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D97A9-47D0-4FA7-A7DC-2AAB8F2FC3C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52C20-6795-4473-8116-E977F4E158A2}">
      <dgm:prSet phldrT="[Text]"/>
      <dgm:spPr/>
      <dgm:t>
        <a:bodyPr/>
        <a:lstStyle/>
        <a:p>
          <a:pPr algn="ctr"/>
          <a:r>
            <a:rPr lang="en-US" dirty="0"/>
            <a:t>Tokenization</a:t>
          </a:r>
        </a:p>
      </dgm:t>
    </dgm:pt>
    <dgm:pt modelId="{F9C1F8D6-7777-476B-A1D2-717061CC5855}" type="parTrans" cxnId="{DAA26AE1-97FA-4087-86E0-2B99E881BD7B}">
      <dgm:prSet/>
      <dgm:spPr/>
      <dgm:t>
        <a:bodyPr/>
        <a:lstStyle/>
        <a:p>
          <a:endParaRPr lang="en-US"/>
        </a:p>
      </dgm:t>
    </dgm:pt>
    <dgm:pt modelId="{A2E04D9B-4C9B-41B4-83A4-EAEA285FBC98}" type="sibTrans" cxnId="{DAA26AE1-97FA-4087-86E0-2B99E881BD7B}">
      <dgm:prSet/>
      <dgm:spPr/>
      <dgm:t>
        <a:bodyPr/>
        <a:lstStyle/>
        <a:p>
          <a:endParaRPr lang="en-US"/>
        </a:p>
      </dgm:t>
    </dgm:pt>
    <dgm:pt modelId="{64A9B5FF-E2E2-4D7B-8D9E-7F5990756945}">
      <dgm:prSet phldrT="[Text]"/>
      <dgm:spPr/>
      <dgm:t>
        <a:bodyPr/>
        <a:lstStyle/>
        <a:p>
          <a:pPr algn="ctr"/>
          <a:r>
            <a:rPr lang="en-US" dirty="0"/>
            <a:t>Parsing</a:t>
          </a:r>
        </a:p>
      </dgm:t>
    </dgm:pt>
    <dgm:pt modelId="{E0086FAD-3A73-410D-8353-010A99206E8A}" type="parTrans" cxnId="{404ACD0A-D9F5-40C3-B621-0B7986A9FE07}">
      <dgm:prSet/>
      <dgm:spPr/>
      <dgm:t>
        <a:bodyPr/>
        <a:lstStyle/>
        <a:p>
          <a:endParaRPr lang="en-US"/>
        </a:p>
      </dgm:t>
    </dgm:pt>
    <dgm:pt modelId="{8A25692C-204C-48AE-B9D3-6A4F9D460A8B}" type="sibTrans" cxnId="{404ACD0A-D9F5-40C3-B621-0B7986A9FE07}">
      <dgm:prSet/>
      <dgm:spPr/>
      <dgm:t>
        <a:bodyPr/>
        <a:lstStyle/>
        <a:p>
          <a:endParaRPr lang="en-US"/>
        </a:p>
      </dgm:t>
    </dgm:pt>
    <dgm:pt modelId="{894CC748-CC74-4DBD-9C8C-98F575C7F9E0}">
      <dgm:prSet phldrT="[Text]"/>
      <dgm:spPr/>
      <dgm:t>
        <a:bodyPr/>
        <a:lstStyle/>
        <a:p>
          <a:pPr algn="ctr"/>
          <a:r>
            <a:rPr lang="en-US" dirty="0"/>
            <a:t>Derivative Formulation</a:t>
          </a:r>
        </a:p>
      </dgm:t>
    </dgm:pt>
    <dgm:pt modelId="{5A4B2E26-C61E-41F0-B336-2D6230E0FF60}" type="parTrans" cxnId="{5927474B-E43C-481F-A418-C5CAED5694D7}">
      <dgm:prSet/>
      <dgm:spPr/>
      <dgm:t>
        <a:bodyPr/>
        <a:lstStyle/>
        <a:p>
          <a:endParaRPr lang="en-US"/>
        </a:p>
      </dgm:t>
    </dgm:pt>
    <dgm:pt modelId="{BA1DE16F-FCB7-423A-9680-0B41F62BFE9F}" type="sibTrans" cxnId="{5927474B-E43C-481F-A418-C5CAED5694D7}">
      <dgm:prSet/>
      <dgm:spPr/>
      <dgm:t>
        <a:bodyPr/>
        <a:lstStyle/>
        <a:p>
          <a:endParaRPr lang="en-US"/>
        </a:p>
      </dgm:t>
    </dgm:pt>
    <dgm:pt modelId="{6BD2908D-43E3-4C81-8762-1C4BEB66B099}">
      <dgm:prSet phldrT="[Text]"/>
      <dgm:spPr/>
      <dgm:t>
        <a:bodyPr/>
        <a:lstStyle/>
        <a:p>
          <a:pPr algn="ctr"/>
          <a:r>
            <a:rPr lang="en-US" dirty="0"/>
            <a:t>Calculation</a:t>
          </a:r>
        </a:p>
      </dgm:t>
    </dgm:pt>
    <dgm:pt modelId="{1F6A1F0D-6448-4B03-8506-131AB7D9EDBB}" type="parTrans" cxnId="{F678B37F-9B4B-46EC-8F62-043FDBF9C397}">
      <dgm:prSet/>
      <dgm:spPr/>
      <dgm:t>
        <a:bodyPr/>
        <a:lstStyle/>
        <a:p>
          <a:endParaRPr lang="en-US"/>
        </a:p>
      </dgm:t>
    </dgm:pt>
    <dgm:pt modelId="{2A5C9C92-ABED-49D3-8148-AA04C15A2197}" type="sibTrans" cxnId="{F678B37F-9B4B-46EC-8F62-043FDBF9C397}">
      <dgm:prSet/>
      <dgm:spPr/>
      <dgm:t>
        <a:bodyPr/>
        <a:lstStyle/>
        <a:p>
          <a:endParaRPr lang="en-US"/>
        </a:p>
      </dgm:t>
    </dgm:pt>
    <dgm:pt modelId="{C3E506E0-FC3E-4BDC-BD7A-6DD83FFBA7CE}">
      <dgm:prSet phldrT="[Text]"/>
      <dgm:spPr/>
      <dgm:t>
        <a:bodyPr/>
        <a:lstStyle/>
        <a:p>
          <a:pPr algn="ctr"/>
          <a:r>
            <a:rPr lang="en-US" dirty="0"/>
            <a:t>Shows Result</a:t>
          </a:r>
        </a:p>
      </dgm:t>
    </dgm:pt>
    <dgm:pt modelId="{9AEAAF6D-6035-44D0-A101-7CE446FB3F90}" type="parTrans" cxnId="{E4B3A9B5-CA88-4C18-B3EA-697B92F2323C}">
      <dgm:prSet/>
      <dgm:spPr/>
      <dgm:t>
        <a:bodyPr/>
        <a:lstStyle/>
        <a:p>
          <a:endParaRPr lang="en-US"/>
        </a:p>
      </dgm:t>
    </dgm:pt>
    <dgm:pt modelId="{EBB7BB87-AF79-4808-9A74-BD97ACF8CB90}" type="sibTrans" cxnId="{E4B3A9B5-CA88-4C18-B3EA-697B92F2323C}">
      <dgm:prSet/>
      <dgm:spPr/>
      <dgm:t>
        <a:bodyPr/>
        <a:lstStyle/>
        <a:p>
          <a:endParaRPr lang="en-US"/>
        </a:p>
      </dgm:t>
    </dgm:pt>
    <dgm:pt modelId="{F9FDB921-81C0-47DC-B4C3-4E82EA389BBD}" type="pres">
      <dgm:prSet presAssocID="{FCED97A9-47D0-4FA7-A7DC-2AAB8F2FC3CC}" presName="linear" presStyleCnt="0">
        <dgm:presLayoutVars>
          <dgm:dir/>
          <dgm:animLvl val="lvl"/>
          <dgm:resizeHandles val="exact"/>
        </dgm:presLayoutVars>
      </dgm:prSet>
      <dgm:spPr/>
    </dgm:pt>
    <dgm:pt modelId="{059BE0AB-E500-42D4-8B9D-CD7568942BD0}" type="pres">
      <dgm:prSet presAssocID="{61D52C20-6795-4473-8116-E977F4E158A2}" presName="parentLin" presStyleCnt="0"/>
      <dgm:spPr/>
    </dgm:pt>
    <dgm:pt modelId="{761D3C62-5049-4567-8C2B-A631FBCC87CB}" type="pres">
      <dgm:prSet presAssocID="{61D52C20-6795-4473-8116-E977F4E158A2}" presName="parentLeftMargin" presStyleLbl="node1" presStyleIdx="0" presStyleCnt="5"/>
      <dgm:spPr/>
    </dgm:pt>
    <dgm:pt modelId="{C5DADD5F-80C2-4220-B302-37EC8969B57A}" type="pres">
      <dgm:prSet presAssocID="{61D52C20-6795-4473-8116-E977F4E158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CE36E4-C3D0-4366-B99E-C1D5AD83FF1F}" type="pres">
      <dgm:prSet presAssocID="{61D52C20-6795-4473-8116-E977F4E158A2}" presName="negativeSpace" presStyleCnt="0"/>
      <dgm:spPr/>
    </dgm:pt>
    <dgm:pt modelId="{CD9AB4DA-2BB0-4AE5-8F84-A47027CD9CAD}" type="pres">
      <dgm:prSet presAssocID="{61D52C20-6795-4473-8116-E977F4E158A2}" presName="childText" presStyleLbl="conFgAcc1" presStyleIdx="0" presStyleCnt="5">
        <dgm:presLayoutVars>
          <dgm:bulletEnabled val="1"/>
        </dgm:presLayoutVars>
      </dgm:prSet>
      <dgm:spPr/>
    </dgm:pt>
    <dgm:pt modelId="{4F27B7FF-B1FC-4371-8687-517C9251F8B7}" type="pres">
      <dgm:prSet presAssocID="{A2E04D9B-4C9B-41B4-83A4-EAEA285FBC98}" presName="spaceBetweenRectangles" presStyleCnt="0"/>
      <dgm:spPr/>
    </dgm:pt>
    <dgm:pt modelId="{FB347732-0F6E-49B7-92E2-DEE7A0374737}" type="pres">
      <dgm:prSet presAssocID="{64A9B5FF-E2E2-4D7B-8D9E-7F5990756945}" presName="parentLin" presStyleCnt="0"/>
      <dgm:spPr/>
    </dgm:pt>
    <dgm:pt modelId="{C5A78396-D4C5-4886-80D1-32EAF273D5C1}" type="pres">
      <dgm:prSet presAssocID="{64A9B5FF-E2E2-4D7B-8D9E-7F5990756945}" presName="parentLeftMargin" presStyleLbl="node1" presStyleIdx="0" presStyleCnt="5"/>
      <dgm:spPr/>
    </dgm:pt>
    <dgm:pt modelId="{B47D5C7E-3FF6-4A1F-A988-C4CF538C5920}" type="pres">
      <dgm:prSet presAssocID="{64A9B5FF-E2E2-4D7B-8D9E-7F5990756945}" presName="parentText" presStyleLbl="node1" presStyleIdx="1" presStyleCnt="5" custLinFactNeighborY="17911">
        <dgm:presLayoutVars>
          <dgm:chMax val="0"/>
          <dgm:bulletEnabled val="1"/>
        </dgm:presLayoutVars>
      </dgm:prSet>
      <dgm:spPr/>
    </dgm:pt>
    <dgm:pt modelId="{27DBEF47-0143-4BBE-A1AB-F8AC08B29C11}" type="pres">
      <dgm:prSet presAssocID="{64A9B5FF-E2E2-4D7B-8D9E-7F5990756945}" presName="negativeSpace" presStyleCnt="0"/>
      <dgm:spPr/>
    </dgm:pt>
    <dgm:pt modelId="{1560DFD2-8280-417B-953D-FB2E27321363}" type="pres">
      <dgm:prSet presAssocID="{64A9B5FF-E2E2-4D7B-8D9E-7F5990756945}" presName="childText" presStyleLbl="conFgAcc1" presStyleIdx="1" presStyleCnt="5">
        <dgm:presLayoutVars>
          <dgm:bulletEnabled val="1"/>
        </dgm:presLayoutVars>
      </dgm:prSet>
      <dgm:spPr/>
    </dgm:pt>
    <dgm:pt modelId="{2922BB80-142E-4EDC-8998-DEDB10E6A6D5}" type="pres">
      <dgm:prSet presAssocID="{8A25692C-204C-48AE-B9D3-6A4F9D460A8B}" presName="spaceBetweenRectangles" presStyleCnt="0"/>
      <dgm:spPr/>
    </dgm:pt>
    <dgm:pt modelId="{CDB33438-94CB-454F-88C1-186F22BF5157}" type="pres">
      <dgm:prSet presAssocID="{894CC748-CC74-4DBD-9C8C-98F575C7F9E0}" presName="parentLin" presStyleCnt="0"/>
      <dgm:spPr/>
    </dgm:pt>
    <dgm:pt modelId="{41AD538A-2529-4CC2-85BB-0D1B862635A0}" type="pres">
      <dgm:prSet presAssocID="{894CC748-CC74-4DBD-9C8C-98F575C7F9E0}" presName="parentLeftMargin" presStyleLbl="node1" presStyleIdx="1" presStyleCnt="5"/>
      <dgm:spPr/>
    </dgm:pt>
    <dgm:pt modelId="{7C24C53F-1CE6-4289-955A-7FC2396F7CE0}" type="pres">
      <dgm:prSet presAssocID="{894CC748-CC74-4DBD-9C8C-98F575C7F9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014666-BFDB-4A02-9554-35DCB04061B2}" type="pres">
      <dgm:prSet presAssocID="{894CC748-CC74-4DBD-9C8C-98F575C7F9E0}" presName="negativeSpace" presStyleCnt="0"/>
      <dgm:spPr/>
    </dgm:pt>
    <dgm:pt modelId="{014055BA-7326-4FA5-AFDE-2A63D97B5821}" type="pres">
      <dgm:prSet presAssocID="{894CC748-CC74-4DBD-9C8C-98F575C7F9E0}" presName="childText" presStyleLbl="conFgAcc1" presStyleIdx="2" presStyleCnt="5">
        <dgm:presLayoutVars>
          <dgm:bulletEnabled val="1"/>
        </dgm:presLayoutVars>
      </dgm:prSet>
      <dgm:spPr/>
    </dgm:pt>
    <dgm:pt modelId="{3D69ABA8-5752-456F-BD07-F61B62167375}" type="pres">
      <dgm:prSet presAssocID="{BA1DE16F-FCB7-423A-9680-0B41F62BFE9F}" presName="spaceBetweenRectangles" presStyleCnt="0"/>
      <dgm:spPr/>
    </dgm:pt>
    <dgm:pt modelId="{CCBF7FBB-843F-4B79-B41A-73D0A2C3F8E4}" type="pres">
      <dgm:prSet presAssocID="{6BD2908D-43E3-4C81-8762-1C4BEB66B099}" presName="parentLin" presStyleCnt="0"/>
      <dgm:spPr/>
    </dgm:pt>
    <dgm:pt modelId="{15C0117B-390F-43B5-B06D-3DCFE980D6C3}" type="pres">
      <dgm:prSet presAssocID="{6BD2908D-43E3-4C81-8762-1C4BEB66B099}" presName="parentLeftMargin" presStyleLbl="node1" presStyleIdx="2" presStyleCnt="5"/>
      <dgm:spPr/>
    </dgm:pt>
    <dgm:pt modelId="{6FB05F04-5152-4272-BFA8-784D411A4D0A}" type="pres">
      <dgm:prSet presAssocID="{6BD2908D-43E3-4C81-8762-1C4BEB66B0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742E9B-B616-4621-99CE-03812BAD03C9}" type="pres">
      <dgm:prSet presAssocID="{6BD2908D-43E3-4C81-8762-1C4BEB66B099}" presName="negativeSpace" presStyleCnt="0"/>
      <dgm:spPr/>
    </dgm:pt>
    <dgm:pt modelId="{4D2ED061-F7B0-4827-9C8C-67D0162FCF16}" type="pres">
      <dgm:prSet presAssocID="{6BD2908D-43E3-4C81-8762-1C4BEB66B099}" presName="childText" presStyleLbl="conFgAcc1" presStyleIdx="3" presStyleCnt="5">
        <dgm:presLayoutVars>
          <dgm:bulletEnabled val="1"/>
        </dgm:presLayoutVars>
      </dgm:prSet>
      <dgm:spPr/>
    </dgm:pt>
    <dgm:pt modelId="{5AFFE4FC-F81C-4870-AF9C-401ADA59BF1C}" type="pres">
      <dgm:prSet presAssocID="{2A5C9C92-ABED-49D3-8148-AA04C15A2197}" presName="spaceBetweenRectangles" presStyleCnt="0"/>
      <dgm:spPr/>
    </dgm:pt>
    <dgm:pt modelId="{D9A91742-50DE-41D3-9D07-C64C37F2EE37}" type="pres">
      <dgm:prSet presAssocID="{C3E506E0-FC3E-4BDC-BD7A-6DD83FFBA7CE}" presName="parentLin" presStyleCnt="0"/>
      <dgm:spPr/>
    </dgm:pt>
    <dgm:pt modelId="{65B2CB6B-DED7-4F47-8BD3-D50CA3164B44}" type="pres">
      <dgm:prSet presAssocID="{C3E506E0-FC3E-4BDC-BD7A-6DD83FFBA7CE}" presName="parentLeftMargin" presStyleLbl="node1" presStyleIdx="3" presStyleCnt="5"/>
      <dgm:spPr/>
    </dgm:pt>
    <dgm:pt modelId="{8A449145-D021-456F-BAB4-923EC2FFF668}" type="pres">
      <dgm:prSet presAssocID="{C3E506E0-FC3E-4BDC-BD7A-6DD83FFBA7C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3E79D96-3440-43EA-826D-E725DE5D67D4}" type="pres">
      <dgm:prSet presAssocID="{C3E506E0-FC3E-4BDC-BD7A-6DD83FFBA7CE}" presName="negativeSpace" presStyleCnt="0"/>
      <dgm:spPr/>
    </dgm:pt>
    <dgm:pt modelId="{673D1288-B167-4B4C-AA31-2C0B7024CF0A}" type="pres">
      <dgm:prSet presAssocID="{C3E506E0-FC3E-4BDC-BD7A-6DD83FFBA7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C385B00-9A85-45EB-BD32-2BD866AA62A8}" type="presOf" srcId="{6BD2908D-43E3-4C81-8762-1C4BEB66B099}" destId="{6FB05F04-5152-4272-BFA8-784D411A4D0A}" srcOrd="1" destOrd="0" presId="urn:microsoft.com/office/officeart/2005/8/layout/list1"/>
    <dgm:cxn modelId="{404ACD0A-D9F5-40C3-B621-0B7986A9FE07}" srcId="{FCED97A9-47D0-4FA7-A7DC-2AAB8F2FC3CC}" destId="{64A9B5FF-E2E2-4D7B-8D9E-7F5990756945}" srcOrd="1" destOrd="0" parTransId="{E0086FAD-3A73-410D-8353-010A99206E8A}" sibTransId="{8A25692C-204C-48AE-B9D3-6A4F9D460A8B}"/>
    <dgm:cxn modelId="{573B9C12-2E6D-4A46-89EF-E35946E7DDDF}" type="presOf" srcId="{61D52C20-6795-4473-8116-E977F4E158A2}" destId="{761D3C62-5049-4567-8C2B-A631FBCC87CB}" srcOrd="0" destOrd="0" presId="urn:microsoft.com/office/officeart/2005/8/layout/list1"/>
    <dgm:cxn modelId="{3D499727-3866-4709-9FB6-E1889E6C9F54}" type="presOf" srcId="{64A9B5FF-E2E2-4D7B-8D9E-7F5990756945}" destId="{C5A78396-D4C5-4886-80D1-32EAF273D5C1}" srcOrd="0" destOrd="0" presId="urn:microsoft.com/office/officeart/2005/8/layout/list1"/>
    <dgm:cxn modelId="{8E9CA747-49A2-43B0-9649-DD580A58BA13}" type="presOf" srcId="{61D52C20-6795-4473-8116-E977F4E158A2}" destId="{C5DADD5F-80C2-4220-B302-37EC8969B57A}" srcOrd="1" destOrd="0" presId="urn:microsoft.com/office/officeart/2005/8/layout/list1"/>
    <dgm:cxn modelId="{83411369-D445-48DC-B677-E393F2D361BC}" type="presOf" srcId="{C3E506E0-FC3E-4BDC-BD7A-6DD83FFBA7CE}" destId="{65B2CB6B-DED7-4F47-8BD3-D50CA3164B44}" srcOrd="0" destOrd="0" presId="urn:microsoft.com/office/officeart/2005/8/layout/list1"/>
    <dgm:cxn modelId="{5927474B-E43C-481F-A418-C5CAED5694D7}" srcId="{FCED97A9-47D0-4FA7-A7DC-2AAB8F2FC3CC}" destId="{894CC748-CC74-4DBD-9C8C-98F575C7F9E0}" srcOrd="2" destOrd="0" parTransId="{5A4B2E26-C61E-41F0-B336-2D6230E0FF60}" sibTransId="{BA1DE16F-FCB7-423A-9680-0B41F62BFE9F}"/>
    <dgm:cxn modelId="{F678B37F-9B4B-46EC-8F62-043FDBF9C397}" srcId="{FCED97A9-47D0-4FA7-A7DC-2AAB8F2FC3CC}" destId="{6BD2908D-43E3-4C81-8762-1C4BEB66B099}" srcOrd="3" destOrd="0" parTransId="{1F6A1F0D-6448-4B03-8506-131AB7D9EDBB}" sibTransId="{2A5C9C92-ABED-49D3-8148-AA04C15A2197}"/>
    <dgm:cxn modelId="{0D173EA2-0C25-4AFD-8DE0-3F09DBC872F9}" type="presOf" srcId="{6BD2908D-43E3-4C81-8762-1C4BEB66B099}" destId="{15C0117B-390F-43B5-B06D-3DCFE980D6C3}" srcOrd="0" destOrd="0" presId="urn:microsoft.com/office/officeart/2005/8/layout/list1"/>
    <dgm:cxn modelId="{E98C29A4-55EA-44C9-8619-8AADFCADB889}" type="presOf" srcId="{894CC748-CC74-4DBD-9C8C-98F575C7F9E0}" destId="{41AD538A-2529-4CC2-85BB-0D1B862635A0}" srcOrd="0" destOrd="0" presId="urn:microsoft.com/office/officeart/2005/8/layout/list1"/>
    <dgm:cxn modelId="{861170AB-DF79-4081-8ABD-30389FAF8B8D}" type="presOf" srcId="{C3E506E0-FC3E-4BDC-BD7A-6DD83FFBA7CE}" destId="{8A449145-D021-456F-BAB4-923EC2FFF668}" srcOrd="1" destOrd="0" presId="urn:microsoft.com/office/officeart/2005/8/layout/list1"/>
    <dgm:cxn modelId="{E4B3A9B5-CA88-4C18-B3EA-697B92F2323C}" srcId="{FCED97A9-47D0-4FA7-A7DC-2AAB8F2FC3CC}" destId="{C3E506E0-FC3E-4BDC-BD7A-6DD83FFBA7CE}" srcOrd="4" destOrd="0" parTransId="{9AEAAF6D-6035-44D0-A101-7CE446FB3F90}" sibTransId="{EBB7BB87-AF79-4808-9A74-BD97ACF8CB90}"/>
    <dgm:cxn modelId="{35BADBDB-B2EE-4FE8-8AF1-6FE7356502E8}" type="presOf" srcId="{894CC748-CC74-4DBD-9C8C-98F575C7F9E0}" destId="{7C24C53F-1CE6-4289-955A-7FC2396F7CE0}" srcOrd="1" destOrd="0" presId="urn:microsoft.com/office/officeart/2005/8/layout/list1"/>
    <dgm:cxn modelId="{CD0331DE-21C0-47D8-B18D-B81DAA3F3566}" type="presOf" srcId="{64A9B5FF-E2E2-4D7B-8D9E-7F5990756945}" destId="{B47D5C7E-3FF6-4A1F-A988-C4CF538C5920}" srcOrd="1" destOrd="0" presId="urn:microsoft.com/office/officeart/2005/8/layout/list1"/>
    <dgm:cxn modelId="{DAA26AE1-97FA-4087-86E0-2B99E881BD7B}" srcId="{FCED97A9-47D0-4FA7-A7DC-2AAB8F2FC3CC}" destId="{61D52C20-6795-4473-8116-E977F4E158A2}" srcOrd="0" destOrd="0" parTransId="{F9C1F8D6-7777-476B-A1D2-717061CC5855}" sibTransId="{A2E04D9B-4C9B-41B4-83A4-EAEA285FBC98}"/>
    <dgm:cxn modelId="{23F0DEF3-B4E9-477D-AA79-96971D25DCE9}" type="presOf" srcId="{FCED97A9-47D0-4FA7-A7DC-2AAB8F2FC3CC}" destId="{F9FDB921-81C0-47DC-B4C3-4E82EA389BBD}" srcOrd="0" destOrd="0" presId="urn:microsoft.com/office/officeart/2005/8/layout/list1"/>
    <dgm:cxn modelId="{CAD2B371-CC6B-4A61-AE9D-66ECA622A7F1}" type="presParOf" srcId="{F9FDB921-81C0-47DC-B4C3-4E82EA389BBD}" destId="{059BE0AB-E500-42D4-8B9D-CD7568942BD0}" srcOrd="0" destOrd="0" presId="urn:microsoft.com/office/officeart/2005/8/layout/list1"/>
    <dgm:cxn modelId="{349484F5-2C43-4852-B751-EA95FB2A573C}" type="presParOf" srcId="{059BE0AB-E500-42D4-8B9D-CD7568942BD0}" destId="{761D3C62-5049-4567-8C2B-A631FBCC87CB}" srcOrd="0" destOrd="0" presId="urn:microsoft.com/office/officeart/2005/8/layout/list1"/>
    <dgm:cxn modelId="{F467E1E5-948E-4436-8D30-D81601911D01}" type="presParOf" srcId="{059BE0AB-E500-42D4-8B9D-CD7568942BD0}" destId="{C5DADD5F-80C2-4220-B302-37EC8969B57A}" srcOrd="1" destOrd="0" presId="urn:microsoft.com/office/officeart/2005/8/layout/list1"/>
    <dgm:cxn modelId="{82093D42-1983-4D05-8E78-24535D5202E1}" type="presParOf" srcId="{F9FDB921-81C0-47DC-B4C3-4E82EA389BBD}" destId="{1BCE36E4-C3D0-4366-B99E-C1D5AD83FF1F}" srcOrd="1" destOrd="0" presId="urn:microsoft.com/office/officeart/2005/8/layout/list1"/>
    <dgm:cxn modelId="{102867F5-C0AC-4AD6-A1B8-EA738353B22B}" type="presParOf" srcId="{F9FDB921-81C0-47DC-B4C3-4E82EA389BBD}" destId="{CD9AB4DA-2BB0-4AE5-8F84-A47027CD9CAD}" srcOrd="2" destOrd="0" presId="urn:microsoft.com/office/officeart/2005/8/layout/list1"/>
    <dgm:cxn modelId="{3C337E1C-336B-4E35-B8D7-52CEBD039755}" type="presParOf" srcId="{F9FDB921-81C0-47DC-B4C3-4E82EA389BBD}" destId="{4F27B7FF-B1FC-4371-8687-517C9251F8B7}" srcOrd="3" destOrd="0" presId="urn:microsoft.com/office/officeart/2005/8/layout/list1"/>
    <dgm:cxn modelId="{D0DAA918-278C-4CBD-A0D2-AD26C7AEE525}" type="presParOf" srcId="{F9FDB921-81C0-47DC-B4C3-4E82EA389BBD}" destId="{FB347732-0F6E-49B7-92E2-DEE7A0374737}" srcOrd="4" destOrd="0" presId="urn:microsoft.com/office/officeart/2005/8/layout/list1"/>
    <dgm:cxn modelId="{C53C7233-0660-45AB-8E7E-1BCCDF485EF5}" type="presParOf" srcId="{FB347732-0F6E-49B7-92E2-DEE7A0374737}" destId="{C5A78396-D4C5-4886-80D1-32EAF273D5C1}" srcOrd="0" destOrd="0" presId="urn:microsoft.com/office/officeart/2005/8/layout/list1"/>
    <dgm:cxn modelId="{F4CBC808-3175-4664-A638-AFB6843FAD38}" type="presParOf" srcId="{FB347732-0F6E-49B7-92E2-DEE7A0374737}" destId="{B47D5C7E-3FF6-4A1F-A988-C4CF538C5920}" srcOrd="1" destOrd="0" presId="urn:microsoft.com/office/officeart/2005/8/layout/list1"/>
    <dgm:cxn modelId="{53FF6FA3-B11A-4FC1-8CB0-274CBE97D483}" type="presParOf" srcId="{F9FDB921-81C0-47DC-B4C3-4E82EA389BBD}" destId="{27DBEF47-0143-4BBE-A1AB-F8AC08B29C11}" srcOrd="5" destOrd="0" presId="urn:microsoft.com/office/officeart/2005/8/layout/list1"/>
    <dgm:cxn modelId="{05827E97-4FB7-4B66-AF66-A60935EBE741}" type="presParOf" srcId="{F9FDB921-81C0-47DC-B4C3-4E82EA389BBD}" destId="{1560DFD2-8280-417B-953D-FB2E27321363}" srcOrd="6" destOrd="0" presId="urn:microsoft.com/office/officeart/2005/8/layout/list1"/>
    <dgm:cxn modelId="{B21A0435-FF47-4E7F-93D8-965E049C93F1}" type="presParOf" srcId="{F9FDB921-81C0-47DC-B4C3-4E82EA389BBD}" destId="{2922BB80-142E-4EDC-8998-DEDB10E6A6D5}" srcOrd="7" destOrd="0" presId="urn:microsoft.com/office/officeart/2005/8/layout/list1"/>
    <dgm:cxn modelId="{D170E95D-5A00-40D0-B7C4-43FC5183ADEA}" type="presParOf" srcId="{F9FDB921-81C0-47DC-B4C3-4E82EA389BBD}" destId="{CDB33438-94CB-454F-88C1-186F22BF5157}" srcOrd="8" destOrd="0" presId="urn:microsoft.com/office/officeart/2005/8/layout/list1"/>
    <dgm:cxn modelId="{F40FC8C6-F2CB-453B-9503-77983BA0415C}" type="presParOf" srcId="{CDB33438-94CB-454F-88C1-186F22BF5157}" destId="{41AD538A-2529-4CC2-85BB-0D1B862635A0}" srcOrd="0" destOrd="0" presId="urn:microsoft.com/office/officeart/2005/8/layout/list1"/>
    <dgm:cxn modelId="{DC7D6165-E3D6-4735-9728-7C129D02CA7E}" type="presParOf" srcId="{CDB33438-94CB-454F-88C1-186F22BF5157}" destId="{7C24C53F-1CE6-4289-955A-7FC2396F7CE0}" srcOrd="1" destOrd="0" presId="urn:microsoft.com/office/officeart/2005/8/layout/list1"/>
    <dgm:cxn modelId="{344D00A8-0D8D-4EE7-B1C5-5E063995C498}" type="presParOf" srcId="{F9FDB921-81C0-47DC-B4C3-4E82EA389BBD}" destId="{7A014666-BFDB-4A02-9554-35DCB04061B2}" srcOrd="9" destOrd="0" presId="urn:microsoft.com/office/officeart/2005/8/layout/list1"/>
    <dgm:cxn modelId="{8942878A-89D1-43FC-ACFC-E69FD28BB299}" type="presParOf" srcId="{F9FDB921-81C0-47DC-B4C3-4E82EA389BBD}" destId="{014055BA-7326-4FA5-AFDE-2A63D97B5821}" srcOrd="10" destOrd="0" presId="urn:microsoft.com/office/officeart/2005/8/layout/list1"/>
    <dgm:cxn modelId="{3B3DF833-25B6-4C92-B5E2-270A3B794A2B}" type="presParOf" srcId="{F9FDB921-81C0-47DC-B4C3-4E82EA389BBD}" destId="{3D69ABA8-5752-456F-BD07-F61B62167375}" srcOrd="11" destOrd="0" presId="urn:microsoft.com/office/officeart/2005/8/layout/list1"/>
    <dgm:cxn modelId="{890189E4-7811-4D64-801A-0F77A8A13D3E}" type="presParOf" srcId="{F9FDB921-81C0-47DC-B4C3-4E82EA389BBD}" destId="{CCBF7FBB-843F-4B79-B41A-73D0A2C3F8E4}" srcOrd="12" destOrd="0" presId="urn:microsoft.com/office/officeart/2005/8/layout/list1"/>
    <dgm:cxn modelId="{8158827E-345B-4C88-9AE7-3F6F50948321}" type="presParOf" srcId="{CCBF7FBB-843F-4B79-B41A-73D0A2C3F8E4}" destId="{15C0117B-390F-43B5-B06D-3DCFE980D6C3}" srcOrd="0" destOrd="0" presId="urn:microsoft.com/office/officeart/2005/8/layout/list1"/>
    <dgm:cxn modelId="{F3376D3F-BF28-4C5D-88B8-3B582EF4ED52}" type="presParOf" srcId="{CCBF7FBB-843F-4B79-B41A-73D0A2C3F8E4}" destId="{6FB05F04-5152-4272-BFA8-784D411A4D0A}" srcOrd="1" destOrd="0" presId="urn:microsoft.com/office/officeart/2005/8/layout/list1"/>
    <dgm:cxn modelId="{B42D1514-1683-42AB-B9FE-9545DAFB1F0F}" type="presParOf" srcId="{F9FDB921-81C0-47DC-B4C3-4E82EA389BBD}" destId="{15742E9B-B616-4621-99CE-03812BAD03C9}" srcOrd="13" destOrd="0" presId="urn:microsoft.com/office/officeart/2005/8/layout/list1"/>
    <dgm:cxn modelId="{76A819CE-0505-46BE-9EAE-A8A39CDBFA50}" type="presParOf" srcId="{F9FDB921-81C0-47DC-B4C3-4E82EA389BBD}" destId="{4D2ED061-F7B0-4827-9C8C-67D0162FCF16}" srcOrd="14" destOrd="0" presId="urn:microsoft.com/office/officeart/2005/8/layout/list1"/>
    <dgm:cxn modelId="{69F8CB07-1EBA-42FB-9A3F-983767F2CEAC}" type="presParOf" srcId="{F9FDB921-81C0-47DC-B4C3-4E82EA389BBD}" destId="{5AFFE4FC-F81C-4870-AF9C-401ADA59BF1C}" srcOrd="15" destOrd="0" presId="urn:microsoft.com/office/officeart/2005/8/layout/list1"/>
    <dgm:cxn modelId="{0514B493-A000-45D6-88EA-BE68275F77DB}" type="presParOf" srcId="{F9FDB921-81C0-47DC-B4C3-4E82EA389BBD}" destId="{D9A91742-50DE-41D3-9D07-C64C37F2EE37}" srcOrd="16" destOrd="0" presId="urn:microsoft.com/office/officeart/2005/8/layout/list1"/>
    <dgm:cxn modelId="{5100AD81-A2F6-4D74-BF39-66AE8A87E916}" type="presParOf" srcId="{D9A91742-50DE-41D3-9D07-C64C37F2EE37}" destId="{65B2CB6B-DED7-4F47-8BD3-D50CA3164B44}" srcOrd="0" destOrd="0" presId="urn:microsoft.com/office/officeart/2005/8/layout/list1"/>
    <dgm:cxn modelId="{A137D314-C07C-4EEC-8891-1B572338139E}" type="presParOf" srcId="{D9A91742-50DE-41D3-9D07-C64C37F2EE37}" destId="{8A449145-D021-456F-BAB4-923EC2FFF668}" srcOrd="1" destOrd="0" presId="urn:microsoft.com/office/officeart/2005/8/layout/list1"/>
    <dgm:cxn modelId="{7907C89E-FCF2-4B49-961A-5510AB8CEC80}" type="presParOf" srcId="{F9FDB921-81C0-47DC-B4C3-4E82EA389BBD}" destId="{73E79D96-3440-43EA-826D-E725DE5D67D4}" srcOrd="17" destOrd="0" presId="urn:microsoft.com/office/officeart/2005/8/layout/list1"/>
    <dgm:cxn modelId="{C36D21F7-BD3E-430F-A8A3-1A17CAF7298D}" type="presParOf" srcId="{F9FDB921-81C0-47DC-B4C3-4E82EA389BBD}" destId="{673D1288-B167-4B4C-AA31-2C0B7024CF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AB4DA-2BB0-4AE5-8F84-A47027CD9CAD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ADD5F-80C2-4220-B302-37EC8969B57A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Tokenization</a:t>
          </a:r>
        </a:p>
      </dsp:txBody>
      <dsp:txXfrm>
        <a:off x="440985" y="87118"/>
        <a:ext cx="5620430" cy="639310"/>
      </dsp:txXfrm>
    </dsp:sp>
    <dsp:sp modelId="{1560DFD2-8280-417B-953D-FB2E27321363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D5C7E-3FF6-4A1F-A988-C4CF538C5920}">
      <dsp:nvSpPr>
        <dsp:cNvPr id="0" name=""/>
        <dsp:cNvSpPr/>
      </dsp:nvSpPr>
      <dsp:spPr>
        <a:xfrm>
          <a:off x="406400" y="1268069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Parsing</a:t>
          </a:r>
        </a:p>
      </dsp:txBody>
      <dsp:txXfrm>
        <a:off x="440985" y="1302654"/>
        <a:ext cx="5620430" cy="639310"/>
      </dsp:txXfrm>
    </dsp:sp>
    <dsp:sp modelId="{014055BA-7326-4FA5-AFDE-2A63D97B5821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4C53F-1CE6-4289-955A-7FC2396F7CE0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Derivative Formulation</a:t>
          </a:r>
        </a:p>
      </dsp:txBody>
      <dsp:txXfrm>
        <a:off x="440985" y="2264398"/>
        <a:ext cx="5620430" cy="639310"/>
      </dsp:txXfrm>
    </dsp:sp>
    <dsp:sp modelId="{4D2ED061-F7B0-4827-9C8C-67D0162FCF16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05F04-5152-4272-BFA8-784D411A4D0A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Calculation</a:t>
          </a:r>
        </a:p>
      </dsp:txBody>
      <dsp:txXfrm>
        <a:off x="440985" y="3353038"/>
        <a:ext cx="5620430" cy="639310"/>
      </dsp:txXfrm>
    </dsp:sp>
    <dsp:sp modelId="{673D1288-B167-4B4C-AA31-2C0B7024CF0A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49145-D021-456F-BAB4-923EC2FFF668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Shows Result</a:t>
          </a:r>
        </a:p>
      </dsp:txBody>
      <dsp:txXfrm>
        <a:off x="440985" y="4441678"/>
        <a:ext cx="56204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EFBA-8286-4138-AD1F-0A430A1656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548B3-F337-4419-824F-F6EB4538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866B-8E80-49D5-AC74-D54557DC5B2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25F-A185-4B6E-821D-E47B7765458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1857-D792-45F3-A7E9-C08FB3A759D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32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2E0-E53D-4811-973F-AD7FFE490E0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BAAB-E620-43E0-95A5-BBBE241DABFA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42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520A-0E16-4AD3-96D9-26FFF0CA8A86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561D-1C53-4B04-9E51-0CA44E90CC3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1C2-6849-47E4-A3A1-386A5C5B9D4D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DD0C-6502-4A79-8A53-50F7CC7B162D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C4A2-EDEA-407F-80DD-8921B1D7845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9E88-E5FF-4BF2-AC14-EBF94E1E93C3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A1A-C95E-4277-A3D0-4F6420D8507E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5F7-6A9E-4C83-A2E3-5E59C384DF71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9E7B-59CD-4D1F-951D-0A2993FC633A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52B-62BC-4FD3-9515-9E1B400C54AD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4EA-0C43-49E1-89EF-FF738D624ECC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5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6E82-9BCD-4CC6-9AC1-5F2F7A279382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E91A0B-B516-4504-ECCD-9A75A8679DAE}"/>
              </a:ext>
            </a:extLst>
          </p:cNvPr>
          <p:cNvCxnSpPr>
            <a:cxnSpLocks/>
          </p:cNvCxnSpPr>
          <p:nvPr/>
        </p:nvCxnSpPr>
        <p:spPr>
          <a:xfrm flipH="1" flipV="1">
            <a:off x="4870580" y="2239347"/>
            <a:ext cx="18661" cy="2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F6A0182-66EF-C61B-3769-2B58CC066C4F}"/>
              </a:ext>
            </a:extLst>
          </p:cNvPr>
          <p:cNvSpPr/>
          <p:nvPr/>
        </p:nvSpPr>
        <p:spPr>
          <a:xfrm>
            <a:off x="2231076" y="2844787"/>
            <a:ext cx="788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 Project Lab -1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BB7257-B834-62E2-B85D-D2AA8EA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91509-CEDA-C92D-2C83-1BAF1EFEB6DB}"/>
              </a:ext>
            </a:extLst>
          </p:cNvPr>
          <p:cNvSpPr txBox="1"/>
          <p:nvPr/>
        </p:nvSpPr>
        <p:spPr>
          <a:xfrm>
            <a:off x="4632960" y="2753360"/>
            <a:ext cx="422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ED7B3-17E9-220A-8F46-5D5C5679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9E0C566-130F-761A-03D5-773A1582E3A4}"/>
              </a:ext>
            </a:extLst>
          </p:cNvPr>
          <p:cNvSpPr txBox="1"/>
          <p:nvPr/>
        </p:nvSpPr>
        <p:spPr>
          <a:xfrm>
            <a:off x="1361440" y="3037840"/>
            <a:ext cx="333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</a:t>
            </a:r>
          </a:p>
          <a:p>
            <a:r>
              <a:rPr lang="en-US" sz="2000" dirty="0"/>
              <a:t>Md Nowsad </a:t>
            </a:r>
            <a:r>
              <a:rPr lang="en-US" sz="2000" dirty="0" err="1"/>
              <a:t>Hossen</a:t>
            </a:r>
            <a:r>
              <a:rPr lang="en-US" sz="2000" dirty="0"/>
              <a:t> Munna</a:t>
            </a:r>
          </a:p>
          <a:p>
            <a:r>
              <a:rPr lang="en-US" sz="2000" dirty="0"/>
              <a:t>BSSE – 1407</a:t>
            </a:r>
          </a:p>
          <a:p>
            <a:r>
              <a:rPr lang="en-US" sz="2000" dirty="0"/>
              <a:t>Session: 2021-22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7A66D-3B0E-8132-61EA-8243DCB7DC28}"/>
              </a:ext>
            </a:extLst>
          </p:cNvPr>
          <p:cNvSpPr txBox="1"/>
          <p:nvPr/>
        </p:nvSpPr>
        <p:spPr>
          <a:xfrm>
            <a:off x="6096000" y="4691848"/>
            <a:ext cx="423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Supervised By:</a:t>
            </a:r>
          </a:p>
          <a:p>
            <a:r>
              <a:rPr lang="en-US" sz="2000" dirty="0"/>
              <a:t>Dr. Muhammed Shafiul Alam khan</a:t>
            </a:r>
          </a:p>
          <a:p>
            <a:r>
              <a:rPr lang="en-US" sz="2000" dirty="0"/>
              <a:t>Professor</a:t>
            </a:r>
          </a:p>
          <a:p>
            <a:r>
              <a:rPr lang="en-US" sz="2000" dirty="0"/>
              <a:t>IIT, 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E259FA-90AC-E829-77E9-701F4A2494F4}"/>
              </a:ext>
            </a:extLst>
          </p:cNvPr>
          <p:cNvSpPr/>
          <p:nvPr/>
        </p:nvSpPr>
        <p:spPr>
          <a:xfrm>
            <a:off x="2376271" y="42493"/>
            <a:ext cx="7010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Derivative Calculator</a:t>
            </a:r>
          </a:p>
        </p:txBody>
      </p:sp>
      <p:pic>
        <p:nvPicPr>
          <p:cNvPr id="5" name="Graphic 4" descr="A calculator">
            <a:extLst>
              <a:ext uri="{FF2B5EF4-FFF2-40B4-BE49-F238E27FC236}">
                <a16:creationId xmlns:a16="http://schemas.microsoft.com/office/drawing/2014/main" id="{1C9259FC-FD39-6302-52AE-7C474ED2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6913" y="-209214"/>
            <a:ext cx="6087289" cy="6087289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A7F83-A533-558B-F266-FFA2E787CD32}"/>
              </a:ext>
            </a:extLst>
          </p:cNvPr>
          <p:cNvSpPr txBox="1"/>
          <p:nvPr/>
        </p:nvSpPr>
        <p:spPr>
          <a:xfrm>
            <a:off x="10138999" y="179682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d/dx(f(x))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09153A-A8D8-1374-856E-8EDFA84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690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534BD6D-CA89-3CAE-B778-D5AAFC25E15C}"/>
              </a:ext>
            </a:extLst>
          </p:cNvPr>
          <p:cNvSpPr txBox="1"/>
          <p:nvPr/>
        </p:nvSpPr>
        <p:spPr>
          <a:xfrm>
            <a:off x="3931920" y="142240"/>
            <a:ext cx="51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About Derivative Calculator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6DE9A-1188-8C56-A6AF-765835A5CE50}"/>
              </a:ext>
            </a:extLst>
          </p:cNvPr>
          <p:cNvCxnSpPr/>
          <p:nvPr/>
        </p:nvCxnSpPr>
        <p:spPr>
          <a:xfrm>
            <a:off x="91440" y="66546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57BC9A-DF9B-187C-E016-B79706ADEF67}"/>
              </a:ext>
            </a:extLst>
          </p:cNvPr>
          <p:cNvSpPr txBox="1"/>
          <p:nvPr/>
        </p:nvSpPr>
        <p:spPr>
          <a:xfrm>
            <a:off x="4362449" y="1732938"/>
            <a:ext cx="601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Finds derivative of a given equation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3BD4E-2C19-BA52-D081-5BE8DFE88333}"/>
              </a:ext>
            </a:extLst>
          </p:cNvPr>
          <p:cNvSpPr txBox="1"/>
          <p:nvPr/>
        </p:nvSpPr>
        <p:spPr>
          <a:xfrm>
            <a:off x="4362449" y="2338716"/>
            <a:ext cx="62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steps how the calculation is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B722B-806A-1D25-A003-3872F06A84F1}"/>
              </a:ext>
            </a:extLst>
          </p:cNvPr>
          <p:cNvSpPr txBox="1"/>
          <p:nvPr/>
        </p:nvSpPr>
        <p:spPr>
          <a:xfrm>
            <a:off x="4362449" y="2944494"/>
            <a:ext cx="571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Includes important derivative formulas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C22F6-C577-D79C-5164-286388730E56}"/>
              </a:ext>
            </a:extLst>
          </p:cNvPr>
          <p:cNvSpPr txBox="1"/>
          <p:nvPr/>
        </p:nvSpPr>
        <p:spPr>
          <a:xfrm>
            <a:off x="4362450" y="3599808"/>
            <a:ext cx="48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time and effort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D760BE5F-8CA5-676F-EEAB-68CD4BBF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266" y="1870377"/>
            <a:ext cx="361847" cy="192528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A2914BE4-9072-2DD8-C6FE-5536BC28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3734376"/>
            <a:ext cx="361847" cy="192528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1CDBC893-6301-6401-E207-032E0E46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2473284"/>
            <a:ext cx="361847" cy="192528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863358-A292-20FD-18DF-1BE82D370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3075293"/>
            <a:ext cx="361847" cy="19252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876DC2-1FE8-8901-2D06-F8A80CB2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EBDBE1F-F22A-3CFE-F5D3-C0D7802A0BD6}"/>
              </a:ext>
            </a:extLst>
          </p:cNvPr>
          <p:cNvSpPr txBox="1"/>
          <p:nvPr/>
        </p:nvSpPr>
        <p:spPr>
          <a:xfrm>
            <a:off x="3484562" y="63036"/>
            <a:ext cx="631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Derivative Calculator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A8B7A4-DEFF-E679-E7B4-9E8E053D4A31}"/>
              </a:ext>
            </a:extLst>
          </p:cNvPr>
          <p:cNvCxnSpPr>
            <a:cxnSpLocks/>
          </p:cNvCxnSpPr>
          <p:nvPr/>
        </p:nvCxnSpPr>
        <p:spPr>
          <a:xfrm>
            <a:off x="-109855" y="693380"/>
            <a:ext cx="123018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172036-C2DA-C52B-C9B4-7360DAD88C61}"/>
              </a:ext>
            </a:extLst>
          </p:cNvPr>
          <p:cNvSpPr txBox="1"/>
          <p:nvPr/>
        </p:nvSpPr>
        <p:spPr>
          <a:xfrm>
            <a:off x="5056504" y="1796314"/>
            <a:ext cx="433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 as educational aids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73990-8330-1DBC-C77F-672247401E2C}"/>
              </a:ext>
            </a:extLst>
          </p:cNvPr>
          <p:cNvSpPr txBox="1"/>
          <p:nvPr/>
        </p:nvSpPr>
        <p:spPr>
          <a:xfrm>
            <a:off x="5056504" y="2419849"/>
            <a:ext cx="515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Explore and understand the concept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9EF96-61DD-8DDE-EB91-661D3F0C6939}"/>
              </a:ext>
            </a:extLst>
          </p:cNvPr>
          <p:cNvSpPr txBox="1"/>
          <p:nvPr/>
        </p:nvSpPr>
        <p:spPr>
          <a:xfrm>
            <a:off x="5056505" y="3057169"/>
            <a:ext cx="590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Enable learner to verify their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BF67-1AF1-8C4F-0CCC-2E866D505A3D}"/>
              </a:ext>
            </a:extLst>
          </p:cNvPr>
          <p:cNvSpPr txBox="1"/>
          <p:nvPr/>
        </p:nvSpPr>
        <p:spPr>
          <a:xfrm>
            <a:off x="5056505" y="3624152"/>
            <a:ext cx="417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 solving technique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52405-2228-5712-D631-FF64673ABE42}"/>
              </a:ext>
            </a:extLst>
          </p:cNvPr>
          <p:cNvSpPr txBox="1"/>
          <p:nvPr/>
        </p:nvSpPr>
        <p:spPr>
          <a:xfrm>
            <a:off x="5056505" y="4191135"/>
            <a:ext cx="417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calculations</a:t>
            </a: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322495AD-52B1-B1A9-82A4-1C906341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3" y="1930882"/>
            <a:ext cx="361847" cy="192528"/>
          </a:xfrm>
          <a:prstGeom prst="rect">
            <a:avLst/>
          </a:prstGeom>
        </p:spPr>
      </p:pic>
      <p:pic>
        <p:nvPicPr>
          <p:cNvPr id="18" name="Graphic 17" descr="Chevron arrows with solid fill">
            <a:extLst>
              <a:ext uri="{FF2B5EF4-FFF2-40B4-BE49-F238E27FC236}">
                <a16:creationId xmlns:a16="http://schemas.microsoft.com/office/drawing/2014/main" id="{DB5F188A-5E0F-CD14-38DB-EE2739B4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3" y="2554417"/>
            <a:ext cx="361847" cy="192528"/>
          </a:xfrm>
          <a:prstGeom prst="rect">
            <a:avLst/>
          </a:prstGeom>
        </p:spPr>
      </p:pic>
      <p:pic>
        <p:nvPicPr>
          <p:cNvPr id="22" name="Graphic 21" descr="Chevron arrows with solid fill">
            <a:extLst>
              <a:ext uri="{FF2B5EF4-FFF2-40B4-BE49-F238E27FC236}">
                <a16:creationId xmlns:a16="http://schemas.microsoft.com/office/drawing/2014/main" id="{5C53C49C-AAAF-3EEB-A753-48438BB24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2" y="3191737"/>
            <a:ext cx="361847" cy="192528"/>
          </a:xfrm>
          <a:prstGeom prst="rect">
            <a:avLst/>
          </a:prstGeom>
        </p:spPr>
      </p:pic>
      <p:pic>
        <p:nvPicPr>
          <p:cNvPr id="25" name="Graphic 24" descr="Chevron arrows with solid fill">
            <a:extLst>
              <a:ext uri="{FF2B5EF4-FFF2-40B4-BE49-F238E27FC236}">
                <a16:creationId xmlns:a16="http://schemas.microsoft.com/office/drawing/2014/main" id="{1B266FF3-7C9A-8A3B-BBE9-FA8A50CAC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1" y="3758720"/>
            <a:ext cx="361847" cy="192528"/>
          </a:xfrm>
          <a:prstGeom prst="rect">
            <a:avLst/>
          </a:prstGeom>
        </p:spPr>
      </p:pic>
      <p:pic>
        <p:nvPicPr>
          <p:cNvPr id="26" name="Graphic 25" descr="Chevron arrows with solid fill">
            <a:extLst>
              <a:ext uri="{FF2B5EF4-FFF2-40B4-BE49-F238E27FC236}">
                <a16:creationId xmlns:a16="http://schemas.microsoft.com/office/drawing/2014/main" id="{77924E4A-DF8C-60C5-5D31-77F3ACE0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1" y="4325703"/>
            <a:ext cx="361847" cy="1925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F7CFE-EEA5-DECD-46D3-A4AF0B3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BA44A8-9B07-D817-D95F-001835535AA9}"/>
              </a:ext>
            </a:extLst>
          </p:cNvPr>
          <p:cNvSpPr txBox="1"/>
          <p:nvPr/>
        </p:nvSpPr>
        <p:spPr>
          <a:xfrm>
            <a:off x="4048125" y="1609507"/>
            <a:ext cx="283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Type</a:t>
            </a: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7E3E6A10-4D38-F795-BA5F-5EDB972548C6}"/>
              </a:ext>
            </a:extLst>
          </p:cNvPr>
          <p:cNvSpPr/>
          <p:nvPr/>
        </p:nvSpPr>
        <p:spPr>
          <a:xfrm>
            <a:off x="3714750" y="1644379"/>
            <a:ext cx="333375" cy="400110"/>
          </a:xfrm>
          <a:prstGeom prst="star4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5CE5B-F922-898B-C516-44AC90D461B4}"/>
              </a:ext>
            </a:extLst>
          </p:cNvPr>
          <p:cNvSpPr txBox="1"/>
          <p:nvPr/>
        </p:nvSpPr>
        <p:spPr>
          <a:xfrm>
            <a:off x="5743374" y="2150736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Algebraic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47749-CFBC-B5E1-355B-6FCD28280F51}"/>
              </a:ext>
            </a:extLst>
          </p:cNvPr>
          <p:cNvSpPr txBox="1"/>
          <p:nvPr/>
        </p:nvSpPr>
        <p:spPr>
          <a:xfrm>
            <a:off x="5743374" y="2627279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Trigonometric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5EFC-250D-C919-5FED-ADD2E4C30744}"/>
              </a:ext>
            </a:extLst>
          </p:cNvPr>
          <p:cNvSpPr txBox="1"/>
          <p:nvPr/>
        </p:nvSpPr>
        <p:spPr>
          <a:xfrm>
            <a:off x="5700870" y="3124789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Ln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CC6AF-C891-6B68-9423-F1DE553F2954}"/>
              </a:ext>
            </a:extLst>
          </p:cNvPr>
          <p:cNvSpPr txBox="1"/>
          <p:nvPr/>
        </p:nvSpPr>
        <p:spPr>
          <a:xfrm>
            <a:off x="5735287" y="3661379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Square root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D06D6-EF7F-C06B-171E-B8D39E0982F4}"/>
              </a:ext>
            </a:extLst>
          </p:cNvPr>
          <p:cNvSpPr txBox="1"/>
          <p:nvPr/>
        </p:nvSpPr>
        <p:spPr>
          <a:xfrm>
            <a:off x="5743374" y="4147112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5. Exponential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C51EC-7A24-BBDE-C0E8-EF0D27B57397}"/>
              </a:ext>
            </a:extLst>
          </p:cNvPr>
          <p:cNvSpPr txBox="1"/>
          <p:nvPr/>
        </p:nvSpPr>
        <p:spPr>
          <a:xfrm flipH="1">
            <a:off x="5684519" y="132080"/>
            <a:ext cx="235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Scope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6F4DD-25FA-1913-1EFC-AA2B59F5BBBF}"/>
              </a:ext>
            </a:extLst>
          </p:cNvPr>
          <p:cNvCxnSpPr/>
          <p:nvPr/>
        </p:nvCxnSpPr>
        <p:spPr>
          <a:xfrm>
            <a:off x="111760" y="716855"/>
            <a:ext cx="12151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FCFF84C8-9953-C22B-9BF6-32C42927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376" y="3004750"/>
            <a:ext cx="489371" cy="48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924E7-0039-EAD4-FB0F-36EB3F67F842}"/>
              </a:ext>
            </a:extLst>
          </p:cNvPr>
          <p:cNvSpPr txBox="1"/>
          <p:nvPr/>
        </p:nvSpPr>
        <p:spPr>
          <a:xfrm>
            <a:off x="3546203" y="2815724"/>
            <a:ext cx="1030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f(x)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E430-E62F-42A7-C221-1FDD2B1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5B7AB8-F11F-3F29-2FB5-A00140C6A64D}"/>
              </a:ext>
            </a:extLst>
          </p:cNvPr>
          <p:cNvSpPr txBox="1"/>
          <p:nvPr/>
        </p:nvSpPr>
        <p:spPr>
          <a:xfrm>
            <a:off x="4815840" y="223520"/>
            <a:ext cx="395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Background Study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310593-5D96-DBEC-441A-DE6365FEE90F}"/>
              </a:ext>
            </a:extLst>
          </p:cNvPr>
          <p:cNvCxnSpPr/>
          <p:nvPr/>
        </p:nvCxnSpPr>
        <p:spPr>
          <a:xfrm>
            <a:off x="81280" y="853440"/>
            <a:ext cx="12110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8B90-86D6-62E1-1A01-4D5E8DB8692D}"/>
              </a:ext>
            </a:extLst>
          </p:cNvPr>
          <p:cNvSpPr txBox="1"/>
          <p:nvPr/>
        </p:nvSpPr>
        <p:spPr>
          <a:xfrm>
            <a:off x="4632960" y="1993897"/>
            <a:ext cx="26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Differential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F2D57-64BA-0B3A-C1B6-8F07973D7703}"/>
              </a:ext>
            </a:extLst>
          </p:cNvPr>
          <p:cNvSpPr txBox="1"/>
          <p:nvPr/>
        </p:nvSpPr>
        <p:spPr>
          <a:xfrm>
            <a:off x="4632960" y="2692834"/>
            <a:ext cx="26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String Manipulations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0EB0E-1F7E-43E3-3607-6024051CBDD8}"/>
              </a:ext>
            </a:extLst>
          </p:cNvPr>
          <p:cNvSpPr txBox="1"/>
          <p:nvPr/>
        </p:nvSpPr>
        <p:spPr>
          <a:xfrm>
            <a:off x="4673920" y="3403821"/>
            <a:ext cx="328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Parsing and Tokenization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C1A2B-8AC4-D201-1B23-3C895887EB66}"/>
              </a:ext>
            </a:extLst>
          </p:cNvPr>
          <p:cNvSpPr txBox="1"/>
          <p:nvPr/>
        </p:nvSpPr>
        <p:spPr>
          <a:xfrm>
            <a:off x="4673920" y="4020826"/>
            <a:ext cx="328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Caching</a:t>
            </a: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ED724DA5-98B4-2364-3CAC-4B9C8DC3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26" y="2075436"/>
            <a:ext cx="352425" cy="206254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878429EE-8219-8D13-6BC0-E34EC3DFB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227" y="2774373"/>
            <a:ext cx="352425" cy="206254"/>
          </a:xfrm>
          <a:prstGeom prst="rect">
            <a:avLst/>
          </a:prstGeom>
        </p:spPr>
      </p:pic>
      <p:pic>
        <p:nvPicPr>
          <p:cNvPr id="8" name="Graphic 7" descr="Chevron arrows with solid fill">
            <a:extLst>
              <a:ext uri="{FF2B5EF4-FFF2-40B4-BE49-F238E27FC236}">
                <a16:creationId xmlns:a16="http://schemas.microsoft.com/office/drawing/2014/main" id="{D6A359E3-0565-1BC5-53E3-B4633A8E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26" y="3473310"/>
            <a:ext cx="352425" cy="206254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E4F7A870-7D41-7478-E4BB-AA94B467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227" y="4099495"/>
            <a:ext cx="352425" cy="206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38DB3-CD3B-6C29-7B87-B9B4279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2A2BD-354F-9D28-ECC9-73EB12E35FBD}"/>
              </a:ext>
            </a:extLst>
          </p:cNvPr>
          <p:cNvSpPr txBox="1"/>
          <p:nvPr/>
        </p:nvSpPr>
        <p:spPr>
          <a:xfrm>
            <a:off x="4422775" y="87630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E2F6E1-52AB-9992-AD93-CA76F7299C1A}"/>
              </a:ext>
            </a:extLst>
          </p:cNvPr>
          <p:cNvCxnSpPr/>
          <p:nvPr/>
        </p:nvCxnSpPr>
        <p:spPr>
          <a:xfrm>
            <a:off x="91440" y="71120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4DC4-E25B-3B57-0E61-30C505CE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0B1A62-4624-9D52-9463-C9C560CEA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524070"/>
              </p:ext>
            </p:extLst>
          </p:nvPr>
        </p:nvGraphicFramePr>
        <p:xfrm>
          <a:off x="2435225" y="11335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12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822B4-DB9F-6B3C-E417-DF6624A78EC2}"/>
              </a:ext>
            </a:extLst>
          </p:cNvPr>
          <p:cNvSpPr txBox="1"/>
          <p:nvPr/>
        </p:nvSpPr>
        <p:spPr>
          <a:xfrm>
            <a:off x="4744720" y="193040"/>
            <a:ext cx="385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F46180-89C8-8D4F-7F56-62E99DB1B87A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B95162-30D5-26FF-E333-2E21B12175CA}"/>
              </a:ext>
            </a:extLst>
          </p:cNvPr>
          <p:cNvSpPr txBox="1"/>
          <p:nvPr/>
        </p:nvSpPr>
        <p:spPr>
          <a:xfrm>
            <a:off x="3368675" y="172867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characteristic of the given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0DC9A-6A5B-2044-D3CE-A293A61ECF46}"/>
              </a:ext>
            </a:extLst>
          </p:cNvPr>
          <p:cNvSpPr txBox="1"/>
          <p:nvPr/>
        </p:nvSpPr>
        <p:spPr>
          <a:xfrm>
            <a:off x="3368675" y="239074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Coefficient detection and constant differentiation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6999D-F7D4-187F-0D9B-22BDF130B584}"/>
              </a:ext>
            </a:extLst>
          </p:cNvPr>
          <p:cNvSpPr txBox="1"/>
          <p:nvPr/>
        </p:nvSpPr>
        <p:spPr>
          <a:xfrm>
            <a:off x="3368675" y="2936773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Implementation of differentiation methods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1A07B-0428-578A-C830-9D708CDBDC7E}"/>
              </a:ext>
            </a:extLst>
          </p:cNvPr>
          <p:cNvSpPr txBox="1"/>
          <p:nvPr/>
        </p:nvSpPr>
        <p:spPr>
          <a:xfrm>
            <a:off x="3368675" y="3582988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Chain rule function type identification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0DC44-4702-D0C8-5B18-9984B42794C6}"/>
              </a:ext>
            </a:extLst>
          </p:cNvPr>
          <p:cNvSpPr txBox="1"/>
          <p:nvPr/>
        </p:nvSpPr>
        <p:spPr>
          <a:xfrm>
            <a:off x="3411855" y="4205412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Handling negative signs 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017B1ACD-2F0D-F7EC-DE04-204D8D71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88" y="1748173"/>
            <a:ext cx="352425" cy="35242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B3EBB90D-8978-80A5-CA3B-D68652D7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2414589"/>
            <a:ext cx="352425" cy="352425"/>
          </a:xfrm>
          <a:prstGeom prst="rect">
            <a:avLst/>
          </a:prstGeom>
        </p:spPr>
      </p:pic>
      <p:pic>
        <p:nvPicPr>
          <p:cNvPr id="19" name="Graphic 18" descr="Chevron arrows with solid fill">
            <a:extLst>
              <a:ext uri="{FF2B5EF4-FFF2-40B4-BE49-F238E27FC236}">
                <a16:creationId xmlns:a16="http://schemas.microsoft.com/office/drawing/2014/main" id="{DDCC459B-5200-37A4-1A0A-451CB7CE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2963228"/>
            <a:ext cx="352425" cy="352425"/>
          </a:xfrm>
          <a:prstGeom prst="rect">
            <a:avLst/>
          </a:prstGeom>
        </p:spPr>
      </p:pic>
      <p:pic>
        <p:nvPicPr>
          <p:cNvPr id="20" name="Graphic 19" descr="Chevron arrows with solid fill">
            <a:extLst>
              <a:ext uri="{FF2B5EF4-FFF2-40B4-BE49-F238E27FC236}">
                <a16:creationId xmlns:a16="http://schemas.microsoft.com/office/drawing/2014/main" id="{79B819D9-2BD6-0984-51D0-86CD5B66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3606831"/>
            <a:ext cx="352425" cy="352425"/>
          </a:xfrm>
          <a:prstGeom prst="rect">
            <a:avLst/>
          </a:prstGeom>
        </p:spPr>
      </p:pic>
      <p:pic>
        <p:nvPicPr>
          <p:cNvPr id="21" name="Graphic 20" descr="Chevron arrows with solid fill">
            <a:extLst>
              <a:ext uri="{FF2B5EF4-FFF2-40B4-BE49-F238E27FC236}">
                <a16:creationId xmlns:a16="http://schemas.microsoft.com/office/drawing/2014/main" id="{52D1FEBF-AAF7-E78A-BDDA-80F59E980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6713" y="4219924"/>
            <a:ext cx="352425" cy="352425"/>
          </a:xfrm>
          <a:prstGeom prst="rect">
            <a:avLst/>
          </a:prstGeom>
        </p:spPr>
      </p:pic>
      <p:pic>
        <p:nvPicPr>
          <p:cNvPr id="22" name="Graphic 21" descr="Chevron arrows with solid fill">
            <a:extLst>
              <a:ext uri="{FF2B5EF4-FFF2-40B4-BE49-F238E27FC236}">
                <a16:creationId xmlns:a16="http://schemas.microsoft.com/office/drawing/2014/main" id="{583DFFD4-97BE-1159-0306-D183A219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88" y="4815491"/>
            <a:ext cx="35242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6091C-1EFC-5405-1968-FF81F96573AA}"/>
              </a:ext>
            </a:extLst>
          </p:cNvPr>
          <p:cNvSpPr txBox="1"/>
          <p:nvPr/>
        </p:nvSpPr>
        <p:spPr>
          <a:xfrm>
            <a:off x="3411855" y="4791648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Handling complex function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2CE81A-DD92-C3E3-C35A-3B805A74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54E2-EDC4-8E5B-6DD0-7238CCB79CF7}"/>
              </a:ext>
            </a:extLst>
          </p:cNvPr>
          <p:cNvSpPr txBox="1"/>
          <p:nvPr/>
        </p:nvSpPr>
        <p:spPr>
          <a:xfrm>
            <a:off x="4124960" y="1198880"/>
            <a:ext cx="57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Link: SPL-1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C5600-8D27-4E93-60C8-35D43B7AD082}"/>
              </a:ext>
            </a:extLst>
          </p:cNvPr>
          <p:cNvSpPr txBox="1"/>
          <p:nvPr/>
        </p:nvSpPr>
        <p:spPr>
          <a:xfrm>
            <a:off x="3291840" y="3429000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https://github.com/nowsadmunna/SPL-1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42AF-2034-9F4C-C9A4-5506152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9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</TotalTime>
  <Words>186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nowsadmunna@outlook.com</dc:creator>
  <cp:lastModifiedBy>nowsadmunna@outlook.com</cp:lastModifiedBy>
  <cp:revision>21</cp:revision>
  <dcterms:created xsi:type="dcterms:W3CDTF">2023-09-08T08:55:51Z</dcterms:created>
  <dcterms:modified xsi:type="dcterms:W3CDTF">2023-09-10T03:30:28Z</dcterms:modified>
</cp:coreProperties>
</file>