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13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ED97A9-47D0-4FA7-A7DC-2AAB8F2FC3C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D52C20-6795-4473-8116-E977F4E158A2}">
      <dgm:prSet phldrT="[Text]" custT="1"/>
      <dgm:spPr/>
      <dgm:t>
        <a:bodyPr/>
        <a:lstStyle/>
        <a:p>
          <a:pPr algn="ctr"/>
          <a:r>
            <a:rPr lang="en-US" sz="2000" dirty="0"/>
            <a:t>Tokenization</a:t>
          </a:r>
        </a:p>
      </dgm:t>
    </dgm:pt>
    <dgm:pt modelId="{F9C1F8D6-7777-476B-A1D2-717061CC5855}" type="parTrans" cxnId="{DAA26AE1-97FA-4087-86E0-2B99E881BD7B}">
      <dgm:prSet/>
      <dgm:spPr/>
      <dgm:t>
        <a:bodyPr/>
        <a:lstStyle/>
        <a:p>
          <a:endParaRPr lang="en-US"/>
        </a:p>
      </dgm:t>
    </dgm:pt>
    <dgm:pt modelId="{A2E04D9B-4C9B-41B4-83A4-EAEA285FBC98}" type="sibTrans" cxnId="{DAA26AE1-97FA-4087-86E0-2B99E881BD7B}">
      <dgm:prSet/>
      <dgm:spPr/>
      <dgm:t>
        <a:bodyPr/>
        <a:lstStyle/>
        <a:p>
          <a:endParaRPr lang="en-US"/>
        </a:p>
      </dgm:t>
    </dgm:pt>
    <dgm:pt modelId="{64A9B5FF-E2E2-4D7B-8D9E-7F5990756945}">
      <dgm:prSet phldrT="[Text]" custT="1"/>
      <dgm:spPr/>
      <dgm:t>
        <a:bodyPr/>
        <a:lstStyle/>
        <a:p>
          <a:pPr algn="ctr"/>
          <a:r>
            <a:rPr lang="en-US" sz="2000" dirty="0"/>
            <a:t>Parsing</a:t>
          </a:r>
        </a:p>
      </dgm:t>
    </dgm:pt>
    <dgm:pt modelId="{E0086FAD-3A73-410D-8353-010A99206E8A}" type="parTrans" cxnId="{404ACD0A-D9F5-40C3-B621-0B7986A9FE07}">
      <dgm:prSet/>
      <dgm:spPr/>
      <dgm:t>
        <a:bodyPr/>
        <a:lstStyle/>
        <a:p>
          <a:endParaRPr lang="en-US"/>
        </a:p>
      </dgm:t>
    </dgm:pt>
    <dgm:pt modelId="{8A25692C-204C-48AE-B9D3-6A4F9D460A8B}" type="sibTrans" cxnId="{404ACD0A-D9F5-40C3-B621-0B7986A9FE07}">
      <dgm:prSet/>
      <dgm:spPr/>
      <dgm:t>
        <a:bodyPr/>
        <a:lstStyle/>
        <a:p>
          <a:endParaRPr lang="en-US"/>
        </a:p>
      </dgm:t>
    </dgm:pt>
    <dgm:pt modelId="{894CC748-CC74-4DBD-9C8C-98F575C7F9E0}">
      <dgm:prSet phldrT="[Text]" custT="1"/>
      <dgm:spPr/>
      <dgm:t>
        <a:bodyPr/>
        <a:lstStyle/>
        <a:p>
          <a:pPr algn="ctr"/>
          <a:r>
            <a:rPr lang="en-US" sz="2000" dirty="0"/>
            <a:t>Derivative Formulation</a:t>
          </a:r>
        </a:p>
      </dgm:t>
    </dgm:pt>
    <dgm:pt modelId="{5A4B2E26-C61E-41F0-B336-2D6230E0FF60}" type="parTrans" cxnId="{5927474B-E43C-481F-A418-C5CAED5694D7}">
      <dgm:prSet/>
      <dgm:spPr/>
      <dgm:t>
        <a:bodyPr/>
        <a:lstStyle/>
        <a:p>
          <a:endParaRPr lang="en-US"/>
        </a:p>
      </dgm:t>
    </dgm:pt>
    <dgm:pt modelId="{BA1DE16F-FCB7-423A-9680-0B41F62BFE9F}" type="sibTrans" cxnId="{5927474B-E43C-481F-A418-C5CAED5694D7}">
      <dgm:prSet/>
      <dgm:spPr/>
      <dgm:t>
        <a:bodyPr/>
        <a:lstStyle/>
        <a:p>
          <a:endParaRPr lang="en-US"/>
        </a:p>
      </dgm:t>
    </dgm:pt>
    <dgm:pt modelId="{6BD2908D-43E3-4C81-8762-1C4BEB66B099}">
      <dgm:prSet phldrT="[Text]" custT="1"/>
      <dgm:spPr/>
      <dgm:t>
        <a:bodyPr/>
        <a:lstStyle/>
        <a:p>
          <a:pPr algn="ctr"/>
          <a:r>
            <a:rPr lang="en-US" sz="2000" dirty="0"/>
            <a:t>Calculation</a:t>
          </a:r>
        </a:p>
      </dgm:t>
    </dgm:pt>
    <dgm:pt modelId="{1F6A1F0D-6448-4B03-8506-131AB7D9EDBB}" type="parTrans" cxnId="{F678B37F-9B4B-46EC-8F62-043FDBF9C397}">
      <dgm:prSet/>
      <dgm:spPr/>
      <dgm:t>
        <a:bodyPr/>
        <a:lstStyle/>
        <a:p>
          <a:endParaRPr lang="en-US"/>
        </a:p>
      </dgm:t>
    </dgm:pt>
    <dgm:pt modelId="{2A5C9C92-ABED-49D3-8148-AA04C15A2197}" type="sibTrans" cxnId="{F678B37F-9B4B-46EC-8F62-043FDBF9C397}">
      <dgm:prSet/>
      <dgm:spPr/>
      <dgm:t>
        <a:bodyPr/>
        <a:lstStyle/>
        <a:p>
          <a:endParaRPr lang="en-US"/>
        </a:p>
      </dgm:t>
    </dgm:pt>
    <dgm:pt modelId="{C3E506E0-FC3E-4BDC-BD7A-6DD83FFBA7CE}">
      <dgm:prSet phldrT="[Text]" custT="1"/>
      <dgm:spPr/>
      <dgm:t>
        <a:bodyPr/>
        <a:lstStyle/>
        <a:p>
          <a:pPr algn="ctr"/>
          <a:r>
            <a:rPr lang="en-US" sz="2000" dirty="0"/>
            <a:t>Shows Result</a:t>
          </a:r>
        </a:p>
      </dgm:t>
    </dgm:pt>
    <dgm:pt modelId="{9AEAAF6D-6035-44D0-A101-7CE446FB3F90}" type="parTrans" cxnId="{E4B3A9B5-CA88-4C18-B3EA-697B92F2323C}">
      <dgm:prSet/>
      <dgm:spPr/>
      <dgm:t>
        <a:bodyPr/>
        <a:lstStyle/>
        <a:p>
          <a:endParaRPr lang="en-US"/>
        </a:p>
      </dgm:t>
    </dgm:pt>
    <dgm:pt modelId="{EBB7BB87-AF79-4808-9A74-BD97ACF8CB90}" type="sibTrans" cxnId="{E4B3A9B5-CA88-4C18-B3EA-697B92F2323C}">
      <dgm:prSet/>
      <dgm:spPr/>
      <dgm:t>
        <a:bodyPr/>
        <a:lstStyle/>
        <a:p>
          <a:endParaRPr lang="en-US"/>
        </a:p>
      </dgm:t>
    </dgm:pt>
    <dgm:pt modelId="{F9FDB921-81C0-47DC-B4C3-4E82EA389BBD}" type="pres">
      <dgm:prSet presAssocID="{FCED97A9-47D0-4FA7-A7DC-2AAB8F2FC3CC}" presName="linear" presStyleCnt="0">
        <dgm:presLayoutVars>
          <dgm:dir/>
          <dgm:animLvl val="lvl"/>
          <dgm:resizeHandles val="exact"/>
        </dgm:presLayoutVars>
      </dgm:prSet>
      <dgm:spPr/>
    </dgm:pt>
    <dgm:pt modelId="{059BE0AB-E500-42D4-8B9D-CD7568942BD0}" type="pres">
      <dgm:prSet presAssocID="{61D52C20-6795-4473-8116-E977F4E158A2}" presName="parentLin" presStyleCnt="0"/>
      <dgm:spPr/>
    </dgm:pt>
    <dgm:pt modelId="{761D3C62-5049-4567-8C2B-A631FBCC87CB}" type="pres">
      <dgm:prSet presAssocID="{61D52C20-6795-4473-8116-E977F4E158A2}" presName="parentLeftMargin" presStyleLbl="node1" presStyleIdx="0" presStyleCnt="5"/>
      <dgm:spPr/>
    </dgm:pt>
    <dgm:pt modelId="{C5DADD5F-80C2-4220-B302-37EC8969B57A}" type="pres">
      <dgm:prSet presAssocID="{61D52C20-6795-4473-8116-E977F4E158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CE36E4-C3D0-4366-B99E-C1D5AD83FF1F}" type="pres">
      <dgm:prSet presAssocID="{61D52C20-6795-4473-8116-E977F4E158A2}" presName="negativeSpace" presStyleCnt="0"/>
      <dgm:spPr/>
    </dgm:pt>
    <dgm:pt modelId="{CD9AB4DA-2BB0-4AE5-8F84-A47027CD9CAD}" type="pres">
      <dgm:prSet presAssocID="{61D52C20-6795-4473-8116-E977F4E158A2}" presName="childText" presStyleLbl="conFgAcc1" presStyleIdx="0" presStyleCnt="5">
        <dgm:presLayoutVars>
          <dgm:bulletEnabled val="1"/>
        </dgm:presLayoutVars>
      </dgm:prSet>
      <dgm:spPr/>
    </dgm:pt>
    <dgm:pt modelId="{4F27B7FF-B1FC-4371-8687-517C9251F8B7}" type="pres">
      <dgm:prSet presAssocID="{A2E04D9B-4C9B-41B4-83A4-EAEA285FBC98}" presName="spaceBetweenRectangles" presStyleCnt="0"/>
      <dgm:spPr/>
    </dgm:pt>
    <dgm:pt modelId="{FB347732-0F6E-49B7-92E2-DEE7A0374737}" type="pres">
      <dgm:prSet presAssocID="{64A9B5FF-E2E2-4D7B-8D9E-7F5990756945}" presName="parentLin" presStyleCnt="0"/>
      <dgm:spPr/>
    </dgm:pt>
    <dgm:pt modelId="{C5A78396-D4C5-4886-80D1-32EAF273D5C1}" type="pres">
      <dgm:prSet presAssocID="{64A9B5FF-E2E2-4D7B-8D9E-7F5990756945}" presName="parentLeftMargin" presStyleLbl="node1" presStyleIdx="0" presStyleCnt="5"/>
      <dgm:spPr/>
    </dgm:pt>
    <dgm:pt modelId="{B47D5C7E-3FF6-4A1F-A988-C4CF538C5920}" type="pres">
      <dgm:prSet presAssocID="{64A9B5FF-E2E2-4D7B-8D9E-7F5990756945}" presName="parentText" presStyleLbl="node1" presStyleIdx="1" presStyleCnt="5" custLinFactNeighborY="17911">
        <dgm:presLayoutVars>
          <dgm:chMax val="0"/>
          <dgm:bulletEnabled val="1"/>
        </dgm:presLayoutVars>
      </dgm:prSet>
      <dgm:spPr/>
    </dgm:pt>
    <dgm:pt modelId="{27DBEF47-0143-4BBE-A1AB-F8AC08B29C11}" type="pres">
      <dgm:prSet presAssocID="{64A9B5FF-E2E2-4D7B-8D9E-7F5990756945}" presName="negativeSpace" presStyleCnt="0"/>
      <dgm:spPr/>
    </dgm:pt>
    <dgm:pt modelId="{1560DFD2-8280-417B-953D-FB2E27321363}" type="pres">
      <dgm:prSet presAssocID="{64A9B5FF-E2E2-4D7B-8D9E-7F5990756945}" presName="childText" presStyleLbl="conFgAcc1" presStyleIdx="1" presStyleCnt="5">
        <dgm:presLayoutVars>
          <dgm:bulletEnabled val="1"/>
        </dgm:presLayoutVars>
      </dgm:prSet>
      <dgm:spPr/>
    </dgm:pt>
    <dgm:pt modelId="{2922BB80-142E-4EDC-8998-DEDB10E6A6D5}" type="pres">
      <dgm:prSet presAssocID="{8A25692C-204C-48AE-B9D3-6A4F9D460A8B}" presName="spaceBetweenRectangles" presStyleCnt="0"/>
      <dgm:spPr/>
    </dgm:pt>
    <dgm:pt modelId="{CDB33438-94CB-454F-88C1-186F22BF5157}" type="pres">
      <dgm:prSet presAssocID="{894CC748-CC74-4DBD-9C8C-98F575C7F9E0}" presName="parentLin" presStyleCnt="0"/>
      <dgm:spPr/>
    </dgm:pt>
    <dgm:pt modelId="{41AD538A-2529-4CC2-85BB-0D1B862635A0}" type="pres">
      <dgm:prSet presAssocID="{894CC748-CC74-4DBD-9C8C-98F575C7F9E0}" presName="parentLeftMargin" presStyleLbl="node1" presStyleIdx="1" presStyleCnt="5"/>
      <dgm:spPr/>
    </dgm:pt>
    <dgm:pt modelId="{7C24C53F-1CE6-4289-955A-7FC2396F7CE0}" type="pres">
      <dgm:prSet presAssocID="{894CC748-CC74-4DBD-9C8C-98F575C7F9E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A014666-BFDB-4A02-9554-35DCB04061B2}" type="pres">
      <dgm:prSet presAssocID="{894CC748-CC74-4DBD-9C8C-98F575C7F9E0}" presName="negativeSpace" presStyleCnt="0"/>
      <dgm:spPr/>
    </dgm:pt>
    <dgm:pt modelId="{014055BA-7326-4FA5-AFDE-2A63D97B5821}" type="pres">
      <dgm:prSet presAssocID="{894CC748-CC74-4DBD-9C8C-98F575C7F9E0}" presName="childText" presStyleLbl="conFgAcc1" presStyleIdx="2" presStyleCnt="5">
        <dgm:presLayoutVars>
          <dgm:bulletEnabled val="1"/>
        </dgm:presLayoutVars>
      </dgm:prSet>
      <dgm:spPr/>
    </dgm:pt>
    <dgm:pt modelId="{3D69ABA8-5752-456F-BD07-F61B62167375}" type="pres">
      <dgm:prSet presAssocID="{BA1DE16F-FCB7-423A-9680-0B41F62BFE9F}" presName="spaceBetweenRectangles" presStyleCnt="0"/>
      <dgm:spPr/>
    </dgm:pt>
    <dgm:pt modelId="{CCBF7FBB-843F-4B79-B41A-73D0A2C3F8E4}" type="pres">
      <dgm:prSet presAssocID="{6BD2908D-43E3-4C81-8762-1C4BEB66B099}" presName="parentLin" presStyleCnt="0"/>
      <dgm:spPr/>
    </dgm:pt>
    <dgm:pt modelId="{15C0117B-390F-43B5-B06D-3DCFE980D6C3}" type="pres">
      <dgm:prSet presAssocID="{6BD2908D-43E3-4C81-8762-1C4BEB66B099}" presName="parentLeftMargin" presStyleLbl="node1" presStyleIdx="2" presStyleCnt="5"/>
      <dgm:spPr/>
    </dgm:pt>
    <dgm:pt modelId="{6FB05F04-5152-4272-BFA8-784D411A4D0A}" type="pres">
      <dgm:prSet presAssocID="{6BD2908D-43E3-4C81-8762-1C4BEB66B0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742E9B-B616-4621-99CE-03812BAD03C9}" type="pres">
      <dgm:prSet presAssocID="{6BD2908D-43E3-4C81-8762-1C4BEB66B099}" presName="negativeSpace" presStyleCnt="0"/>
      <dgm:spPr/>
    </dgm:pt>
    <dgm:pt modelId="{4D2ED061-F7B0-4827-9C8C-67D0162FCF16}" type="pres">
      <dgm:prSet presAssocID="{6BD2908D-43E3-4C81-8762-1C4BEB66B099}" presName="childText" presStyleLbl="conFgAcc1" presStyleIdx="3" presStyleCnt="5">
        <dgm:presLayoutVars>
          <dgm:bulletEnabled val="1"/>
        </dgm:presLayoutVars>
      </dgm:prSet>
      <dgm:spPr/>
    </dgm:pt>
    <dgm:pt modelId="{5AFFE4FC-F81C-4870-AF9C-401ADA59BF1C}" type="pres">
      <dgm:prSet presAssocID="{2A5C9C92-ABED-49D3-8148-AA04C15A2197}" presName="spaceBetweenRectangles" presStyleCnt="0"/>
      <dgm:spPr/>
    </dgm:pt>
    <dgm:pt modelId="{D9A91742-50DE-41D3-9D07-C64C37F2EE37}" type="pres">
      <dgm:prSet presAssocID="{C3E506E0-FC3E-4BDC-BD7A-6DD83FFBA7CE}" presName="parentLin" presStyleCnt="0"/>
      <dgm:spPr/>
    </dgm:pt>
    <dgm:pt modelId="{65B2CB6B-DED7-4F47-8BD3-D50CA3164B44}" type="pres">
      <dgm:prSet presAssocID="{C3E506E0-FC3E-4BDC-BD7A-6DD83FFBA7CE}" presName="parentLeftMargin" presStyleLbl="node1" presStyleIdx="3" presStyleCnt="5"/>
      <dgm:spPr/>
    </dgm:pt>
    <dgm:pt modelId="{8A449145-D021-456F-BAB4-923EC2FFF668}" type="pres">
      <dgm:prSet presAssocID="{C3E506E0-FC3E-4BDC-BD7A-6DD83FFBA7C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3E79D96-3440-43EA-826D-E725DE5D67D4}" type="pres">
      <dgm:prSet presAssocID="{C3E506E0-FC3E-4BDC-BD7A-6DD83FFBA7CE}" presName="negativeSpace" presStyleCnt="0"/>
      <dgm:spPr/>
    </dgm:pt>
    <dgm:pt modelId="{673D1288-B167-4B4C-AA31-2C0B7024CF0A}" type="pres">
      <dgm:prSet presAssocID="{C3E506E0-FC3E-4BDC-BD7A-6DD83FFBA7C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C385B00-9A85-45EB-BD32-2BD866AA62A8}" type="presOf" srcId="{6BD2908D-43E3-4C81-8762-1C4BEB66B099}" destId="{6FB05F04-5152-4272-BFA8-784D411A4D0A}" srcOrd="1" destOrd="0" presId="urn:microsoft.com/office/officeart/2005/8/layout/list1"/>
    <dgm:cxn modelId="{404ACD0A-D9F5-40C3-B621-0B7986A9FE07}" srcId="{FCED97A9-47D0-4FA7-A7DC-2AAB8F2FC3CC}" destId="{64A9B5FF-E2E2-4D7B-8D9E-7F5990756945}" srcOrd="1" destOrd="0" parTransId="{E0086FAD-3A73-410D-8353-010A99206E8A}" sibTransId="{8A25692C-204C-48AE-B9D3-6A4F9D460A8B}"/>
    <dgm:cxn modelId="{573B9C12-2E6D-4A46-89EF-E35946E7DDDF}" type="presOf" srcId="{61D52C20-6795-4473-8116-E977F4E158A2}" destId="{761D3C62-5049-4567-8C2B-A631FBCC87CB}" srcOrd="0" destOrd="0" presId="urn:microsoft.com/office/officeart/2005/8/layout/list1"/>
    <dgm:cxn modelId="{3D499727-3866-4709-9FB6-E1889E6C9F54}" type="presOf" srcId="{64A9B5FF-E2E2-4D7B-8D9E-7F5990756945}" destId="{C5A78396-D4C5-4886-80D1-32EAF273D5C1}" srcOrd="0" destOrd="0" presId="urn:microsoft.com/office/officeart/2005/8/layout/list1"/>
    <dgm:cxn modelId="{8E9CA747-49A2-43B0-9649-DD580A58BA13}" type="presOf" srcId="{61D52C20-6795-4473-8116-E977F4E158A2}" destId="{C5DADD5F-80C2-4220-B302-37EC8969B57A}" srcOrd="1" destOrd="0" presId="urn:microsoft.com/office/officeart/2005/8/layout/list1"/>
    <dgm:cxn modelId="{83411369-D445-48DC-B677-E393F2D361BC}" type="presOf" srcId="{C3E506E0-FC3E-4BDC-BD7A-6DD83FFBA7CE}" destId="{65B2CB6B-DED7-4F47-8BD3-D50CA3164B44}" srcOrd="0" destOrd="0" presId="urn:microsoft.com/office/officeart/2005/8/layout/list1"/>
    <dgm:cxn modelId="{5927474B-E43C-481F-A418-C5CAED5694D7}" srcId="{FCED97A9-47D0-4FA7-A7DC-2AAB8F2FC3CC}" destId="{894CC748-CC74-4DBD-9C8C-98F575C7F9E0}" srcOrd="2" destOrd="0" parTransId="{5A4B2E26-C61E-41F0-B336-2D6230E0FF60}" sibTransId="{BA1DE16F-FCB7-423A-9680-0B41F62BFE9F}"/>
    <dgm:cxn modelId="{F678B37F-9B4B-46EC-8F62-043FDBF9C397}" srcId="{FCED97A9-47D0-4FA7-A7DC-2AAB8F2FC3CC}" destId="{6BD2908D-43E3-4C81-8762-1C4BEB66B099}" srcOrd="3" destOrd="0" parTransId="{1F6A1F0D-6448-4B03-8506-131AB7D9EDBB}" sibTransId="{2A5C9C92-ABED-49D3-8148-AA04C15A2197}"/>
    <dgm:cxn modelId="{0D173EA2-0C25-4AFD-8DE0-3F09DBC872F9}" type="presOf" srcId="{6BD2908D-43E3-4C81-8762-1C4BEB66B099}" destId="{15C0117B-390F-43B5-B06D-3DCFE980D6C3}" srcOrd="0" destOrd="0" presId="urn:microsoft.com/office/officeart/2005/8/layout/list1"/>
    <dgm:cxn modelId="{E98C29A4-55EA-44C9-8619-8AADFCADB889}" type="presOf" srcId="{894CC748-CC74-4DBD-9C8C-98F575C7F9E0}" destId="{41AD538A-2529-4CC2-85BB-0D1B862635A0}" srcOrd="0" destOrd="0" presId="urn:microsoft.com/office/officeart/2005/8/layout/list1"/>
    <dgm:cxn modelId="{861170AB-DF79-4081-8ABD-30389FAF8B8D}" type="presOf" srcId="{C3E506E0-FC3E-4BDC-BD7A-6DD83FFBA7CE}" destId="{8A449145-D021-456F-BAB4-923EC2FFF668}" srcOrd="1" destOrd="0" presId="urn:microsoft.com/office/officeart/2005/8/layout/list1"/>
    <dgm:cxn modelId="{E4B3A9B5-CA88-4C18-B3EA-697B92F2323C}" srcId="{FCED97A9-47D0-4FA7-A7DC-2AAB8F2FC3CC}" destId="{C3E506E0-FC3E-4BDC-BD7A-6DD83FFBA7CE}" srcOrd="4" destOrd="0" parTransId="{9AEAAF6D-6035-44D0-A101-7CE446FB3F90}" sibTransId="{EBB7BB87-AF79-4808-9A74-BD97ACF8CB90}"/>
    <dgm:cxn modelId="{35BADBDB-B2EE-4FE8-8AF1-6FE7356502E8}" type="presOf" srcId="{894CC748-CC74-4DBD-9C8C-98F575C7F9E0}" destId="{7C24C53F-1CE6-4289-955A-7FC2396F7CE0}" srcOrd="1" destOrd="0" presId="urn:microsoft.com/office/officeart/2005/8/layout/list1"/>
    <dgm:cxn modelId="{CD0331DE-21C0-47D8-B18D-B81DAA3F3566}" type="presOf" srcId="{64A9B5FF-E2E2-4D7B-8D9E-7F5990756945}" destId="{B47D5C7E-3FF6-4A1F-A988-C4CF538C5920}" srcOrd="1" destOrd="0" presId="urn:microsoft.com/office/officeart/2005/8/layout/list1"/>
    <dgm:cxn modelId="{DAA26AE1-97FA-4087-86E0-2B99E881BD7B}" srcId="{FCED97A9-47D0-4FA7-A7DC-2AAB8F2FC3CC}" destId="{61D52C20-6795-4473-8116-E977F4E158A2}" srcOrd="0" destOrd="0" parTransId="{F9C1F8D6-7777-476B-A1D2-717061CC5855}" sibTransId="{A2E04D9B-4C9B-41B4-83A4-EAEA285FBC98}"/>
    <dgm:cxn modelId="{23F0DEF3-B4E9-477D-AA79-96971D25DCE9}" type="presOf" srcId="{FCED97A9-47D0-4FA7-A7DC-2AAB8F2FC3CC}" destId="{F9FDB921-81C0-47DC-B4C3-4E82EA389BBD}" srcOrd="0" destOrd="0" presId="urn:microsoft.com/office/officeart/2005/8/layout/list1"/>
    <dgm:cxn modelId="{CAD2B371-CC6B-4A61-AE9D-66ECA622A7F1}" type="presParOf" srcId="{F9FDB921-81C0-47DC-B4C3-4E82EA389BBD}" destId="{059BE0AB-E500-42D4-8B9D-CD7568942BD0}" srcOrd="0" destOrd="0" presId="urn:microsoft.com/office/officeart/2005/8/layout/list1"/>
    <dgm:cxn modelId="{349484F5-2C43-4852-B751-EA95FB2A573C}" type="presParOf" srcId="{059BE0AB-E500-42D4-8B9D-CD7568942BD0}" destId="{761D3C62-5049-4567-8C2B-A631FBCC87CB}" srcOrd="0" destOrd="0" presId="urn:microsoft.com/office/officeart/2005/8/layout/list1"/>
    <dgm:cxn modelId="{F467E1E5-948E-4436-8D30-D81601911D01}" type="presParOf" srcId="{059BE0AB-E500-42D4-8B9D-CD7568942BD0}" destId="{C5DADD5F-80C2-4220-B302-37EC8969B57A}" srcOrd="1" destOrd="0" presId="urn:microsoft.com/office/officeart/2005/8/layout/list1"/>
    <dgm:cxn modelId="{82093D42-1983-4D05-8E78-24535D5202E1}" type="presParOf" srcId="{F9FDB921-81C0-47DC-B4C3-4E82EA389BBD}" destId="{1BCE36E4-C3D0-4366-B99E-C1D5AD83FF1F}" srcOrd="1" destOrd="0" presId="urn:microsoft.com/office/officeart/2005/8/layout/list1"/>
    <dgm:cxn modelId="{102867F5-C0AC-4AD6-A1B8-EA738353B22B}" type="presParOf" srcId="{F9FDB921-81C0-47DC-B4C3-4E82EA389BBD}" destId="{CD9AB4DA-2BB0-4AE5-8F84-A47027CD9CAD}" srcOrd="2" destOrd="0" presId="urn:microsoft.com/office/officeart/2005/8/layout/list1"/>
    <dgm:cxn modelId="{3C337E1C-336B-4E35-B8D7-52CEBD039755}" type="presParOf" srcId="{F9FDB921-81C0-47DC-B4C3-4E82EA389BBD}" destId="{4F27B7FF-B1FC-4371-8687-517C9251F8B7}" srcOrd="3" destOrd="0" presId="urn:microsoft.com/office/officeart/2005/8/layout/list1"/>
    <dgm:cxn modelId="{D0DAA918-278C-4CBD-A0D2-AD26C7AEE525}" type="presParOf" srcId="{F9FDB921-81C0-47DC-B4C3-4E82EA389BBD}" destId="{FB347732-0F6E-49B7-92E2-DEE7A0374737}" srcOrd="4" destOrd="0" presId="urn:microsoft.com/office/officeart/2005/8/layout/list1"/>
    <dgm:cxn modelId="{C53C7233-0660-45AB-8E7E-1BCCDF485EF5}" type="presParOf" srcId="{FB347732-0F6E-49B7-92E2-DEE7A0374737}" destId="{C5A78396-D4C5-4886-80D1-32EAF273D5C1}" srcOrd="0" destOrd="0" presId="urn:microsoft.com/office/officeart/2005/8/layout/list1"/>
    <dgm:cxn modelId="{F4CBC808-3175-4664-A638-AFB6843FAD38}" type="presParOf" srcId="{FB347732-0F6E-49B7-92E2-DEE7A0374737}" destId="{B47D5C7E-3FF6-4A1F-A988-C4CF538C5920}" srcOrd="1" destOrd="0" presId="urn:microsoft.com/office/officeart/2005/8/layout/list1"/>
    <dgm:cxn modelId="{53FF6FA3-B11A-4FC1-8CB0-274CBE97D483}" type="presParOf" srcId="{F9FDB921-81C0-47DC-B4C3-4E82EA389BBD}" destId="{27DBEF47-0143-4BBE-A1AB-F8AC08B29C11}" srcOrd="5" destOrd="0" presId="urn:microsoft.com/office/officeart/2005/8/layout/list1"/>
    <dgm:cxn modelId="{05827E97-4FB7-4B66-AF66-A60935EBE741}" type="presParOf" srcId="{F9FDB921-81C0-47DC-B4C3-4E82EA389BBD}" destId="{1560DFD2-8280-417B-953D-FB2E27321363}" srcOrd="6" destOrd="0" presId="urn:microsoft.com/office/officeart/2005/8/layout/list1"/>
    <dgm:cxn modelId="{B21A0435-FF47-4E7F-93D8-965E049C93F1}" type="presParOf" srcId="{F9FDB921-81C0-47DC-B4C3-4E82EA389BBD}" destId="{2922BB80-142E-4EDC-8998-DEDB10E6A6D5}" srcOrd="7" destOrd="0" presId="urn:microsoft.com/office/officeart/2005/8/layout/list1"/>
    <dgm:cxn modelId="{D170E95D-5A00-40D0-B7C4-43FC5183ADEA}" type="presParOf" srcId="{F9FDB921-81C0-47DC-B4C3-4E82EA389BBD}" destId="{CDB33438-94CB-454F-88C1-186F22BF5157}" srcOrd="8" destOrd="0" presId="urn:microsoft.com/office/officeart/2005/8/layout/list1"/>
    <dgm:cxn modelId="{F40FC8C6-F2CB-453B-9503-77983BA0415C}" type="presParOf" srcId="{CDB33438-94CB-454F-88C1-186F22BF5157}" destId="{41AD538A-2529-4CC2-85BB-0D1B862635A0}" srcOrd="0" destOrd="0" presId="urn:microsoft.com/office/officeart/2005/8/layout/list1"/>
    <dgm:cxn modelId="{DC7D6165-E3D6-4735-9728-7C129D02CA7E}" type="presParOf" srcId="{CDB33438-94CB-454F-88C1-186F22BF5157}" destId="{7C24C53F-1CE6-4289-955A-7FC2396F7CE0}" srcOrd="1" destOrd="0" presId="urn:microsoft.com/office/officeart/2005/8/layout/list1"/>
    <dgm:cxn modelId="{344D00A8-0D8D-4EE7-B1C5-5E063995C498}" type="presParOf" srcId="{F9FDB921-81C0-47DC-B4C3-4E82EA389BBD}" destId="{7A014666-BFDB-4A02-9554-35DCB04061B2}" srcOrd="9" destOrd="0" presId="urn:microsoft.com/office/officeart/2005/8/layout/list1"/>
    <dgm:cxn modelId="{8942878A-89D1-43FC-ACFC-E69FD28BB299}" type="presParOf" srcId="{F9FDB921-81C0-47DC-B4C3-4E82EA389BBD}" destId="{014055BA-7326-4FA5-AFDE-2A63D97B5821}" srcOrd="10" destOrd="0" presId="urn:microsoft.com/office/officeart/2005/8/layout/list1"/>
    <dgm:cxn modelId="{3B3DF833-25B6-4C92-B5E2-270A3B794A2B}" type="presParOf" srcId="{F9FDB921-81C0-47DC-B4C3-4E82EA389BBD}" destId="{3D69ABA8-5752-456F-BD07-F61B62167375}" srcOrd="11" destOrd="0" presId="urn:microsoft.com/office/officeart/2005/8/layout/list1"/>
    <dgm:cxn modelId="{890189E4-7811-4D64-801A-0F77A8A13D3E}" type="presParOf" srcId="{F9FDB921-81C0-47DC-B4C3-4E82EA389BBD}" destId="{CCBF7FBB-843F-4B79-B41A-73D0A2C3F8E4}" srcOrd="12" destOrd="0" presId="urn:microsoft.com/office/officeart/2005/8/layout/list1"/>
    <dgm:cxn modelId="{8158827E-345B-4C88-9AE7-3F6F50948321}" type="presParOf" srcId="{CCBF7FBB-843F-4B79-B41A-73D0A2C3F8E4}" destId="{15C0117B-390F-43B5-B06D-3DCFE980D6C3}" srcOrd="0" destOrd="0" presId="urn:microsoft.com/office/officeart/2005/8/layout/list1"/>
    <dgm:cxn modelId="{F3376D3F-BF28-4C5D-88B8-3B582EF4ED52}" type="presParOf" srcId="{CCBF7FBB-843F-4B79-B41A-73D0A2C3F8E4}" destId="{6FB05F04-5152-4272-BFA8-784D411A4D0A}" srcOrd="1" destOrd="0" presId="urn:microsoft.com/office/officeart/2005/8/layout/list1"/>
    <dgm:cxn modelId="{B42D1514-1683-42AB-B9FE-9545DAFB1F0F}" type="presParOf" srcId="{F9FDB921-81C0-47DC-B4C3-4E82EA389BBD}" destId="{15742E9B-B616-4621-99CE-03812BAD03C9}" srcOrd="13" destOrd="0" presId="urn:microsoft.com/office/officeart/2005/8/layout/list1"/>
    <dgm:cxn modelId="{76A819CE-0505-46BE-9EAE-A8A39CDBFA50}" type="presParOf" srcId="{F9FDB921-81C0-47DC-B4C3-4E82EA389BBD}" destId="{4D2ED061-F7B0-4827-9C8C-67D0162FCF16}" srcOrd="14" destOrd="0" presId="urn:microsoft.com/office/officeart/2005/8/layout/list1"/>
    <dgm:cxn modelId="{69F8CB07-1EBA-42FB-9A3F-983767F2CEAC}" type="presParOf" srcId="{F9FDB921-81C0-47DC-B4C3-4E82EA389BBD}" destId="{5AFFE4FC-F81C-4870-AF9C-401ADA59BF1C}" srcOrd="15" destOrd="0" presId="urn:microsoft.com/office/officeart/2005/8/layout/list1"/>
    <dgm:cxn modelId="{0514B493-A000-45D6-88EA-BE68275F77DB}" type="presParOf" srcId="{F9FDB921-81C0-47DC-B4C3-4E82EA389BBD}" destId="{D9A91742-50DE-41D3-9D07-C64C37F2EE37}" srcOrd="16" destOrd="0" presId="urn:microsoft.com/office/officeart/2005/8/layout/list1"/>
    <dgm:cxn modelId="{5100AD81-A2F6-4D74-BF39-66AE8A87E916}" type="presParOf" srcId="{D9A91742-50DE-41D3-9D07-C64C37F2EE37}" destId="{65B2CB6B-DED7-4F47-8BD3-D50CA3164B44}" srcOrd="0" destOrd="0" presId="urn:microsoft.com/office/officeart/2005/8/layout/list1"/>
    <dgm:cxn modelId="{A137D314-C07C-4EEC-8891-1B572338139E}" type="presParOf" srcId="{D9A91742-50DE-41D3-9D07-C64C37F2EE37}" destId="{8A449145-D021-456F-BAB4-923EC2FFF668}" srcOrd="1" destOrd="0" presId="urn:microsoft.com/office/officeart/2005/8/layout/list1"/>
    <dgm:cxn modelId="{7907C89E-FCF2-4B49-961A-5510AB8CEC80}" type="presParOf" srcId="{F9FDB921-81C0-47DC-B4C3-4E82EA389BBD}" destId="{73E79D96-3440-43EA-826D-E725DE5D67D4}" srcOrd="17" destOrd="0" presId="urn:microsoft.com/office/officeart/2005/8/layout/list1"/>
    <dgm:cxn modelId="{C36D21F7-BD3E-430F-A8A3-1A17CAF7298D}" type="presParOf" srcId="{F9FDB921-81C0-47DC-B4C3-4E82EA389BBD}" destId="{673D1288-B167-4B4C-AA31-2C0B7024CF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AB4DA-2BB0-4AE5-8F84-A47027CD9CAD}">
      <dsp:nvSpPr>
        <dsp:cNvPr id="0" name=""/>
        <dsp:cNvSpPr/>
      </dsp:nvSpPr>
      <dsp:spPr>
        <a:xfrm>
          <a:off x="0" y="40677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ADD5F-80C2-4220-B302-37EC8969B57A}">
      <dsp:nvSpPr>
        <dsp:cNvPr id="0" name=""/>
        <dsp:cNvSpPr/>
      </dsp:nvSpPr>
      <dsp:spPr>
        <a:xfrm>
          <a:off x="406400" y="5253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Tokenization</a:t>
          </a:r>
        </a:p>
      </dsp:txBody>
      <dsp:txXfrm>
        <a:off x="440985" y="87118"/>
        <a:ext cx="5620430" cy="639310"/>
      </dsp:txXfrm>
    </dsp:sp>
    <dsp:sp modelId="{1560DFD2-8280-417B-953D-FB2E27321363}">
      <dsp:nvSpPr>
        <dsp:cNvPr id="0" name=""/>
        <dsp:cNvSpPr/>
      </dsp:nvSpPr>
      <dsp:spPr>
        <a:xfrm>
          <a:off x="0" y="149541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D5C7E-3FF6-4A1F-A988-C4CF538C5920}">
      <dsp:nvSpPr>
        <dsp:cNvPr id="0" name=""/>
        <dsp:cNvSpPr/>
      </dsp:nvSpPr>
      <dsp:spPr>
        <a:xfrm>
          <a:off x="406400" y="1268069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Parsing</a:t>
          </a:r>
        </a:p>
      </dsp:txBody>
      <dsp:txXfrm>
        <a:off x="440985" y="1302654"/>
        <a:ext cx="5620430" cy="639310"/>
      </dsp:txXfrm>
    </dsp:sp>
    <dsp:sp modelId="{014055BA-7326-4FA5-AFDE-2A63D97B5821}">
      <dsp:nvSpPr>
        <dsp:cNvPr id="0" name=""/>
        <dsp:cNvSpPr/>
      </dsp:nvSpPr>
      <dsp:spPr>
        <a:xfrm>
          <a:off x="0" y="258405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4C53F-1CE6-4289-955A-7FC2396F7CE0}">
      <dsp:nvSpPr>
        <dsp:cNvPr id="0" name=""/>
        <dsp:cNvSpPr/>
      </dsp:nvSpPr>
      <dsp:spPr>
        <a:xfrm>
          <a:off x="406400" y="222981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Derivative Formulation</a:t>
          </a:r>
        </a:p>
      </dsp:txBody>
      <dsp:txXfrm>
        <a:off x="440985" y="2264398"/>
        <a:ext cx="5620430" cy="639310"/>
      </dsp:txXfrm>
    </dsp:sp>
    <dsp:sp modelId="{4D2ED061-F7B0-4827-9C8C-67D0162FCF16}">
      <dsp:nvSpPr>
        <dsp:cNvPr id="0" name=""/>
        <dsp:cNvSpPr/>
      </dsp:nvSpPr>
      <dsp:spPr>
        <a:xfrm>
          <a:off x="0" y="367269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05F04-5152-4272-BFA8-784D411A4D0A}">
      <dsp:nvSpPr>
        <dsp:cNvPr id="0" name=""/>
        <dsp:cNvSpPr/>
      </dsp:nvSpPr>
      <dsp:spPr>
        <a:xfrm>
          <a:off x="406400" y="331845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Calculation</a:t>
          </a:r>
        </a:p>
      </dsp:txBody>
      <dsp:txXfrm>
        <a:off x="440985" y="3353038"/>
        <a:ext cx="5620430" cy="639310"/>
      </dsp:txXfrm>
    </dsp:sp>
    <dsp:sp modelId="{673D1288-B167-4B4C-AA31-2C0B7024CF0A}">
      <dsp:nvSpPr>
        <dsp:cNvPr id="0" name=""/>
        <dsp:cNvSpPr/>
      </dsp:nvSpPr>
      <dsp:spPr>
        <a:xfrm>
          <a:off x="0" y="4761333"/>
          <a:ext cx="8128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49145-D021-456F-BAB4-923EC2FFF668}">
      <dsp:nvSpPr>
        <dsp:cNvPr id="0" name=""/>
        <dsp:cNvSpPr/>
      </dsp:nvSpPr>
      <dsp:spPr>
        <a:xfrm>
          <a:off x="406400" y="4407093"/>
          <a:ext cx="568960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Shows Result</a:t>
          </a:r>
        </a:p>
      </dsp:txBody>
      <dsp:txXfrm>
        <a:off x="440985" y="4441678"/>
        <a:ext cx="56204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BEFBA-8286-4138-AD1F-0A430A1656E0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548B3-F337-4419-824F-F6EB4538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722-C4EA-6C66-0E5B-6CFBA464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0D5DA-6056-B06B-8815-6B883D418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705FA-328B-CB64-CE1A-C9558D8A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1E98-387B-46DF-A9F8-2172172AF4F3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C444F-8A9E-4F80-18A0-D336EDC3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E598-5D07-254D-3435-5C8166C8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EB3-71AB-1899-42E7-99BBAF8B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52EAC-8327-D6F6-96F3-703F0EAF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E7CC-8BF0-A937-7B08-43D5123C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0BB9-8BA1-4CC9-A1D3-F94B481EB83A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3CA2-6B81-1674-7992-F50A1F82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4F30-36D4-A77B-22A7-DF1B16B5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C0CA1-5F89-7849-4B41-8F01E7BD9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59FD7-14B5-993B-938D-CA248A59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6436C-9162-EA63-78A3-3701E0E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21DF-E5BE-47E6-91DA-938E44A6C43E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500C-43CE-E5CC-0296-685FFD2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9B61-9980-BD34-77A9-3694FD7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2F46-BEE0-546A-C59A-ECE13F8F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6324-E51D-2BB0-7180-208038F4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E829-18D6-8F04-7862-245702BA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B237-30C9-42DF-A94F-55A4E3496473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A09D4-2713-2012-D3A6-D5353D07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A4BC-933F-1F89-E196-5FCDBA2C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6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42D-3C14-E1A0-8CAC-64A83168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1EAF-1D9C-5D0A-9F7E-E2386987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1FCD-18E4-2330-80C3-0B3EBDEE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C301-D2CF-4FF7-89D4-5BA269FA1B20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D030-104A-B0C4-6F9E-CDD364CA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EE7C-01E3-9261-6CE5-0DCCD9E2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2333-5CF3-BE32-1FE6-3DF63D37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5ACD-CA40-8CB8-E271-D53621C4F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96154-D344-DFC9-D3CF-121688D5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833C6-9F5F-C232-C27E-ECA86A4D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99A12-BEBC-4579-8693-9D96B90C7796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B144-B7B8-7F5C-E486-292202BB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0B1D5-0F81-F69F-7598-479A15D0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F95D-9E4B-AC59-D3A6-19FB66C5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6DD6-1F9E-09DC-DA1A-CA89B6AE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1214-8C04-CCE6-2B6A-8DAF254EE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3727C-4C47-FE31-5BC8-B6D6A1AE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EFC73-B9AE-23FF-5517-629F6F089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ED7E3-CBEC-EDC3-D1A4-DE0D6B99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A726-8687-4820-8B82-EDDAAF834F2E}" type="datetime1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71CF-D418-F9F5-F769-BBA46579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F10BC-6D55-1BEA-60E0-08D3BFBB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2384-802F-B5EB-9D8C-EFF08124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BC480-DFE0-E4AA-0643-0AC6D363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4C5A-9BB3-4D65-A6A3-DE7E25E8C885}" type="datetime1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EBDCC-3D62-07C5-3B2A-ECB0594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D9223-21D8-CBC9-4222-9A458767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8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9EF68-6B3F-9C9F-11F4-37CD8032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C7DA8-CB92-4269-A005-2A2C9E970E41}" type="datetime1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727A4-83B1-EB02-BB6F-2F1F1FAD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10C0-9D9B-D950-3897-27464389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DF8B-D260-1315-975F-29586D1E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41A8-7DEB-13E2-2D95-5A598834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A2301-9DF4-77B2-E0B0-E6DE685F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7013F-38B2-C294-CAFA-5A67F2BA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92804-A8DB-4642-A0BC-0CB99D111FF9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A2487-7C64-7A3C-7DC9-E1F093E9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09769-F3D3-67A0-C284-30481F4E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4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44B7-B3A4-5C81-BC38-51C9FC56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F7A51-1A2F-799C-E9A9-E61F502C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FB318-FAC5-E0DC-C4CE-D76E17A3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52457-661C-A79E-8647-6C1FFA7B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2864-FA25-4B8F-86DA-CEA69F17FBF2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C44DD-4F7A-946A-B1B0-71786CC0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3D6BB-5361-D596-6898-F3B1A49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49E4-AC96-E5F2-AA1B-B2AEC71D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065B9-0FC2-2BFC-95C8-2C6E41E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9198-0C33-6EE1-47F1-C1857CB77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0B93-D5CF-4456-82B1-BBAD7294F138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27F3-6C24-4EA0-73C7-8C861FE0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D0472-AC23-1918-69DE-3AA82CC97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6640-3B58-4065-AB72-F0CFC69DB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4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E91A0B-B516-4504-ECCD-9A75A8679DAE}"/>
              </a:ext>
            </a:extLst>
          </p:cNvPr>
          <p:cNvCxnSpPr>
            <a:cxnSpLocks/>
          </p:cNvCxnSpPr>
          <p:nvPr/>
        </p:nvCxnSpPr>
        <p:spPr>
          <a:xfrm flipH="1" flipV="1">
            <a:off x="4870580" y="2239347"/>
            <a:ext cx="18661" cy="2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F6A0182-66EF-C61B-3769-2B58CC066C4F}"/>
              </a:ext>
            </a:extLst>
          </p:cNvPr>
          <p:cNvSpPr/>
          <p:nvPr/>
        </p:nvSpPr>
        <p:spPr>
          <a:xfrm>
            <a:off x="2743845" y="2844787"/>
            <a:ext cx="6855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ea typeface="Verdana" panose="020B0604030504040204" pitchFamily="34" charset="0"/>
              </a:rPr>
              <a:t>Software Project Lab -1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ea typeface="Verdan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AB72-02F7-44AD-CDC5-D943EB04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6781" y="6271509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1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03475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54E2-EDC4-8E5B-6DD0-7238CCB79CF7}"/>
              </a:ext>
            </a:extLst>
          </p:cNvPr>
          <p:cNvSpPr txBox="1"/>
          <p:nvPr/>
        </p:nvSpPr>
        <p:spPr>
          <a:xfrm>
            <a:off x="4124960" y="1198880"/>
            <a:ext cx="57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Link: SPL-1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C5600-8D27-4E93-60C8-35D43B7AD082}"/>
              </a:ext>
            </a:extLst>
          </p:cNvPr>
          <p:cNvSpPr txBox="1"/>
          <p:nvPr/>
        </p:nvSpPr>
        <p:spPr>
          <a:xfrm>
            <a:off x="3291840" y="3429000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https://github.com/nowsadmunna/SPL-1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532DE-A0DA-E224-0689-36E37382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9329" y="6356350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10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47669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91509-CEDA-C92D-2C83-1BAF1EFEB6DB}"/>
              </a:ext>
            </a:extLst>
          </p:cNvPr>
          <p:cNvSpPr txBox="1"/>
          <p:nvPr/>
        </p:nvSpPr>
        <p:spPr>
          <a:xfrm>
            <a:off x="4632960" y="2753360"/>
            <a:ext cx="422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1E76C-9F1A-FD65-36BB-A640435C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464" y="6356350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11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08516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9E0C566-130F-761A-03D5-773A1582E3A4}"/>
              </a:ext>
            </a:extLst>
          </p:cNvPr>
          <p:cNvSpPr txBox="1"/>
          <p:nvPr/>
        </p:nvSpPr>
        <p:spPr>
          <a:xfrm>
            <a:off x="1361440" y="3037840"/>
            <a:ext cx="333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</a:t>
            </a:r>
          </a:p>
          <a:p>
            <a:r>
              <a:rPr lang="en-US" sz="2000" dirty="0"/>
              <a:t>Md Nowsad </a:t>
            </a:r>
            <a:r>
              <a:rPr lang="en-US" sz="2000" dirty="0" err="1"/>
              <a:t>Hossen</a:t>
            </a:r>
            <a:r>
              <a:rPr lang="en-US" sz="2000" dirty="0"/>
              <a:t> Munna</a:t>
            </a:r>
          </a:p>
          <a:p>
            <a:r>
              <a:rPr lang="en-US" sz="2000" dirty="0"/>
              <a:t>BSSE – 1407</a:t>
            </a:r>
          </a:p>
          <a:p>
            <a:r>
              <a:rPr lang="en-US" sz="2000" dirty="0"/>
              <a:t>Session: 2021-22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7A66D-3B0E-8132-61EA-8243DCB7DC28}"/>
              </a:ext>
            </a:extLst>
          </p:cNvPr>
          <p:cNvSpPr txBox="1"/>
          <p:nvPr/>
        </p:nvSpPr>
        <p:spPr>
          <a:xfrm>
            <a:off x="6096000" y="4691848"/>
            <a:ext cx="423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Supervised By:</a:t>
            </a:r>
          </a:p>
          <a:p>
            <a:r>
              <a:rPr lang="en-US" sz="2000" dirty="0"/>
              <a:t>Dr. Muhammed Shafiul Alam khan</a:t>
            </a:r>
          </a:p>
          <a:p>
            <a:r>
              <a:rPr lang="en-US" sz="2000" dirty="0"/>
              <a:t>Professor</a:t>
            </a:r>
          </a:p>
          <a:p>
            <a:r>
              <a:rPr lang="en-US" sz="2000" dirty="0"/>
              <a:t>IIT, University of Dhaka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E259FA-90AC-E829-77E9-701F4A2494F4}"/>
              </a:ext>
            </a:extLst>
          </p:cNvPr>
          <p:cNvSpPr/>
          <p:nvPr/>
        </p:nvSpPr>
        <p:spPr>
          <a:xfrm>
            <a:off x="2376271" y="42493"/>
            <a:ext cx="7010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Derivative Calculator</a:t>
            </a:r>
          </a:p>
        </p:txBody>
      </p:sp>
      <p:pic>
        <p:nvPicPr>
          <p:cNvPr id="5" name="Graphic 4" descr="A calculator">
            <a:extLst>
              <a:ext uri="{FF2B5EF4-FFF2-40B4-BE49-F238E27FC236}">
                <a16:creationId xmlns:a16="http://schemas.microsoft.com/office/drawing/2014/main" id="{1C9259FC-FD39-6302-52AE-7C474ED2C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6913" y="-209214"/>
            <a:ext cx="6087289" cy="6087289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A7F83-A533-558B-F266-FFA2E787CD32}"/>
              </a:ext>
            </a:extLst>
          </p:cNvPr>
          <p:cNvSpPr txBox="1"/>
          <p:nvPr/>
        </p:nvSpPr>
        <p:spPr>
          <a:xfrm>
            <a:off x="10138999" y="179682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d/dx(f(x))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75B10-AF94-FC37-4E43-3814180D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625" y="6366396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fld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8690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534BD6D-CA89-3CAE-B778-D5AAFC25E15C}"/>
              </a:ext>
            </a:extLst>
          </p:cNvPr>
          <p:cNvSpPr txBox="1"/>
          <p:nvPr/>
        </p:nvSpPr>
        <p:spPr>
          <a:xfrm>
            <a:off x="3931920" y="142240"/>
            <a:ext cx="51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About Derivative Calculator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46DE9A-1188-8C56-A6AF-765835A5CE50}"/>
              </a:ext>
            </a:extLst>
          </p:cNvPr>
          <p:cNvCxnSpPr/>
          <p:nvPr/>
        </p:nvCxnSpPr>
        <p:spPr>
          <a:xfrm>
            <a:off x="91440" y="66546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57BC9A-DF9B-187C-E016-B79706ADEF67}"/>
              </a:ext>
            </a:extLst>
          </p:cNvPr>
          <p:cNvSpPr txBox="1"/>
          <p:nvPr/>
        </p:nvSpPr>
        <p:spPr>
          <a:xfrm>
            <a:off x="4362449" y="1732938"/>
            <a:ext cx="601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Finds derivative of a given equation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3BD4E-2C19-BA52-D081-5BE8DFE88333}"/>
              </a:ext>
            </a:extLst>
          </p:cNvPr>
          <p:cNvSpPr txBox="1"/>
          <p:nvPr/>
        </p:nvSpPr>
        <p:spPr>
          <a:xfrm>
            <a:off x="4362449" y="2338716"/>
            <a:ext cx="622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Shows steps how the calculation is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B722B-806A-1D25-A003-3872F06A84F1}"/>
              </a:ext>
            </a:extLst>
          </p:cNvPr>
          <p:cNvSpPr txBox="1"/>
          <p:nvPr/>
        </p:nvSpPr>
        <p:spPr>
          <a:xfrm>
            <a:off x="4362449" y="2944494"/>
            <a:ext cx="5714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Includes important derivative formulas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6C22F6-C577-D79C-5164-286388730E56}"/>
              </a:ext>
            </a:extLst>
          </p:cNvPr>
          <p:cNvSpPr txBox="1"/>
          <p:nvPr/>
        </p:nvSpPr>
        <p:spPr>
          <a:xfrm>
            <a:off x="4362450" y="3599808"/>
            <a:ext cx="484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Save time and effort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D760BE5F-8CA5-676F-EEAB-68CD4BBF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266" y="1870377"/>
            <a:ext cx="361847" cy="192528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A2914BE4-9072-2DD8-C6FE-5536BC28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3734376"/>
            <a:ext cx="361847" cy="192528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1CDBC893-6301-6401-E207-032E0E46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2473284"/>
            <a:ext cx="361847" cy="192528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3B863358-A292-20FD-18DF-1BE82D370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9090" y="3075293"/>
            <a:ext cx="361847" cy="1925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4E9FB-ED0A-37D3-61EB-0DAB80D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8770" y="6337496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3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3297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EBDBE1F-F22A-3CFE-F5D3-C0D7802A0BD6}"/>
              </a:ext>
            </a:extLst>
          </p:cNvPr>
          <p:cNvSpPr txBox="1"/>
          <p:nvPr/>
        </p:nvSpPr>
        <p:spPr>
          <a:xfrm>
            <a:off x="3484562" y="63036"/>
            <a:ext cx="631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Why Derivative Calculator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A8B7A4-DEFF-E679-E7B4-9E8E053D4A31}"/>
              </a:ext>
            </a:extLst>
          </p:cNvPr>
          <p:cNvCxnSpPr>
            <a:cxnSpLocks/>
          </p:cNvCxnSpPr>
          <p:nvPr/>
        </p:nvCxnSpPr>
        <p:spPr>
          <a:xfrm>
            <a:off x="-109855" y="693380"/>
            <a:ext cx="1230185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172036-C2DA-C52B-C9B4-7360DAD88C61}"/>
              </a:ext>
            </a:extLst>
          </p:cNvPr>
          <p:cNvSpPr txBox="1"/>
          <p:nvPr/>
        </p:nvSpPr>
        <p:spPr>
          <a:xfrm>
            <a:off x="5056504" y="1796314"/>
            <a:ext cx="433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 as educational aids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73990-8330-1DBC-C77F-672247401E2C}"/>
              </a:ext>
            </a:extLst>
          </p:cNvPr>
          <p:cNvSpPr txBox="1"/>
          <p:nvPr/>
        </p:nvSpPr>
        <p:spPr>
          <a:xfrm>
            <a:off x="5056504" y="2419849"/>
            <a:ext cx="515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Explore and understand the concept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9EF96-61DD-8DDE-EB91-661D3F0C6939}"/>
              </a:ext>
            </a:extLst>
          </p:cNvPr>
          <p:cNvSpPr txBox="1"/>
          <p:nvPr/>
        </p:nvSpPr>
        <p:spPr>
          <a:xfrm>
            <a:off x="5056505" y="3057169"/>
            <a:ext cx="590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Enable learner to verify their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0BF67-1AF1-8C4F-0CCC-2E866D505A3D}"/>
              </a:ext>
            </a:extLst>
          </p:cNvPr>
          <p:cNvSpPr txBox="1"/>
          <p:nvPr/>
        </p:nvSpPr>
        <p:spPr>
          <a:xfrm>
            <a:off x="5056505" y="3624152"/>
            <a:ext cx="417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Easy solving technique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52405-2228-5712-D631-FF64673ABE42}"/>
              </a:ext>
            </a:extLst>
          </p:cNvPr>
          <p:cNvSpPr txBox="1"/>
          <p:nvPr/>
        </p:nvSpPr>
        <p:spPr>
          <a:xfrm>
            <a:off x="5056505" y="4191135"/>
            <a:ext cx="417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Accuracy of calculations</a:t>
            </a: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322495AD-52B1-B1A9-82A4-1C906341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3" y="1930882"/>
            <a:ext cx="361847" cy="192528"/>
          </a:xfrm>
          <a:prstGeom prst="rect">
            <a:avLst/>
          </a:prstGeom>
        </p:spPr>
      </p:pic>
      <p:pic>
        <p:nvPicPr>
          <p:cNvPr id="18" name="Graphic 17" descr="Chevron arrows with solid fill">
            <a:extLst>
              <a:ext uri="{FF2B5EF4-FFF2-40B4-BE49-F238E27FC236}">
                <a16:creationId xmlns:a16="http://schemas.microsoft.com/office/drawing/2014/main" id="{DB5F188A-5E0F-CD14-38DB-EE2739B4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3" y="2554417"/>
            <a:ext cx="361847" cy="192528"/>
          </a:xfrm>
          <a:prstGeom prst="rect">
            <a:avLst/>
          </a:prstGeom>
        </p:spPr>
      </p:pic>
      <p:pic>
        <p:nvPicPr>
          <p:cNvPr id="22" name="Graphic 21" descr="Chevron arrows with solid fill">
            <a:extLst>
              <a:ext uri="{FF2B5EF4-FFF2-40B4-BE49-F238E27FC236}">
                <a16:creationId xmlns:a16="http://schemas.microsoft.com/office/drawing/2014/main" id="{5C53C49C-AAAF-3EEB-A753-48438BB24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2" y="3191737"/>
            <a:ext cx="361847" cy="192528"/>
          </a:xfrm>
          <a:prstGeom prst="rect">
            <a:avLst/>
          </a:prstGeom>
        </p:spPr>
      </p:pic>
      <p:pic>
        <p:nvPicPr>
          <p:cNvPr id="25" name="Graphic 24" descr="Chevron arrows with solid fill">
            <a:extLst>
              <a:ext uri="{FF2B5EF4-FFF2-40B4-BE49-F238E27FC236}">
                <a16:creationId xmlns:a16="http://schemas.microsoft.com/office/drawing/2014/main" id="{1B266FF3-7C9A-8A3B-BBE9-FA8A50CAC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1" y="3758720"/>
            <a:ext cx="361847" cy="192528"/>
          </a:xfrm>
          <a:prstGeom prst="rect">
            <a:avLst/>
          </a:prstGeom>
        </p:spPr>
      </p:pic>
      <p:pic>
        <p:nvPicPr>
          <p:cNvPr id="26" name="Graphic 25" descr="Chevron arrows with solid fill">
            <a:extLst>
              <a:ext uri="{FF2B5EF4-FFF2-40B4-BE49-F238E27FC236}">
                <a16:creationId xmlns:a16="http://schemas.microsoft.com/office/drawing/2014/main" id="{77924E4A-DF8C-60C5-5D31-77F3ACE0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061" y="4325703"/>
            <a:ext cx="361847" cy="1925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291F3-3159-2F51-9A0B-B02E8D2E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8455" y="6356350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4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71612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BA44A8-9B07-D817-D95F-001835535AA9}"/>
              </a:ext>
            </a:extLst>
          </p:cNvPr>
          <p:cNvSpPr txBox="1"/>
          <p:nvPr/>
        </p:nvSpPr>
        <p:spPr>
          <a:xfrm>
            <a:off x="4048125" y="1609507"/>
            <a:ext cx="283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Function Type</a:t>
            </a:r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7E3E6A10-4D38-F795-BA5F-5EDB972548C6}"/>
              </a:ext>
            </a:extLst>
          </p:cNvPr>
          <p:cNvSpPr/>
          <p:nvPr/>
        </p:nvSpPr>
        <p:spPr>
          <a:xfrm>
            <a:off x="3714750" y="1644379"/>
            <a:ext cx="333375" cy="400110"/>
          </a:xfrm>
          <a:prstGeom prst="star4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5CE5B-F922-898B-C516-44AC90D461B4}"/>
              </a:ext>
            </a:extLst>
          </p:cNvPr>
          <p:cNvSpPr txBox="1"/>
          <p:nvPr/>
        </p:nvSpPr>
        <p:spPr>
          <a:xfrm>
            <a:off x="5743374" y="2150736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Algebraic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47749-CFBC-B5E1-355B-6FCD28280F51}"/>
              </a:ext>
            </a:extLst>
          </p:cNvPr>
          <p:cNvSpPr txBox="1"/>
          <p:nvPr/>
        </p:nvSpPr>
        <p:spPr>
          <a:xfrm>
            <a:off x="5743374" y="2627279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Trigonometric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45EFC-250D-C919-5FED-ADD2E4C30744}"/>
              </a:ext>
            </a:extLst>
          </p:cNvPr>
          <p:cNvSpPr txBox="1"/>
          <p:nvPr/>
        </p:nvSpPr>
        <p:spPr>
          <a:xfrm>
            <a:off x="5700870" y="3124789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Ln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CC6AF-C891-6B68-9423-F1DE553F2954}"/>
              </a:ext>
            </a:extLst>
          </p:cNvPr>
          <p:cNvSpPr txBox="1"/>
          <p:nvPr/>
        </p:nvSpPr>
        <p:spPr>
          <a:xfrm>
            <a:off x="5735287" y="3661379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Square root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D06D6-EF7F-C06B-171E-B8D39E0982F4}"/>
              </a:ext>
            </a:extLst>
          </p:cNvPr>
          <p:cNvSpPr txBox="1"/>
          <p:nvPr/>
        </p:nvSpPr>
        <p:spPr>
          <a:xfrm>
            <a:off x="5743374" y="4147112"/>
            <a:ext cx="2319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5. Exponential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C51EC-7A24-BBDE-C0E8-EF0D27B57397}"/>
              </a:ext>
            </a:extLst>
          </p:cNvPr>
          <p:cNvSpPr txBox="1"/>
          <p:nvPr/>
        </p:nvSpPr>
        <p:spPr>
          <a:xfrm flipH="1">
            <a:off x="5684519" y="132080"/>
            <a:ext cx="2352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Scope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6F4DD-25FA-1913-1EFC-AA2B59F5BBBF}"/>
              </a:ext>
            </a:extLst>
          </p:cNvPr>
          <p:cNvCxnSpPr/>
          <p:nvPr/>
        </p:nvCxnSpPr>
        <p:spPr>
          <a:xfrm>
            <a:off x="111760" y="716855"/>
            <a:ext cx="12151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FCFF84C8-9953-C22B-9BF6-32C42927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376" y="3004750"/>
            <a:ext cx="489371" cy="489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7924E7-0039-EAD4-FB0F-36EB3F67F842}"/>
              </a:ext>
            </a:extLst>
          </p:cNvPr>
          <p:cNvSpPr txBox="1"/>
          <p:nvPr/>
        </p:nvSpPr>
        <p:spPr>
          <a:xfrm>
            <a:off x="3546203" y="2815724"/>
            <a:ext cx="1030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F1D4C-F1AC-3963-79E2-D920968DD652}"/>
              </a:ext>
            </a:extLst>
          </p:cNvPr>
          <p:cNvSpPr txBox="1"/>
          <p:nvPr/>
        </p:nvSpPr>
        <p:spPr>
          <a:xfrm>
            <a:off x="5743374" y="4578516"/>
            <a:ext cx="306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 Inverse Trigonometry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D2A4-D21B-3702-17B3-E5B13692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3915" y="6346923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5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51586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5B7AB8-F11F-3F29-2FB5-A00140C6A64D}"/>
              </a:ext>
            </a:extLst>
          </p:cNvPr>
          <p:cNvSpPr txBox="1"/>
          <p:nvPr/>
        </p:nvSpPr>
        <p:spPr>
          <a:xfrm>
            <a:off x="4815840" y="223520"/>
            <a:ext cx="395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Background Study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310593-5D96-DBEC-441A-DE6365FEE90F}"/>
              </a:ext>
            </a:extLst>
          </p:cNvPr>
          <p:cNvCxnSpPr/>
          <p:nvPr/>
        </p:nvCxnSpPr>
        <p:spPr>
          <a:xfrm>
            <a:off x="81280" y="853440"/>
            <a:ext cx="121107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8B90-86D6-62E1-1A01-4D5E8DB8692D}"/>
              </a:ext>
            </a:extLst>
          </p:cNvPr>
          <p:cNvSpPr txBox="1"/>
          <p:nvPr/>
        </p:nvSpPr>
        <p:spPr>
          <a:xfrm>
            <a:off x="4632960" y="1993897"/>
            <a:ext cx="26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Differential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F2D57-64BA-0B3A-C1B6-8F07973D7703}"/>
              </a:ext>
            </a:extLst>
          </p:cNvPr>
          <p:cNvSpPr txBox="1"/>
          <p:nvPr/>
        </p:nvSpPr>
        <p:spPr>
          <a:xfrm>
            <a:off x="4632960" y="2692834"/>
            <a:ext cx="266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String Manipulations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0EB0E-1F7E-43E3-3607-6024051CBDD8}"/>
              </a:ext>
            </a:extLst>
          </p:cNvPr>
          <p:cNvSpPr txBox="1"/>
          <p:nvPr/>
        </p:nvSpPr>
        <p:spPr>
          <a:xfrm>
            <a:off x="4673920" y="3403821"/>
            <a:ext cx="328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Parsing and Tokenization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C1A2B-8AC4-D201-1B23-3C895887EB66}"/>
              </a:ext>
            </a:extLst>
          </p:cNvPr>
          <p:cNvSpPr txBox="1"/>
          <p:nvPr/>
        </p:nvSpPr>
        <p:spPr>
          <a:xfrm>
            <a:off x="4673920" y="4020826"/>
            <a:ext cx="328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Caching</a:t>
            </a:r>
          </a:p>
        </p:txBody>
      </p:sp>
      <p:pic>
        <p:nvPicPr>
          <p:cNvPr id="2" name="Graphic 1" descr="Chevron arrows with solid fill">
            <a:extLst>
              <a:ext uri="{FF2B5EF4-FFF2-40B4-BE49-F238E27FC236}">
                <a16:creationId xmlns:a16="http://schemas.microsoft.com/office/drawing/2014/main" id="{ED724DA5-98B4-2364-3CAC-4B9C8DC3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26" y="2075436"/>
            <a:ext cx="352425" cy="206254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878429EE-8219-8D13-6BC0-E34EC3DFB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227" y="2774373"/>
            <a:ext cx="352425" cy="206254"/>
          </a:xfrm>
          <a:prstGeom prst="rect">
            <a:avLst/>
          </a:prstGeom>
        </p:spPr>
      </p:pic>
      <p:pic>
        <p:nvPicPr>
          <p:cNvPr id="8" name="Graphic 7" descr="Chevron arrows with solid fill">
            <a:extLst>
              <a:ext uri="{FF2B5EF4-FFF2-40B4-BE49-F238E27FC236}">
                <a16:creationId xmlns:a16="http://schemas.microsoft.com/office/drawing/2014/main" id="{D6A359E3-0565-1BC5-53E3-B4633A8EA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326" y="3473310"/>
            <a:ext cx="352425" cy="206254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E4F7A870-7D41-7478-E4BB-AA94B467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227" y="4099495"/>
            <a:ext cx="352425" cy="2062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EFB38-DC53-BB19-3F86-2162D93B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0" y="6375203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6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46742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2A2BD-354F-9D28-ECC9-73EB12E35FBD}"/>
              </a:ext>
            </a:extLst>
          </p:cNvPr>
          <p:cNvSpPr txBox="1"/>
          <p:nvPr/>
        </p:nvSpPr>
        <p:spPr>
          <a:xfrm>
            <a:off x="4422775" y="87630"/>
            <a:ext cx="415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</a:t>
            </a:r>
            <a:r>
              <a:rPr lang="en-US" sz="2800" b="1" dirty="0"/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E2F6E1-52AB-9992-AD93-CA76F7299C1A}"/>
              </a:ext>
            </a:extLst>
          </p:cNvPr>
          <p:cNvCxnSpPr/>
          <p:nvPr/>
        </p:nvCxnSpPr>
        <p:spPr>
          <a:xfrm>
            <a:off x="91440" y="711200"/>
            <a:ext cx="121005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0B1A62-4624-9D52-9463-C9C560CEA1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1115236"/>
              </p:ext>
            </p:extLst>
          </p:nvPr>
        </p:nvGraphicFramePr>
        <p:xfrm>
          <a:off x="2435225" y="11335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2FB89-8ED1-194F-DE63-911C5F1E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0" y="6369665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7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40512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from 2023-12-16 00-29-56">
            <a:extLst>
              <a:ext uri="{FF2B5EF4-FFF2-40B4-BE49-F238E27FC236}">
                <a16:creationId xmlns:a16="http://schemas.microsoft.com/office/drawing/2014/main" id="{E78097F1-F97E-A63F-8737-75645FD28E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77" y="1524259"/>
            <a:ext cx="11428446" cy="3809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98AE0-397B-599B-22B3-B621898084E8}"/>
              </a:ext>
            </a:extLst>
          </p:cNvPr>
          <p:cNvSpPr txBox="1"/>
          <p:nvPr/>
        </p:nvSpPr>
        <p:spPr>
          <a:xfrm>
            <a:off x="4421171" y="179110"/>
            <a:ext cx="470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Sample Input and Output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C9EACA-904C-8A31-258C-FEF9B119C409}"/>
              </a:ext>
            </a:extLst>
          </p:cNvPr>
          <p:cNvCxnSpPr/>
          <p:nvPr/>
        </p:nvCxnSpPr>
        <p:spPr>
          <a:xfrm>
            <a:off x="0" y="702748"/>
            <a:ext cx="121513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6E417-BCF5-462A-B83E-3C768571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9903" y="6384631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8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105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8822B4-DB9F-6B3C-E417-DF6624A78EC2}"/>
              </a:ext>
            </a:extLst>
          </p:cNvPr>
          <p:cNvSpPr txBox="1"/>
          <p:nvPr/>
        </p:nvSpPr>
        <p:spPr>
          <a:xfrm>
            <a:off x="4744720" y="193040"/>
            <a:ext cx="385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F46180-89C8-8D4F-7F56-62E99DB1B87A}"/>
              </a:ext>
            </a:extLst>
          </p:cNvPr>
          <p:cNvCxnSpPr/>
          <p:nvPr/>
        </p:nvCxnSpPr>
        <p:spPr>
          <a:xfrm>
            <a:off x="0" y="836154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B95162-30D5-26FF-E333-2E21B12175CA}"/>
              </a:ext>
            </a:extLst>
          </p:cNvPr>
          <p:cNvSpPr txBox="1"/>
          <p:nvPr/>
        </p:nvSpPr>
        <p:spPr>
          <a:xfrm>
            <a:off x="3368675" y="172867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characteristic of the given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0DC9A-6A5B-2044-D3CE-A293A61ECF46}"/>
              </a:ext>
            </a:extLst>
          </p:cNvPr>
          <p:cNvSpPr txBox="1"/>
          <p:nvPr/>
        </p:nvSpPr>
        <p:spPr>
          <a:xfrm>
            <a:off x="3368675" y="2390746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Coefficient detection and constant differentiation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6999D-F7D4-187F-0D9B-22BDF130B584}"/>
              </a:ext>
            </a:extLst>
          </p:cNvPr>
          <p:cNvSpPr txBox="1"/>
          <p:nvPr/>
        </p:nvSpPr>
        <p:spPr>
          <a:xfrm>
            <a:off x="3368675" y="2936773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Implementation of differentiation methods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51A07B-0428-578A-C830-9D708CDBDC7E}"/>
              </a:ext>
            </a:extLst>
          </p:cNvPr>
          <p:cNvSpPr txBox="1"/>
          <p:nvPr/>
        </p:nvSpPr>
        <p:spPr>
          <a:xfrm>
            <a:off x="3368675" y="3582988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Chain rule function type identification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0DC44-4702-D0C8-5B18-9984B42794C6}"/>
              </a:ext>
            </a:extLst>
          </p:cNvPr>
          <p:cNvSpPr txBox="1"/>
          <p:nvPr/>
        </p:nvSpPr>
        <p:spPr>
          <a:xfrm>
            <a:off x="3411855" y="4205412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Handling negative signs </a:t>
            </a:r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017B1ACD-2F0D-F7EC-DE04-204D8D71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88" y="1748173"/>
            <a:ext cx="352425" cy="35242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B3EBB90D-8978-80A5-CA3B-D68652D7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2414589"/>
            <a:ext cx="352425" cy="352425"/>
          </a:xfrm>
          <a:prstGeom prst="rect">
            <a:avLst/>
          </a:prstGeom>
        </p:spPr>
      </p:pic>
      <p:pic>
        <p:nvPicPr>
          <p:cNvPr id="19" name="Graphic 18" descr="Chevron arrows with solid fill">
            <a:extLst>
              <a:ext uri="{FF2B5EF4-FFF2-40B4-BE49-F238E27FC236}">
                <a16:creationId xmlns:a16="http://schemas.microsoft.com/office/drawing/2014/main" id="{DDCC459B-5200-37A4-1A0A-451CB7CEB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2963228"/>
            <a:ext cx="352425" cy="352425"/>
          </a:xfrm>
          <a:prstGeom prst="rect">
            <a:avLst/>
          </a:prstGeom>
        </p:spPr>
      </p:pic>
      <p:pic>
        <p:nvPicPr>
          <p:cNvPr id="20" name="Graphic 19" descr="Chevron arrows with solid fill">
            <a:extLst>
              <a:ext uri="{FF2B5EF4-FFF2-40B4-BE49-F238E27FC236}">
                <a16:creationId xmlns:a16="http://schemas.microsoft.com/office/drawing/2014/main" id="{79B819D9-2BD6-0984-51D0-86CD5B662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9469" y="3606831"/>
            <a:ext cx="352425" cy="352425"/>
          </a:xfrm>
          <a:prstGeom prst="rect">
            <a:avLst/>
          </a:prstGeom>
        </p:spPr>
      </p:pic>
      <p:pic>
        <p:nvPicPr>
          <p:cNvPr id="21" name="Graphic 20" descr="Chevron arrows with solid fill">
            <a:extLst>
              <a:ext uri="{FF2B5EF4-FFF2-40B4-BE49-F238E27FC236}">
                <a16:creationId xmlns:a16="http://schemas.microsoft.com/office/drawing/2014/main" id="{52D1FEBF-AAF7-E78A-BDDA-80F59E980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6713" y="4219924"/>
            <a:ext cx="352425" cy="352425"/>
          </a:xfrm>
          <a:prstGeom prst="rect">
            <a:avLst/>
          </a:prstGeom>
        </p:spPr>
      </p:pic>
      <p:pic>
        <p:nvPicPr>
          <p:cNvPr id="22" name="Graphic 21" descr="Chevron arrows with solid fill">
            <a:extLst>
              <a:ext uri="{FF2B5EF4-FFF2-40B4-BE49-F238E27FC236}">
                <a16:creationId xmlns:a16="http://schemas.microsoft.com/office/drawing/2014/main" id="{583DFFD4-97BE-1159-0306-D183A219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488" y="4815491"/>
            <a:ext cx="35242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6091C-1EFC-5405-1968-FF81F96573AA}"/>
              </a:ext>
            </a:extLst>
          </p:cNvPr>
          <p:cNvSpPr txBox="1"/>
          <p:nvPr/>
        </p:nvSpPr>
        <p:spPr>
          <a:xfrm>
            <a:off x="3411855" y="4791648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Handling complex function </a:t>
            </a:r>
          </a:p>
        </p:txBody>
      </p:sp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69280CAD-73B8-D43A-4020-188E1D00C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6713" y="5364130"/>
            <a:ext cx="352425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D6C864-F807-FEC4-1183-7BFE433F081B}"/>
              </a:ext>
            </a:extLst>
          </p:cNvPr>
          <p:cNvSpPr txBox="1"/>
          <p:nvPr/>
        </p:nvSpPr>
        <p:spPr>
          <a:xfrm>
            <a:off x="3411855" y="5340287"/>
            <a:ext cx="849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Handling  brackets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8A4768-6498-AEBB-CF9D-90E93513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7610" y="6341015"/>
            <a:ext cx="2743200" cy="365125"/>
          </a:xfrm>
        </p:spPr>
        <p:txBody>
          <a:bodyPr/>
          <a:lstStyle/>
          <a:p>
            <a:fld id="{702D6640-3B58-4065-AB72-F0CFC69DBC35}" type="slidenum">
              <a:rPr lang="en-US" sz="2000" b="1" smtClean="0"/>
              <a:t>9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86511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197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nowsadmunna@outlook.com</dc:creator>
  <cp:lastModifiedBy>nowsadmunna@outlook.com</cp:lastModifiedBy>
  <cp:revision>23</cp:revision>
  <dcterms:created xsi:type="dcterms:W3CDTF">2023-09-08T08:55:51Z</dcterms:created>
  <dcterms:modified xsi:type="dcterms:W3CDTF">2023-12-16T10:25:46Z</dcterms:modified>
</cp:coreProperties>
</file>