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2" r:id="rId3"/>
    <p:sldId id="334" r:id="rId4"/>
    <p:sldId id="324" r:id="rId5"/>
    <p:sldId id="258" r:id="rId6"/>
    <p:sldId id="335" r:id="rId7"/>
    <p:sldId id="336" r:id="rId8"/>
    <p:sldId id="341" r:id="rId9"/>
    <p:sldId id="337" r:id="rId10"/>
    <p:sldId id="331" r:id="rId11"/>
    <p:sldId id="332" r:id="rId12"/>
    <p:sldId id="342" r:id="rId13"/>
    <p:sldId id="343" r:id="rId14"/>
    <p:sldId id="338" r:id="rId15"/>
    <p:sldId id="344" r:id="rId16"/>
    <p:sldId id="345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53B2A-649C-47D2-B149-313A8222923C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3E89F-D0F4-4845-90C4-681A21766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EA83-B123-B348-623C-99A9C82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7BDDB-CC5F-C462-45DA-B31AF985E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8136-2926-7EAC-6709-CB6F6B90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DADE2353-34E2-4DBF-AFB1-31497BAECD2D}" type="datetimeFigureOut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FF8F6-7B2D-2501-5AE4-C7643DC4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85867-F3D5-2506-FFFC-38DEF19B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8170D8CF-7E31-4249-BDB4-34EBE6CF33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2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10B2-EA5B-981F-94FC-2D646EAD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A106F-7F89-F47E-17EA-668B446A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C11E-85E7-6A0C-085F-36A62E6E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187-F559-1562-1E40-852905CE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E776-7656-020E-6498-FD01094E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40EEC-D70E-0844-EF99-95A4CC26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C71F-C6F3-8EAE-BCAD-8E8A3DA4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25F2-EBCC-F04C-FF8C-ADA9B022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C89F-3F70-48FA-D722-C07F224A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D372A-8E0E-6F0C-1625-2E5A32F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8EBC-77B7-5541-D05B-C0FFB571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A5B2-8878-4CF3-235D-2E4DA7AE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A52E-A09B-6BBB-0E0B-64382854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CAA4-028F-8789-1672-F67A9308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6198-031F-4A77-B121-612492FE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2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764A-AFDE-6C65-0399-86E094B4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15BA-9872-EB93-DF18-E312DAD8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1158-C4EE-164E-5236-299A7F35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F21B-38AF-5D67-5BD7-95FB9005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564-BFC7-AF2C-F528-1411B52D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EF2F-C0C8-F4B7-AC9F-0603498C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DFC6-91C0-2E02-4DF5-FFCAE9D7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F2D9-BB3D-2B57-1C79-3C614660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9D1C-DE7A-F3D2-BBD8-2212007C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498EA-AFFA-7930-38AD-80128E1A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5B4F-6EFF-B061-8AF1-8E8B533D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2DDE-1663-177E-8BD7-8BEC80D2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99556-AE83-E79F-2D3C-772B56BAC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A90DF-E452-316F-79B9-BD362BF25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413A0-B263-09D1-A818-28153CD11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343CC-E13C-44AE-FFB0-17F77AD0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35E32-B3ED-220C-9668-725A95C4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F9B67F-C847-C91A-2378-95BC4DC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BC0CF-7F11-81A8-9DE7-C002076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E68C-E983-2625-8934-F05ABA0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3005A-3552-A4BA-7ED5-C0B65245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FD07F-1E0A-BB39-D500-943046E3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F57A9-C6E5-178B-69A6-2F933F7B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AEDF5-6B80-553D-1D72-5FC88922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4D675-7E04-BF12-E83D-66063E51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C55B-FF10-A9BC-7A01-320746F2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EAE0-596B-69E2-8B33-A6710ACA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4BFB-0A58-BFAB-6A5A-36C1C73A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E2E35-7E9E-B3E9-EB5B-E908D7E90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F7D8-83AE-8FAD-D27F-9B1F0C40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3D02B-BC93-B132-5356-786E6D6B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5FA3-E63F-F867-683E-F1B4839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B282-822B-43D1-AD6D-C3C4AD3B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A5E38-E64E-BF7D-AE8B-3B67FCD42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DFBFC-96B2-169D-EE47-D15510C7C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5B041-516D-D4A0-53AC-A15CC4DE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CB22D-A2EE-F043-E84F-873FC44C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5EFEA-E4B3-9109-8B92-790A4EB8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39076-86F1-BF96-5F1C-E0277019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D6091-9A2B-FD71-4279-2B59B29F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A7DB-A213-4889-8665-C38ED1E11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E2353-34E2-4DBF-AFB1-31497BAECD2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2211-1479-F897-C505-D1C571BD7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501B-5298-2352-229F-4D7E94A5D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D8CF-7E31-4249-BDB4-34EBE6CF3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BucketName/ObjectN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91A9-48A0-8AA1-90B9-3D1E136E7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601: 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E9863-D6E1-F1B2-EC0A-B6FC55B7E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Toukir Ahammed</a:t>
            </a:r>
          </a:p>
        </p:txBody>
      </p:sp>
    </p:spTree>
    <p:extLst>
      <p:ext uri="{BB962C8B-B14F-4D97-AF65-F5344CB8AC3E}">
        <p14:creationId xmlns:p14="http://schemas.microsoft.com/office/powerpoint/2010/main" val="40845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4993-F48D-62CB-8E52-58C3CC73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1C1-C13A-5683-F8C9-A3497E6F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9FA1-33C9-BF5C-33E6-3EEE5CDB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03531"/>
            <a:ext cx="10515600" cy="150018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Event based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173407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BC1C-2882-03F7-1797-E086E090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6AE87-41FD-D935-FF2F-01641BA5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systems continue to grow and processes can more easily join or leave, it becomes important to have an architecture in which dependencies between processes become as loose as possible</a:t>
            </a:r>
          </a:p>
          <a:p>
            <a:r>
              <a:rPr lang="en-US" dirty="0"/>
              <a:t>An architecture is needed in which there is a strong separation between </a:t>
            </a:r>
            <a:r>
              <a:rPr lang="en-US" i="1" dirty="0"/>
              <a:t>processing</a:t>
            </a:r>
            <a:r>
              <a:rPr lang="en-US" dirty="0"/>
              <a:t> and </a:t>
            </a:r>
            <a:r>
              <a:rPr lang="en-US" i="1" dirty="0"/>
              <a:t>coordination</a:t>
            </a:r>
          </a:p>
          <a:p>
            <a:r>
              <a:rPr lang="en-US" i="1" dirty="0"/>
              <a:t>Coordination </a:t>
            </a:r>
            <a:r>
              <a:rPr lang="en-US" dirty="0"/>
              <a:t>can be discussed from two dimensions: temporal and referential.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4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8FFF0-446D-FDE7-E92F-1A2ACB1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4ECF-3AD3-795C-735C-47D33E29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6AEB-E95F-9095-85CB-A5BBF014B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Temporal coupling</a:t>
            </a:r>
            <a:r>
              <a:rPr lang="en-US" dirty="0"/>
              <a:t> means that processes that are communicating will both have to be up and running. </a:t>
            </a:r>
          </a:p>
          <a:p>
            <a:r>
              <a:rPr lang="en-US" b="1" dirty="0"/>
              <a:t>Referential coupling </a:t>
            </a:r>
            <a:r>
              <a:rPr lang="en-US" dirty="0"/>
              <a:t>generally appears in the form of explicit referencing in communication. </a:t>
            </a:r>
          </a:p>
          <a:p>
            <a:pPr lvl="1"/>
            <a:r>
              <a:rPr lang="en-US" dirty="0"/>
              <a:t>For example, a process can communicate only if it knows the name or identifier of the other processes it wants to exchange information with.</a:t>
            </a:r>
          </a:p>
        </p:txBody>
      </p:sp>
    </p:spTree>
    <p:extLst>
      <p:ext uri="{BB962C8B-B14F-4D97-AF65-F5344CB8AC3E}">
        <p14:creationId xmlns:p14="http://schemas.microsoft.com/office/powerpoint/2010/main" val="72244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8073-5227-320A-D159-288FC280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E7E2-FC2D-C413-2471-1B8FDE6E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05A21-8C17-A374-9683-943B5849B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283" y="2443739"/>
            <a:ext cx="8297433" cy="3115110"/>
          </a:xfrm>
        </p:spPr>
      </p:pic>
    </p:spTree>
    <p:extLst>
      <p:ext uri="{BB962C8B-B14F-4D97-AF65-F5344CB8AC3E}">
        <p14:creationId xmlns:p14="http://schemas.microsoft.com/office/powerpoint/2010/main" val="68402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1077-3712-AA45-2293-32063A61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A353-A580-D6B6-EEDF-F84F9D47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B15FC-04B8-D327-0086-95D75AE5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 coordination</a:t>
            </a:r>
            <a:r>
              <a:rPr lang="en-US" dirty="0"/>
              <a:t>: when processes are temporally and referentially coupled, coordination takes place directly.</a:t>
            </a:r>
          </a:p>
          <a:p>
            <a:pPr lvl="1"/>
            <a:r>
              <a:rPr lang="en-US" dirty="0"/>
              <a:t>In real life, talking over cell phones (and assuming that a cell phone has only one owner), is an example of direct communication.</a:t>
            </a:r>
          </a:p>
          <a:p>
            <a:r>
              <a:rPr lang="en-US" b="1" dirty="0"/>
              <a:t>Mailbox coordination</a:t>
            </a:r>
            <a:r>
              <a:rPr lang="en-US" dirty="0"/>
              <a:t>: when processes are temporally decoupled, but referentially coupled</a:t>
            </a:r>
          </a:p>
          <a:p>
            <a:pPr lvl="1"/>
            <a:r>
              <a:rPr lang="en-US" dirty="0"/>
              <a:t>there is no need for two communicating processes to be active at the same time to let communication take place.</a:t>
            </a:r>
          </a:p>
          <a:p>
            <a:pPr lvl="1"/>
            <a:r>
              <a:rPr lang="en-US" dirty="0"/>
              <a:t>Instead, communication takes place by putting messages in a (possibly shared) mailbox</a:t>
            </a:r>
          </a:p>
        </p:txBody>
      </p:sp>
    </p:spTree>
    <p:extLst>
      <p:ext uri="{BB962C8B-B14F-4D97-AF65-F5344CB8AC3E}">
        <p14:creationId xmlns:p14="http://schemas.microsoft.com/office/powerpoint/2010/main" val="164253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AAE02-8C44-8BD1-0EF5-6D8ADA62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9997-32D1-EE32-8F05-4312247E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8ACF-DED1-9E71-BFA5-6E7A5725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Event-based coordination</a:t>
            </a:r>
            <a:r>
              <a:rPr lang="en-US" dirty="0"/>
              <a:t>: The combination of referentially decoupled and temporally coupled systems</a:t>
            </a:r>
          </a:p>
          <a:p>
            <a:pPr lvl="1"/>
            <a:r>
              <a:rPr lang="en-US" dirty="0"/>
              <a:t>processes do not know each other explicitly</a:t>
            </a:r>
          </a:p>
          <a:p>
            <a:pPr lvl="1"/>
            <a:r>
              <a:rPr lang="en-US" dirty="0"/>
              <a:t>a process </a:t>
            </a:r>
            <a:r>
              <a:rPr lang="en-US" b="1" dirty="0"/>
              <a:t>publish</a:t>
            </a:r>
            <a:r>
              <a:rPr lang="en-US" dirty="0"/>
              <a:t> a notification describing the occurrence of an event</a:t>
            </a:r>
          </a:p>
          <a:p>
            <a:pPr lvl="1"/>
            <a:r>
              <a:rPr lang="en-US" dirty="0"/>
              <a:t>processes may </a:t>
            </a:r>
            <a:r>
              <a:rPr lang="en-US" b="1" dirty="0"/>
              <a:t>subscribe</a:t>
            </a:r>
            <a:r>
              <a:rPr lang="en-US" dirty="0"/>
              <a:t> to a specific kind of notification</a:t>
            </a:r>
          </a:p>
          <a:p>
            <a:pPr lvl="1"/>
            <a:r>
              <a:rPr lang="en-US" dirty="0"/>
              <a:t>it is generally required that the subscriber is up-and-running at the time the</a:t>
            </a:r>
          </a:p>
          <a:p>
            <a:pPr lvl="1"/>
            <a:r>
              <a:rPr lang="en-US" dirty="0"/>
              <a:t>notification was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8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4CF3-480E-6D88-9A60-061EC38F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114F-06AE-7EA7-8E17-76049A43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CCDB-A6BE-9241-3D94-5AADB845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Shared data space</a:t>
            </a:r>
            <a:r>
              <a:rPr lang="en-US" dirty="0"/>
              <a:t>: the combination of referentially and temporally decoupled processes</a:t>
            </a:r>
          </a:p>
          <a:p>
            <a:pPr lvl="1"/>
            <a:r>
              <a:rPr lang="en-US" dirty="0"/>
              <a:t>The key idea is that processes communicate entirely through tuples, which are structured data records consisting of several fields, very similar to a row in a database table</a:t>
            </a:r>
          </a:p>
          <a:p>
            <a:pPr lvl="1"/>
            <a:r>
              <a:rPr lang="en-US" dirty="0"/>
              <a:t>Processes can put any type of tuple into the shared data space. </a:t>
            </a:r>
          </a:p>
          <a:p>
            <a:pPr lvl="1"/>
            <a:r>
              <a:rPr lang="en-US" dirty="0"/>
              <a:t>To retrieve a tuple, a process provides a search pattern that is matched against the tuples. Any tuple that matches is returned</a:t>
            </a:r>
          </a:p>
          <a:p>
            <a:pPr lvl="1"/>
            <a:r>
              <a:rPr lang="en-US" dirty="0"/>
              <a:t>A process subscribes to certain tuples by providing a search pattern; when a process inserts a tuple into the data space, matching subscribers are notified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97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86DF-C497-4E76-5CD9-90C1BBC4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4F5D-1464-9476-263E-A88231BA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Publish-subscribe architectures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A8D9681B-D62F-F4C3-AECF-909194DEE4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016" y="3024554"/>
            <a:ext cx="5307736" cy="2940148"/>
          </a:xfrm>
          <a:prstGeom prst="rect">
            <a:avLst/>
          </a:prstGeom>
        </p:spPr>
      </p:pic>
      <p:pic>
        <p:nvPicPr>
          <p:cNvPr id="6" name="object 9">
            <a:extLst>
              <a:ext uri="{FF2B5EF4-FFF2-40B4-BE49-F238E27FC236}">
                <a16:creationId xmlns:a16="http://schemas.microsoft.com/office/drawing/2014/main" id="{E87BB08A-E587-2CE4-22E4-B1F819F1A31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475290" y="2894770"/>
            <a:ext cx="4268492" cy="30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82A4-A07B-3E2F-2A73-834C9C11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BF06-C08C-B3D5-FBE0-3702E476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6FED-B0EF-2F45-9E28-1637B251E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E5D0-E1ED-4953-983C-90D53B8A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CDBC-31E5-9172-6240-52EDC415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4A349-327F-0299-DB9A-EA93788D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styles of architecture for distributed systems:</a:t>
            </a:r>
          </a:p>
          <a:p>
            <a:r>
              <a:rPr lang="en-US" dirty="0"/>
              <a:t>Layered architectures</a:t>
            </a:r>
          </a:p>
          <a:p>
            <a:r>
              <a:rPr lang="en-US" dirty="0"/>
              <a:t>Object-based architectures</a:t>
            </a:r>
          </a:p>
          <a:p>
            <a:r>
              <a:rPr lang="en-US" dirty="0"/>
              <a:t>Data-centered architectures</a:t>
            </a:r>
          </a:p>
          <a:p>
            <a:r>
              <a:rPr lang="en-US" dirty="0"/>
              <a:t>Event-based architectures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6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CBE0-131C-2D8F-4E16-560B5776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AACD-BEC2-3E4D-1A56-D2425687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41BD-A41F-76CF-3FD2-609D186D9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Resource-based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479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A4E64FF1-1C8D-C444-D146-312E6F4D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5A71-8E44-CA3C-F9F2-C58932327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a distributed system as a huge collection of resources that are individually managed by components</a:t>
            </a:r>
          </a:p>
          <a:p>
            <a:r>
              <a:rPr lang="en-US" dirty="0"/>
              <a:t>Resources may be </a:t>
            </a:r>
            <a:r>
              <a:rPr lang="en-US" i="1" dirty="0"/>
              <a:t>added</a:t>
            </a:r>
            <a:r>
              <a:rPr lang="en-US" dirty="0"/>
              <a:t> or </a:t>
            </a:r>
            <a:r>
              <a:rPr lang="en-US" i="1" dirty="0"/>
              <a:t>removed</a:t>
            </a:r>
            <a:r>
              <a:rPr lang="en-US" dirty="0"/>
              <a:t> by (remote) applications, and likewise can be </a:t>
            </a:r>
            <a:r>
              <a:rPr lang="en-US" i="1" dirty="0"/>
              <a:t>retrieved</a:t>
            </a:r>
            <a:r>
              <a:rPr lang="en-US" dirty="0"/>
              <a:t> or </a:t>
            </a:r>
            <a:r>
              <a:rPr lang="en-US" i="1" dirty="0"/>
              <a:t>modified</a:t>
            </a:r>
          </a:p>
          <a:p>
            <a:r>
              <a:rPr lang="en-US" dirty="0"/>
              <a:t>This approach has now been widely adopted for the Web and is known as </a:t>
            </a:r>
            <a:r>
              <a:rPr lang="en-US" b="1" dirty="0"/>
              <a:t>Representational State Transfer (REST)</a:t>
            </a:r>
          </a:p>
          <a:p>
            <a:r>
              <a:rPr lang="en-US" dirty="0"/>
              <a:t>REST is an architectural style based on transferring representations of resources from a server to a client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8FEA-019E-C637-B797-787FCF4A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80EACEE4-2209-270C-8925-579A1D89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CEF2-F549-9D1F-31B3-FC99B97D9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four key characteristics of RESTful architectures: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 are identified through a single naming scheme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services offer the same interface, consisting of at most four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Messages sent to or from a service are fully self-described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executing an operation at a service, that component forgets everything about the caller (stateless execution)</a:t>
            </a:r>
          </a:p>
        </p:txBody>
      </p:sp>
    </p:spTree>
    <p:extLst>
      <p:ext uri="{BB962C8B-B14F-4D97-AF65-F5344CB8AC3E}">
        <p14:creationId xmlns:p14="http://schemas.microsoft.com/office/powerpoint/2010/main" val="425069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9A94E-B3D0-E07C-88B4-CD66FE395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204792F0-E4B1-5DBF-82F0-FB4D3C33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06B2-79D0-195B-C393-8456BAFCD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603E6F0-D01A-590A-F410-C3EF63FE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00714"/>
              </p:ext>
            </p:extLst>
          </p:nvPr>
        </p:nvGraphicFramePr>
        <p:xfrm>
          <a:off x="1010419" y="2396247"/>
          <a:ext cx="10171162" cy="2485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4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6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79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24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99">
                <a:tc>
                  <a:txBody>
                    <a:bodyPr/>
                    <a:lstStyle/>
                    <a:p>
                      <a:pPr marL="71755">
                        <a:lnSpc>
                          <a:spcPts val="1010"/>
                        </a:lnSpc>
                      </a:pPr>
                      <a:endParaRPr lang="en-US" sz="3500" spc="-25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010"/>
                        </a:lnSpc>
                      </a:pPr>
                      <a:endParaRPr lang="en-US" sz="3500" spc="-25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1010"/>
                        </a:lnSpc>
                      </a:pPr>
                      <a:r>
                        <a:rPr sz="3500" spc="-25" dirty="0">
                          <a:latin typeface="Times New Roman"/>
                          <a:cs typeface="Times New Roman"/>
                        </a:rPr>
                        <a:t>PUT</a:t>
                      </a:r>
                      <a:endParaRPr sz="3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2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2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resource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491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25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25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3500" spc="-25" dirty="0">
                          <a:latin typeface="Times New Roman"/>
                          <a:cs typeface="Times New Roman"/>
                        </a:rPr>
                        <a:t>GET</a:t>
                      </a:r>
                      <a:endParaRPr sz="3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spc="-10" dirty="0">
                          <a:latin typeface="Arial"/>
                          <a:cs typeface="Arial"/>
                        </a:rPr>
                        <a:t>Retrieve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representation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1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1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3500" spc="-1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3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25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resource</a:t>
                      </a:r>
                      <a:endParaRPr sz="2500">
                        <a:latin typeface="Arial"/>
                        <a:cs typeface="Arial"/>
                      </a:endParaRPr>
                    </a:p>
                  </a:txBody>
                  <a:tcPr marL="0" marR="0" marT="24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215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2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endParaRPr lang="en-US" sz="3500" spc="-20" dirty="0">
                        <a:latin typeface="Times New Roman"/>
                        <a:cs typeface="Times New Roman"/>
                      </a:endParaRPr>
                    </a:p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3500" spc="-20" dirty="0">
                          <a:latin typeface="Times New Roman"/>
                          <a:cs typeface="Times New Roman"/>
                        </a:rPr>
                        <a:t>POST</a:t>
                      </a:r>
                      <a:endParaRPr sz="3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500" dirty="0">
                          <a:latin typeface="Arial"/>
                          <a:cs typeface="Arial"/>
                        </a:rPr>
                        <a:t>Modify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transferring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5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25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500" spc="-20" dirty="0">
                          <a:latin typeface="Arial"/>
                          <a:cs typeface="Arial"/>
                        </a:rPr>
                        <a:t>state</a:t>
                      </a:r>
                      <a:endParaRPr sz="2500" dirty="0">
                        <a:latin typeface="Arial"/>
                        <a:cs typeface="Arial"/>
                      </a:endParaRPr>
                    </a:p>
                  </a:txBody>
                  <a:tcPr marL="0" marR="0" marT="245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2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DDAC7-4B51-9331-BA68-8B618135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601EC812-2228-E3DB-F1A3-C451674C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B584-2360-3F73-2236-085609B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Basic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18.6 Resource operations.eps">
            <a:extLst>
              <a:ext uri="{FF2B5EF4-FFF2-40B4-BE49-F238E27FC236}">
                <a16:creationId xmlns:a16="http://schemas.microsoft.com/office/drawing/2014/main" id="{982CAEBF-467D-658E-DF1C-98126874E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16" y="2458004"/>
            <a:ext cx="8685568" cy="371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CD7AC-6283-9748-C405-08472CAE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93E62AE-382A-AAFB-E529-40DE04C9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Resource-based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6FBD-7B69-AAAA-CFA5-E36CBFFC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Example: Amazon’s Simple Storage Service (Amazon S3)</a:t>
            </a:r>
          </a:p>
          <a:p>
            <a:r>
              <a:rPr lang="en-US" i="1" dirty="0"/>
              <a:t>Objects</a:t>
            </a:r>
            <a:r>
              <a:rPr lang="en-US" dirty="0"/>
              <a:t> (i.e., files) are placed into </a:t>
            </a:r>
            <a:r>
              <a:rPr lang="en-US" i="1" dirty="0"/>
              <a:t>buckets</a:t>
            </a:r>
            <a:r>
              <a:rPr lang="en-US" dirty="0"/>
              <a:t> (i.e., directories)</a:t>
            </a:r>
          </a:p>
          <a:p>
            <a:r>
              <a:rPr lang="en-US" i="1" dirty="0"/>
              <a:t>Buckets</a:t>
            </a:r>
            <a:r>
              <a:rPr lang="en-US" dirty="0"/>
              <a:t> cannot be placed into buckets</a:t>
            </a:r>
          </a:p>
          <a:p>
            <a:r>
              <a:rPr lang="en-US" dirty="0"/>
              <a:t>Operations on </a:t>
            </a:r>
            <a:r>
              <a:rPr lang="en-US" i="1" dirty="0" err="1"/>
              <a:t>ObjectName</a:t>
            </a:r>
            <a:r>
              <a:rPr lang="en-US" dirty="0"/>
              <a:t> in bucket </a:t>
            </a:r>
            <a:r>
              <a:rPr lang="en-US" i="1" dirty="0" err="1"/>
              <a:t>BucketName</a:t>
            </a:r>
            <a:r>
              <a:rPr lang="en-US" dirty="0"/>
              <a:t> require the following identifier: </a:t>
            </a:r>
            <a:r>
              <a:rPr lang="en-US" dirty="0">
                <a:hlinkClick r:id="rId2"/>
              </a:rPr>
              <a:t>https://s3.amazonaws.com/BucketName/ObjectName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Typical operations</a:t>
            </a:r>
          </a:p>
          <a:p>
            <a:pPr marL="0" indent="0">
              <a:buNone/>
            </a:pPr>
            <a:r>
              <a:rPr lang="en-US" dirty="0"/>
              <a:t>All operations are carried out by sending HTTP requests:</a:t>
            </a:r>
          </a:p>
          <a:p>
            <a:r>
              <a:rPr lang="en-US" dirty="0"/>
              <a:t>Create a bucket/object: POST, along with the URI</a:t>
            </a:r>
          </a:p>
          <a:p>
            <a:r>
              <a:rPr lang="en-US" dirty="0"/>
              <a:t>Listing objects: GET on a bucket name</a:t>
            </a:r>
          </a:p>
          <a:p>
            <a:r>
              <a:rPr lang="en-US" dirty="0"/>
              <a:t>Reading an object: GET on a full URI</a:t>
            </a:r>
          </a:p>
        </p:txBody>
      </p:sp>
    </p:spTree>
    <p:extLst>
      <p:ext uri="{BB962C8B-B14F-4D97-AF65-F5344CB8AC3E}">
        <p14:creationId xmlns:p14="http://schemas.microsoft.com/office/powerpoint/2010/main" val="177846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695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Office Theme</vt:lpstr>
      <vt:lpstr>CSE 601: Distributed Systems</vt:lpstr>
      <vt:lpstr>Architectural Styles</vt:lpstr>
      <vt:lpstr>Architectural Styles</vt:lpstr>
      <vt:lpstr>Architectural Styles</vt:lpstr>
      <vt:lpstr>Resource-based Architectures</vt:lpstr>
      <vt:lpstr>Resource-based Architectures</vt:lpstr>
      <vt:lpstr>Resource-based Architectures</vt:lpstr>
      <vt:lpstr>Resource-based Architectures</vt:lpstr>
      <vt:lpstr>Resource-based Architectures</vt:lpstr>
      <vt:lpstr>Architectural Styles</vt:lpstr>
      <vt:lpstr>Event based Architectures</vt:lpstr>
      <vt:lpstr>Event based Architectures</vt:lpstr>
      <vt:lpstr>Event based Architectures</vt:lpstr>
      <vt:lpstr>Event based Architectures</vt:lpstr>
      <vt:lpstr>Event based Architectures</vt:lpstr>
      <vt:lpstr>Event based Architectures</vt:lpstr>
      <vt:lpstr>Publish-subscribe architectures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Toukir Ahammed</dc:creator>
  <cp:lastModifiedBy>Toukir Ahammed</cp:lastModifiedBy>
  <cp:revision>30</cp:revision>
  <dcterms:created xsi:type="dcterms:W3CDTF">2024-09-23T18:23:08Z</dcterms:created>
  <dcterms:modified xsi:type="dcterms:W3CDTF">2025-05-13T03:25:47Z</dcterms:modified>
</cp:coreProperties>
</file>