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239CE-BDF7-4AE7-AA1F-93FAF5D343F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E39A9-BAF9-44DD-9347-63FA3917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0DBA-D628-4A9E-9259-F1D4FF357676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8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3C0A-825C-430B-9FE0-A0E0D0247226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D83-67A8-44CF-8E05-784D4675829C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1F11-5DA4-4790-BB25-0AC636AE8B0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B56-F471-41E8-BA39-C239A23A39A5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1193-FDC5-417E-8DCB-0301FAE14FCD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43E3-7F41-4563-811D-A3F8F1E5CB62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A884-7036-464E-AA1A-88DA19E43DC0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BD27-32E0-49FF-B4BA-05104B4EBCB5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B42803-5426-4C3B-B71A-B978D5932828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763-421F-4603-A6BF-E50EB1AF9B58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FC3B6-1D02-46D3-B64F-AD61DB317E3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D59F3B-FA5A-4D45-8CD5-BDD6698005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Investigation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Survey: Research is Large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Survey is an empirical 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researchers to collect data from a large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aim of the survey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the findings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Surveys try to pool what is happening broadly over large groups of projects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 study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situation to try to document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is done after an event 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a survey include: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objective, target audience, instruments/questionnaire design, instruments/questionnaire evaluation, analysis, conclusion, and documentation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966" y="1846263"/>
            <a:ext cx="8410755" cy="4080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61514" y="1983756"/>
            <a:ext cx="8305512" cy="4028855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</a:t>
            </a: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in the typical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want to use or may have used software reliability engineering (SRE) for the first time in a project. You can perform case studies to capture different aspects.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066" y="1846263"/>
            <a:ext cx="7096193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Study goal and hypothesis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research can be expressed as a hypothesis that you want to test.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tentative idea that you think explains the behavior you want to explore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empirically testable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must be conceptually clear and specific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hypotheses should be related to a body of theory or some theoretical orientation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should have quantitative terms and in terms of independent and dependent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as direct and unambiguous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Scrum method produces better quality software than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method </a:t>
            </a:r>
          </a:p>
          <a:p>
            <a:pPr marL="201168" lvl="1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hypothesis. However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not testable because the notion of quality is not given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 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define “quality” in terms of the defects found and restate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as -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using the Scrum method produces better quality software than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code produced using Scrum will have fewer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per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 lines of code than code produced using the XP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Maintaining Control over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discriminator between experiments and case studies is the degree of control over variables. A case study is preferable when you are examining events where relevant behaviors or variables can not be manipulated.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variable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independent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that characterizes the project or goals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your hypothesis involves the effect of programming language 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resulting code.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Language” is a state variable, and an ideal experiment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involve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where many different languages would be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independent variable manipulated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experimenter</a:t>
            </a:r>
          </a:p>
          <a:p>
            <a:pPr marL="384048" lvl="2" indent="0">
              <a:buNone/>
            </a:pP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want to test whether a new testing strategy is better than other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new one is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After the case studies, you take a sample from the state variables for your project. So, if you have less control over the state variables of your project and if you are not sure about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you must have to choose a case study instead of an experiment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Threats to Validity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study is perfect. Potential problems with empirical studies are classified as categories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Validity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Conclusion Validity: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validity if the results are statistically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statistical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over the independent and dependent variables.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conclusion validity include using the wrong statistical tests, having too small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sample,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Construct Validity: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validity is used to determine how well a test measures what it is supposed to measure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using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 faults per KLOC as a measure of code quality has some threats to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since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value depends in part on when the measure is taken, for example: during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testing(faults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during testing) or after release (faults found by customers)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Threats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Internal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validity refers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cause-effect relationship between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and dependent variables. A study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internal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if the treatment actually caused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threats include the effects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other, possibly unidentified variables.</a:t>
            </a:r>
          </a:p>
          <a:p>
            <a:pPr lvl="1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External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Validity: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validity refers to how well you can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of a study to other situations, people,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measures. In other words, can you apply the findings of your study to a broader context?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threats to external validity: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bias, history, experimenter effect, Hawthorne effect, testing effect,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aptitude-treatment,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situation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</a:p>
          <a:p>
            <a:pPr lvl="1" algn="just"/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Hawthorne effect: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tendency for participants to change their behaviors simply because they know they are being studied.</a:t>
            </a:r>
            <a:endPara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Human Subject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Consent!!!!!!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any harm or damage or injury to the subjects while studying.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studies rarely involve risks of physical harm to human subjects. The major risks are due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best or optimal tool or technique requires some empirical support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based on observed and measured phenomena and derives knowledge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experience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from theory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Empirical studies are conducted to test the theory or belief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Empirical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studies do not prove that a theory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true; rather,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further evidence to support or refute the theory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study examines some specific sample or observation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variable involved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cause-effect relationship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794" y="1846263"/>
            <a:ext cx="7698738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845734"/>
            <a:ext cx="10189522" cy="402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involved in designing empirical studies 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2688" lvl="2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control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variables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population, behavior, or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phenomena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determines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type of study</a:t>
            </a:r>
          </a:p>
          <a:p>
            <a:pPr marL="932688" lvl="2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goals and hypotheses</a:t>
            </a:r>
          </a:p>
          <a:p>
            <a:pPr marL="932688" lvl="2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variables</a:t>
            </a:r>
          </a:p>
          <a:p>
            <a:pPr marL="932688" lvl="2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validity</a:t>
            </a:r>
          </a:p>
          <a:p>
            <a:pPr marL="932688" lvl="2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human subjects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Control of Variables and Study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12" y="1871614"/>
            <a:ext cx="9815135" cy="402336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experiments involve the testing of well-defined hypotheses concerning the postulated effects of independent variables on dependent variables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 input variables can not be controlled, e.g., in the 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astrophysics and geology.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and legal issues are also factors that prevent conducting experiments.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912" y="2010875"/>
            <a:ext cx="8746501" cy="369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 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Experiments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a great deal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tend to involve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numbers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people or events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Controlled experiments tend to be conducted in academia or research labs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Rarely performed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controlling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confounding factors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Studies: Research is Typical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studies that involve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confounding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controlled and/or subjects cannot be assigned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treatment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control groups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experiments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and/or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quasi-experiments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documents activity by identifying key factors (inputs, constraints, and resources) that may affect the outcomes of a research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studies in software engineering are case studies that involve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tool or technique on projects without random assignment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and control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variables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controlled, case studies are observational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study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activity has yet to occur, you may choose between a case study and a controlled experiment. If the investigation has already occurred, you must perform a survey or case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vs Case Studies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(Table is read across and up)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762" y="2148825"/>
            <a:ext cx="9424801" cy="3417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F3B-FA5A-4D45-8CD5-BDD6698005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643</TotalTime>
  <Words>1002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Times New Roman</vt:lpstr>
      <vt:lpstr>Wingdings</vt:lpstr>
      <vt:lpstr>Retrospect</vt:lpstr>
      <vt:lpstr>Empirical Investigation</vt:lpstr>
      <vt:lpstr>Empirical Studies</vt:lpstr>
      <vt:lpstr>Empirical Studies</vt:lpstr>
      <vt:lpstr>Empirical Studies</vt:lpstr>
      <vt:lpstr>1. Control of Variables and Study Type</vt:lpstr>
      <vt:lpstr>Investigation Type</vt:lpstr>
      <vt:lpstr>Experiments:  When Research is Small</vt:lpstr>
      <vt:lpstr>Case Studies: Research is Typical</vt:lpstr>
      <vt:lpstr>Experiments vs Case Studies (Table is read across and up)</vt:lpstr>
      <vt:lpstr>Survey: Research is Large</vt:lpstr>
      <vt:lpstr>Example:</vt:lpstr>
      <vt:lpstr>Example</vt:lpstr>
      <vt:lpstr>Example</vt:lpstr>
      <vt:lpstr>2. Study goal and hypothesis</vt:lpstr>
      <vt:lpstr>Hypothesis example</vt:lpstr>
      <vt:lpstr>3. Maintaining Control over Variables</vt:lpstr>
      <vt:lpstr>4. Threats to Validity</vt:lpstr>
      <vt:lpstr>4. Threats to Validity</vt:lpstr>
      <vt:lpstr>5. Human Subject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Goal-Based Framework for Software Measurement</dc:title>
  <dc:creator>Windows User</dc:creator>
  <cp:lastModifiedBy>Windows User</cp:lastModifiedBy>
  <cp:revision>113</cp:revision>
  <dcterms:created xsi:type="dcterms:W3CDTF">2022-07-20T11:13:37Z</dcterms:created>
  <dcterms:modified xsi:type="dcterms:W3CDTF">2025-05-05T08:13:19Z</dcterms:modified>
</cp:coreProperties>
</file>