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832AB-FE84-4C81-A0FC-E8E48CD86AE9}" v="254" dt="2019-01-21T21:37:19.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UL HASAN NOWSHAD" userId="735c5af44bdaea68" providerId="Windows Live" clId="Web-{B2D832AB-FE84-4C81-A0FC-E8E48CD86AE9}"/>
    <pc:docChg chg="addSld delSld modSld">
      <pc:chgData name="ROBIUL HASAN NOWSHAD" userId="735c5af44bdaea68" providerId="Windows Live" clId="Web-{B2D832AB-FE84-4C81-A0FC-E8E48CD86AE9}" dt="2019-01-21T21:52:40.122" v="1272" actId="1076"/>
      <pc:docMkLst>
        <pc:docMk/>
      </pc:docMkLst>
      <pc:sldChg chg="modSp">
        <pc:chgData name="ROBIUL HASAN NOWSHAD" userId="735c5af44bdaea68" providerId="Windows Live" clId="Web-{B2D832AB-FE84-4C81-A0FC-E8E48CD86AE9}" dt="2019-01-21T21:21:35.387" v="56" actId="20577"/>
        <pc:sldMkLst>
          <pc:docMk/>
          <pc:sldMk cId="109857222" sldId="256"/>
        </pc:sldMkLst>
        <pc:spChg chg="mod">
          <ac:chgData name="ROBIUL HASAN NOWSHAD" userId="735c5af44bdaea68" providerId="Windows Live" clId="Web-{B2D832AB-FE84-4C81-A0FC-E8E48CD86AE9}" dt="2019-01-21T21:21:35.387" v="56" actId="20577"/>
          <ac:spMkLst>
            <pc:docMk/>
            <pc:sldMk cId="109857222" sldId="256"/>
            <ac:spMk id="2" creationId="{00000000-0000-0000-0000-000000000000}"/>
          </ac:spMkLst>
        </pc:spChg>
        <pc:spChg chg="mod">
          <ac:chgData name="ROBIUL HASAN NOWSHAD" userId="735c5af44bdaea68" providerId="Windows Live" clId="Web-{B2D832AB-FE84-4C81-A0FC-E8E48CD86AE9}" dt="2019-01-21T21:18:29.558" v="23" actId="14100"/>
          <ac:spMkLst>
            <pc:docMk/>
            <pc:sldMk cId="109857222" sldId="256"/>
            <ac:spMk id="3" creationId="{00000000-0000-0000-0000-000000000000}"/>
          </ac:spMkLst>
        </pc:spChg>
      </pc:sldChg>
      <pc:sldChg chg="modSp new">
        <pc:chgData name="ROBIUL HASAN NOWSHAD" userId="735c5af44bdaea68" providerId="Windows Live" clId="Web-{B2D832AB-FE84-4C81-A0FC-E8E48CD86AE9}" dt="2019-01-21T21:19:38.840" v="37" actId="20577"/>
        <pc:sldMkLst>
          <pc:docMk/>
          <pc:sldMk cId="4288761717" sldId="257"/>
        </pc:sldMkLst>
        <pc:spChg chg="mod">
          <ac:chgData name="ROBIUL HASAN NOWSHAD" userId="735c5af44bdaea68" providerId="Windows Live" clId="Web-{B2D832AB-FE84-4C81-A0FC-E8E48CD86AE9}" dt="2019-01-21T21:19:21.090" v="29" actId="20577"/>
          <ac:spMkLst>
            <pc:docMk/>
            <pc:sldMk cId="4288761717" sldId="257"/>
            <ac:spMk id="2" creationId="{F16963A4-0D56-42B2-A888-E5ED0385A960}"/>
          </ac:spMkLst>
        </pc:spChg>
        <pc:spChg chg="mod">
          <ac:chgData name="ROBIUL HASAN NOWSHAD" userId="735c5af44bdaea68" providerId="Windows Live" clId="Web-{B2D832AB-FE84-4C81-A0FC-E8E48CD86AE9}" dt="2019-01-21T21:19:38.840" v="37" actId="20577"/>
          <ac:spMkLst>
            <pc:docMk/>
            <pc:sldMk cId="4288761717" sldId="257"/>
            <ac:spMk id="3" creationId="{423C5F33-FC7E-4EA2-A771-22D1BAC44637}"/>
          </ac:spMkLst>
        </pc:spChg>
      </pc:sldChg>
      <pc:sldChg chg="modSp new">
        <pc:chgData name="ROBIUL HASAN NOWSHAD" userId="735c5af44bdaea68" providerId="Windows Live" clId="Web-{B2D832AB-FE84-4C81-A0FC-E8E48CD86AE9}" dt="2019-01-21T21:21:03.481" v="52" actId="20577"/>
        <pc:sldMkLst>
          <pc:docMk/>
          <pc:sldMk cId="1919339072" sldId="258"/>
        </pc:sldMkLst>
        <pc:spChg chg="mod">
          <ac:chgData name="ROBIUL HASAN NOWSHAD" userId="735c5af44bdaea68" providerId="Windows Live" clId="Web-{B2D832AB-FE84-4C81-A0FC-E8E48CD86AE9}" dt="2019-01-21T21:20:30.418" v="43" actId="20577"/>
          <ac:spMkLst>
            <pc:docMk/>
            <pc:sldMk cId="1919339072" sldId="258"/>
            <ac:spMk id="2" creationId="{E64A4988-0A77-41C5-8CA5-5A336D4BC4A3}"/>
          </ac:spMkLst>
        </pc:spChg>
        <pc:spChg chg="mod">
          <ac:chgData name="ROBIUL HASAN NOWSHAD" userId="735c5af44bdaea68" providerId="Windows Live" clId="Web-{B2D832AB-FE84-4C81-A0FC-E8E48CD86AE9}" dt="2019-01-21T21:21:03.481" v="52" actId="20577"/>
          <ac:spMkLst>
            <pc:docMk/>
            <pc:sldMk cId="1919339072" sldId="258"/>
            <ac:spMk id="3" creationId="{44FDD96E-FF57-4563-80B8-FE7FCCFB28A7}"/>
          </ac:spMkLst>
        </pc:spChg>
      </pc:sldChg>
      <pc:sldChg chg="modSp new">
        <pc:chgData name="ROBIUL HASAN NOWSHAD" userId="735c5af44bdaea68" providerId="Windows Live" clId="Web-{B2D832AB-FE84-4C81-A0FC-E8E48CD86AE9}" dt="2019-01-21T21:22:35.137" v="67" actId="20577"/>
        <pc:sldMkLst>
          <pc:docMk/>
          <pc:sldMk cId="2114319816" sldId="259"/>
        </pc:sldMkLst>
        <pc:spChg chg="mod">
          <ac:chgData name="ROBIUL HASAN NOWSHAD" userId="735c5af44bdaea68" providerId="Windows Live" clId="Web-{B2D832AB-FE84-4C81-A0FC-E8E48CD86AE9}" dt="2019-01-21T21:22:14.950" v="63" actId="20577"/>
          <ac:spMkLst>
            <pc:docMk/>
            <pc:sldMk cId="2114319816" sldId="259"/>
            <ac:spMk id="2" creationId="{ED5C6198-1F4B-45B7-AD78-A18FEE487D95}"/>
          </ac:spMkLst>
        </pc:spChg>
        <pc:spChg chg="mod">
          <ac:chgData name="ROBIUL HASAN NOWSHAD" userId="735c5af44bdaea68" providerId="Windows Live" clId="Web-{B2D832AB-FE84-4C81-A0FC-E8E48CD86AE9}" dt="2019-01-21T21:22:35.137" v="67" actId="20577"/>
          <ac:spMkLst>
            <pc:docMk/>
            <pc:sldMk cId="2114319816" sldId="259"/>
            <ac:spMk id="3" creationId="{75C2CA1C-8328-4587-BAF2-8B9D25FAD510}"/>
          </ac:spMkLst>
        </pc:spChg>
      </pc:sldChg>
      <pc:sldChg chg="modSp new">
        <pc:chgData name="ROBIUL HASAN NOWSHAD" userId="735c5af44bdaea68" providerId="Windows Live" clId="Web-{B2D832AB-FE84-4C81-A0FC-E8E48CD86AE9}" dt="2019-01-21T21:26:31.268" v="108" actId="20577"/>
        <pc:sldMkLst>
          <pc:docMk/>
          <pc:sldMk cId="3649440566" sldId="260"/>
        </pc:sldMkLst>
        <pc:spChg chg="mod">
          <ac:chgData name="ROBIUL HASAN NOWSHAD" userId="735c5af44bdaea68" providerId="Windows Live" clId="Web-{B2D832AB-FE84-4C81-A0FC-E8E48CD86AE9}" dt="2019-01-21T21:23:42.810" v="82" actId="14100"/>
          <ac:spMkLst>
            <pc:docMk/>
            <pc:sldMk cId="3649440566" sldId="260"/>
            <ac:spMk id="2" creationId="{4E894C85-3E6F-4C15-B9EF-BB5AAC56775B}"/>
          </ac:spMkLst>
        </pc:spChg>
        <pc:spChg chg="mod">
          <ac:chgData name="ROBIUL HASAN NOWSHAD" userId="735c5af44bdaea68" providerId="Windows Live" clId="Web-{B2D832AB-FE84-4C81-A0FC-E8E48CD86AE9}" dt="2019-01-21T21:26:31.268" v="108" actId="20577"/>
          <ac:spMkLst>
            <pc:docMk/>
            <pc:sldMk cId="3649440566" sldId="260"/>
            <ac:spMk id="3" creationId="{1B958EF5-B8CD-498C-ACE0-FD464DB51AF6}"/>
          </ac:spMkLst>
        </pc:spChg>
      </pc:sldChg>
      <pc:sldChg chg="modSp new">
        <pc:chgData name="ROBIUL HASAN NOWSHAD" userId="735c5af44bdaea68" providerId="Windows Live" clId="Web-{B2D832AB-FE84-4C81-A0FC-E8E48CD86AE9}" dt="2019-01-21T21:27:06.487" v="119" actId="20577"/>
        <pc:sldMkLst>
          <pc:docMk/>
          <pc:sldMk cId="3780806706" sldId="261"/>
        </pc:sldMkLst>
        <pc:spChg chg="mod">
          <ac:chgData name="ROBIUL HASAN NOWSHAD" userId="735c5af44bdaea68" providerId="Windows Live" clId="Web-{B2D832AB-FE84-4C81-A0FC-E8E48CD86AE9}" dt="2019-01-21T21:26:55.065" v="113" actId="20577"/>
          <ac:spMkLst>
            <pc:docMk/>
            <pc:sldMk cId="3780806706" sldId="261"/>
            <ac:spMk id="2" creationId="{148981B8-7FE0-441F-B7B1-9D1A72D4B60E}"/>
          </ac:spMkLst>
        </pc:spChg>
        <pc:spChg chg="mod">
          <ac:chgData name="ROBIUL HASAN NOWSHAD" userId="735c5af44bdaea68" providerId="Windows Live" clId="Web-{B2D832AB-FE84-4C81-A0FC-E8E48CD86AE9}" dt="2019-01-21T21:27:06.487" v="119" actId="20577"/>
          <ac:spMkLst>
            <pc:docMk/>
            <pc:sldMk cId="3780806706" sldId="261"/>
            <ac:spMk id="3" creationId="{B2CD2CDD-C515-4DC5-9283-FB59590BB841}"/>
          </ac:spMkLst>
        </pc:spChg>
      </pc:sldChg>
      <pc:sldChg chg="modSp new">
        <pc:chgData name="ROBIUL HASAN NOWSHAD" userId="735c5af44bdaea68" providerId="Windows Live" clId="Web-{B2D832AB-FE84-4C81-A0FC-E8E48CD86AE9}" dt="2019-01-21T21:28:21.710" v="135" actId="20577"/>
        <pc:sldMkLst>
          <pc:docMk/>
          <pc:sldMk cId="390943591" sldId="262"/>
        </pc:sldMkLst>
        <pc:spChg chg="mod">
          <ac:chgData name="ROBIUL HASAN NOWSHAD" userId="735c5af44bdaea68" providerId="Windows Live" clId="Web-{B2D832AB-FE84-4C81-A0FC-E8E48CD86AE9}" dt="2019-01-21T21:27:41.674" v="125" actId="20577"/>
          <ac:spMkLst>
            <pc:docMk/>
            <pc:sldMk cId="390943591" sldId="262"/>
            <ac:spMk id="2" creationId="{B5CFDA18-6D44-4621-B8CF-BAA5E8DE867B}"/>
          </ac:spMkLst>
        </pc:spChg>
        <pc:spChg chg="mod">
          <ac:chgData name="ROBIUL HASAN NOWSHAD" userId="735c5af44bdaea68" providerId="Windows Live" clId="Web-{B2D832AB-FE84-4C81-A0FC-E8E48CD86AE9}" dt="2019-01-21T21:28:21.710" v="135" actId="20577"/>
          <ac:spMkLst>
            <pc:docMk/>
            <pc:sldMk cId="390943591" sldId="262"/>
            <ac:spMk id="3" creationId="{5C89D4C9-13AA-42EA-8368-6CD687BDD71C}"/>
          </ac:spMkLst>
        </pc:spChg>
      </pc:sldChg>
      <pc:sldChg chg="modSp new">
        <pc:chgData name="ROBIUL HASAN NOWSHAD" userId="735c5af44bdaea68" providerId="Windows Live" clId="Web-{B2D832AB-FE84-4C81-A0FC-E8E48CD86AE9}" dt="2019-01-21T21:29:08.179" v="151" actId="20577"/>
        <pc:sldMkLst>
          <pc:docMk/>
          <pc:sldMk cId="2233241451" sldId="263"/>
        </pc:sldMkLst>
        <pc:spChg chg="mod">
          <ac:chgData name="ROBIUL HASAN NOWSHAD" userId="735c5af44bdaea68" providerId="Windows Live" clId="Web-{B2D832AB-FE84-4C81-A0FC-E8E48CD86AE9}" dt="2019-01-21T21:28:55.054" v="143" actId="20577"/>
          <ac:spMkLst>
            <pc:docMk/>
            <pc:sldMk cId="2233241451" sldId="263"/>
            <ac:spMk id="2" creationId="{143203ED-D9D2-42A1-8202-0BFB096B1FDB}"/>
          </ac:spMkLst>
        </pc:spChg>
        <pc:spChg chg="mod">
          <ac:chgData name="ROBIUL HASAN NOWSHAD" userId="735c5af44bdaea68" providerId="Windows Live" clId="Web-{B2D832AB-FE84-4C81-A0FC-E8E48CD86AE9}" dt="2019-01-21T21:29:08.179" v="151" actId="20577"/>
          <ac:spMkLst>
            <pc:docMk/>
            <pc:sldMk cId="2233241451" sldId="263"/>
            <ac:spMk id="3" creationId="{04A8E5EE-562B-42FA-A84F-CB16F197CAA9}"/>
          </ac:spMkLst>
        </pc:spChg>
      </pc:sldChg>
      <pc:sldChg chg="modSp new">
        <pc:chgData name="ROBIUL HASAN NOWSHAD" userId="735c5af44bdaea68" providerId="Windows Live" clId="Web-{B2D832AB-FE84-4C81-A0FC-E8E48CD86AE9}" dt="2019-01-21T21:31:23.237" v="176" actId="14100"/>
        <pc:sldMkLst>
          <pc:docMk/>
          <pc:sldMk cId="1691024523" sldId="264"/>
        </pc:sldMkLst>
        <pc:spChg chg="mod">
          <ac:chgData name="ROBIUL HASAN NOWSHAD" userId="735c5af44bdaea68" providerId="Windows Live" clId="Web-{B2D832AB-FE84-4C81-A0FC-E8E48CD86AE9}" dt="2019-01-21T21:30:43.314" v="159" actId="20577"/>
          <ac:spMkLst>
            <pc:docMk/>
            <pc:sldMk cId="1691024523" sldId="264"/>
            <ac:spMk id="2" creationId="{806E8BA0-BB86-4EDB-8E60-8DA6275026D8}"/>
          </ac:spMkLst>
        </pc:spChg>
        <pc:spChg chg="mod">
          <ac:chgData name="ROBIUL HASAN NOWSHAD" userId="735c5af44bdaea68" providerId="Windows Live" clId="Web-{B2D832AB-FE84-4C81-A0FC-E8E48CD86AE9}" dt="2019-01-21T21:31:23.237" v="176" actId="14100"/>
          <ac:spMkLst>
            <pc:docMk/>
            <pc:sldMk cId="1691024523" sldId="264"/>
            <ac:spMk id="3" creationId="{5F84B2B7-8F0D-443C-BF6A-428EAD7EBD27}"/>
          </ac:spMkLst>
        </pc:spChg>
      </pc:sldChg>
      <pc:sldChg chg="modSp new">
        <pc:chgData name="ROBIUL HASAN NOWSHAD" userId="735c5af44bdaea68" providerId="Windows Live" clId="Web-{B2D832AB-FE84-4C81-A0FC-E8E48CD86AE9}" dt="2019-01-21T21:37:19.608" v="943" actId="20577"/>
        <pc:sldMkLst>
          <pc:docMk/>
          <pc:sldMk cId="2553781469" sldId="265"/>
        </pc:sldMkLst>
        <pc:spChg chg="mod">
          <ac:chgData name="ROBIUL HASAN NOWSHAD" userId="735c5af44bdaea68" providerId="Windows Live" clId="Web-{B2D832AB-FE84-4C81-A0FC-E8E48CD86AE9}" dt="2019-01-21T21:31:52.429" v="180" actId="20577"/>
          <ac:spMkLst>
            <pc:docMk/>
            <pc:sldMk cId="2553781469" sldId="265"/>
            <ac:spMk id="2" creationId="{AB04864D-D1AB-4332-9A87-B3558586E16B}"/>
          </ac:spMkLst>
        </pc:spChg>
        <pc:spChg chg="mod">
          <ac:chgData name="ROBIUL HASAN NOWSHAD" userId="735c5af44bdaea68" providerId="Windows Live" clId="Web-{B2D832AB-FE84-4C81-A0FC-E8E48CD86AE9}" dt="2019-01-21T21:37:19.608" v="943" actId="20577"/>
          <ac:spMkLst>
            <pc:docMk/>
            <pc:sldMk cId="2553781469" sldId="265"/>
            <ac:spMk id="3" creationId="{92A04800-0353-435C-9C24-D6F6FDD0587E}"/>
          </ac:spMkLst>
        </pc:spChg>
      </pc:sldChg>
      <pc:sldChg chg="addSp delSp modSp new del">
        <pc:chgData name="ROBIUL HASAN NOWSHAD" userId="735c5af44bdaea68" providerId="Windows Live" clId="Web-{B2D832AB-FE84-4C81-A0FC-E8E48CD86AE9}" dt="2019-01-21T21:37:15.342" v="440"/>
        <pc:sldMkLst>
          <pc:docMk/>
          <pc:sldMk cId="1527899299" sldId="266"/>
        </pc:sldMkLst>
        <pc:spChg chg="add del mod">
          <ac:chgData name="ROBIUL HASAN NOWSHAD" userId="735c5af44bdaea68" providerId="Windows Live" clId="Web-{B2D832AB-FE84-4C81-A0FC-E8E48CD86AE9}" dt="2019-01-21T21:37:08.811" v="439"/>
          <ac:spMkLst>
            <pc:docMk/>
            <pc:sldMk cId="1527899299" sldId="266"/>
            <ac:spMk id="4" creationId="{DB7C9A98-A5EB-46E8-B948-6FB383245922}"/>
          </ac:spMkLst>
        </pc:spChg>
      </pc:sldChg>
      <pc:sldChg chg="modSp new">
        <pc:chgData name="ROBIUL HASAN NOWSHAD" userId="735c5af44bdaea68" providerId="Windows Live" clId="Web-{B2D832AB-FE84-4C81-A0FC-E8E48CD86AE9}" dt="2019-01-21T21:40:26.265" v="1070" actId="20577"/>
        <pc:sldMkLst>
          <pc:docMk/>
          <pc:sldMk cId="2375145126" sldId="266"/>
        </pc:sldMkLst>
        <pc:spChg chg="mod">
          <ac:chgData name="ROBIUL HASAN NOWSHAD" userId="735c5af44bdaea68" providerId="Windows Live" clId="Web-{B2D832AB-FE84-4C81-A0FC-E8E48CD86AE9}" dt="2019-01-21T21:38:07.124" v="955" actId="20577"/>
          <ac:spMkLst>
            <pc:docMk/>
            <pc:sldMk cId="2375145126" sldId="266"/>
            <ac:spMk id="2" creationId="{C73F31C5-3A46-47BA-88F3-493849D64E18}"/>
          </ac:spMkLst>
        </pc:spChg>
        <pc:spChg chg="mod">
          <ac:chgData name="ROBIUL HASAN NOWSHAD" userId="735c5af44bdaea68" providerId="Windows Live" clId="Web-{B2D832AB-FE84-4C81-A0FC-E8E48CD86AE9}" dt="2019-01-21T21:40:26.265" v="1070" actId="20577"/>
          <ac:spMkLst>
            <pc:docMk/>
            <pc:sldMk cId="2375145126" sldId="266"/>
            <ac:spMk id="3" creationId="{8DC2F599-5A88-4A4B-8E92-4EA3D23017C0}"/>
          </ac:spMkLst>
        </pc:spChg>
      </pc:sldChg>
      <pc:sldChg chg="modSp new">
        <pc:chgData name="ROBIUL HASAN NOWSHAD" userId="735c5af44bdaea68" providerId="Windows Live" clId="Web-{B2D832AB-FE84-4C81-A0FC-E8E48CD86AE9}" dt="2019-01-21T21:41:59.267" v="1097" actId="20577"/>
        <pc:sldMkLst>
          <pc:docMk/>
          <pc:sldMk cId="3565096700" sldId="267"/>
        </pc:sldMkLst>
        <pc:spChg chg="mod">
          <ac:chgData name="ROBIUL HASAN NOWSHAD" userId="735c5af44bdaea68" providerId="Windows Live" clId="Web-{B2D832AB-FE84-4C81-A0FC-E8E48CD86AE9}" dt="2019-01-21T21:41:09.640" v="1077" actId="20577"/>
          <ac:spMkLst>
            <pc:docMk/>
            <pc:sldMk cId="3565096700" sldId="267"/>
            <ac:spMk id="2" creationId="{477648A7-64D2-4DE1-A780-4E5A99E5EFA7}"/>
          </ac:spMkLst>
        </pc:spChg>
        <pc:spChg chg="mod">
          <ac:chgData name="ROBIUL HASAN NOWSHAD" userId="735c5af44bdaea68" providerId="Windows Live" clId="Web-{B2D832AB-FE84-4C81-A0FC-E8E48CD86AE9}" dt="2019-01-21T21:41:59.267" v="1097" actId="20577"/>
          <ac:spMkLst>
            <pc:docMk/>
            <pc:sldMk cId="3565096700" sldId="267"/>
            <ac:spMk id="3" creationId="{9750E6BD-481F-4AD8-A210-3D2B25DDB3C3}"/>
          </ac:spMkLst>
        </pc:spChg>
      </pc:sldChg>
      <pc:sldChg chg="addSp delSp modSp new mod modClrScheme chgLayout">
        <pc:chgData name="ROBIUL HASAN NOWSHAD" userId="735c5af44bdaea68" providerId="Windows Live" clId="Web-{B2D832AB-FE84-4C81-A0FC-E8E48CD86AE9}" dt="2019-01-21T21:52:40.122" v="1272" actId="1076"/>
        <pc:sldMkLst>
          <pc:docMk/>
          <pc:sldMk cId="645991124" sldId="268"/>
        </pc:sldMkLst>
        <pc:spChg chg="mod ord">
          <ac:chgData name="ROBIUL HASAN NOWSHAD" userId="735c5af44bdaea68" providerId="Windows Live" clId="Web-{B2D832AB-FE84-4C81-A0FC-E8E48CD86AE9}" dt="2019-01-21T21:46:05.852" v="1156"/>
          <ac:spMkLst>
            <pc:docMk/>
            <pc:sldMk cId="645991124" sldId="268"/>
            <ac:spMk id="2" creationId="{87FD07E9-8CEA-48AD-BBBA-9F9898D86A67}"/>
          </ac:spMkLst>
        </pc:spChg>
        <pc:spChg chg="del">
          <ac:chgData name="ROBIUL HASAN NOWSHAD" userId="735c5af44bdaea68" providerId="Windows Live" clId="Web-{B2D832AB-FE84-4C81-A0FC-E8E48CD86AE9}" dt="2019-01-21T21:42:52.220" v="1107"/>
          <ac:spMkLst>
            <pc:docMk/>
            <pc:sldMk cId="645991124" sldId="268"/>
            <ac:spMk id="3" creationId="{2AD14EF6-109C-475C-9BC9-3E82D8AE8DCD}"/>
          </ac:spMkLst>
        </pc:spChg>
        <pc:spChg chg="add mod">
          <ac:chgData name="ROBIUL HASAN NOWSHAD" userId="735c5af44bdaea68" providerId="Windows Live" clId="Web-{B2D832AB-FE84-4C81-A0FC-E8E48CD86AE9}" dt="2019-01-21T21:51:55.934" v="1268" actId="1076"/>
          <ac:spMkLst>
            <pc:docMk/>
            <pc:sldMk cId="645991124" sldId="268"/>
            <ac:spMk id="6" creationId="{942ED75A-FD16-44F1-BA98-B6996B449475}"/>
          </ac:spMkLst>
        </pc:spChg>
        <pc:spChg chg="add mod ord">
          <ac:chgData name="ROBIUL HASAN NOWSHAD" userId="735c5af44bdaea68" providerId="Windows Live" clId="Web-{B2D832AB-FE84-4C81-A0FC-E8E48CD86AE9}" dt="2019-01-21T21:52:26.215" v="1270" actId="1076"/>
          <ac:spMkLst>
            <pc:docMk/>
            <pc:sldMk cId="645991124" sldId="268"/>
            <ac:spMk id="7" creationId="{AF74062C-5361-424E-BD93-B48C6C674FB4}"/>
          </ac:spMkLst>
        </pc:spChg>
        <pc:graphicFrameChg chg="add mod ord modGraphic">
          <ac:chgData name="ROBIUL HASAN NOWSHAD" userId="735c5af44bdaea68" providerId="Windows Live" clId="Web-{B2D832AB-FE84-4C81-A0FC-E8E48CD86AE9}" dt="2019-01-21T21:52:40.122" v="1272" actId="1076"/>
          <ac:graphicFrameMkLst>
            <pc:docMk/>
            <pc:sldMk cId="645991124" sldId="268"/>
            <ac:graphicFrameMk id="5" creationId="{EA48C0D5-FD88-4CCC-AAE0-18C010F55CE4}"/>
          </ac:graphicFrameMkLst>
        </pc:graphicFrameChg>
      </pc:sldChg>
      <pc:sldChg chg="addSp delSp modSp new mod setBg modClrScheme chgLayout">
        <pc:chgData name="ROBIUL HASAN NOWSHAD" userId="735c5af44bdaea68" providerId="Windows Live" clId="Web-{B2D832AB-FE84-4C81-A0FC-E8E48CD86AE9}" dt="2019-01-21T21:49:27.353" v="1229" actId="20577"/>
        <pc:sldMkLst>
          <pc:docMk/>
          <pc:sldMk cId="3626775278" sldId="269"/>
        </pc:sldMkLst>
        <pc:spChg chg="mod ord">
          <ac:chgData name="ROBIUL HASAN NOWSHAD" userId="735c5af44bdaea68" providerId="Windows Live" clId="Web-{B2D832AB-FE84-4C81-A0FC-E8E48CD86AE9}" dt="2019-01-21T21:49:16.635" v="1223" actId="20577"/>
          <ac:spMkLst>
            <pc:docMk/>
            <pc:sldMk cId="3626775278" sldId="269"/>
            <ac:spMk id="2" creationId="{0FEE936D-3692-4DBB-ACDC-8CE0B2CBB8B9}"/>
          </ac:spMkLst>
        </pc:spChg>
        <pc:spChg chg="mod ord">
          <ac:chgData name="ROBIUL HASAN NOWSHAD" userId="735c5af44bdaea68" providerId="Windows Live" clId="Web-{B2D832AB-FE84-4C81-A0FC-E8E48CD86AE9}" dt="2019-01-21T21:49:27.353" v="1229" actId="20577"/>
          <ac:spMkLst>
            <pc:docMk/>
            <pc:sldMk cId="3626775278" sldId="269"/>
            <ac:spMk id="3" creationId="{7A7DB9BE-CEE9-4CF1-AE9C-FCC2D7115ACB}"/>
          </ac:spMkLst>
        </pc:spChg>
        <pc:spChg chg="del">
          <ac:chgData name="ROBIUL HASAN NOWSHAD" userId="735c5af44bdaea68" providerId="Windows Live" clId="Web-{B2D832AB-FE84-4C81-A0FC-E8E48CD86AE9}" dt="2019-01-21T21:48:28.697" v="1205"/>
          <ac:spMkLst>
            <pc:docMk/>
            <pc:sldMk cId="3626775278" sldId="269"/>
            <ac:spMk id="4" creationId="{094E6A6D-15F0-4AF5-8185-69F0E1467636}"/>
          </ac:spMkLst>
        </pc:spChg>
        <pc:spChg chg="add del">
          <ac:chgData name="ROBIUL HASAN NOWSHAD" userId="735c5af44bdaea68" providerId="Windows Live" clId="Web-{B2D832AB-FE84-4C81-A0FC-E8E48CD86AE9}" dt="2019-01-21T21:48:51.838" v="1209"/>
          <ac:spMkLst>
            <pc:docMk/>
            <pc:sldMk cId="3626775278" sldId="269"/>
            <ac:spMk id="5" creationId="{3B854194-185D-494D-905C-7C7CB2E30F6E}"/>
          </ac:spMkLst>
        </pc:spChg>
        <pc:spChg chg="add del">
          <ac:chgData name="ROBIUL HASAN NOWSHAD" userId="735c5af44bdaea68" providerId="Windows Live" clId="Web-{B2D832AB-FE84-4C81-A0FC-E8E48CD86AE9}" dt="2019-01-21T21:48:51.838" v="1209"/>
          <ac:spMkLst>
            <pc:docMk/>
            <pc:sldMk cId="3626775278" sldId="269"/>
            <ac:spMk id="6" creationId="{B4F5FA0D-0104-4987-8241-EFF7C85B88DE}"/>
          </ac:spMkLst>
        </pc:spChg>
        <pc:spChg chg="add del">
          <ac:chgData name="ROBIUL HASAN NOWSHAD" userId="735c5af44bdaea68" providerId="Windows Live" clId="Web-{B2D832AB-FE84-4C81-A0FC-E8E48CD86AE9}" dt="2019-01-21T21:48:47.650" v="1207"/>
          <ac:spMkLst>
            <pc:docMk/>
            <pc:sldMk cId="3626775278" sldId="269"/>
            <ac:spMk id="8" creationId="{4351DFE5-F63D-4BE0-BDA9-E3EB88F01AA5}"/>
          </ac:spMkLst>
        </pc:spChg>
        <pc:picChg chg="add del">
          <ac:chgData name="ROBIUL HASAN NOWSHAD" userId="735c5af44bdaea68" providerId="Windows Live" clId="Web-{B2D832AB-FE84-4C81-A0FC-E8E48CD86AE9}" dt="2019-01-21T21:48:47.650" v="1207"/>
          <ac:picMkLst>
            <pc:docMk/>
            <pc:sldMk cId="3626775278" sldId="269"/>
            <ac:picMk id="10" creationId="{3AA16612-ACD2-4A16-8F2B-4514FD6BF28F}"/>
          </ac:picMkLst>
        </pc:picChg>
        <pc:picChg chg="add del">
          <ac:chgData name="ROBIUL HASAN NOWSHAD" userId="735c5af44bdaea68" providerId="Windows Live" clId="Web-{B2D832AB-FE84-4C81-A0FC-E8E48CD86AE9}" dt="2019-01-21T21:48:51.838" v="1209"/>
          <ac:picMkLst>
            <pc:docMk/>
            <pc:sldMk cId="3626775278" sldId="269"/>
            <ac:picMk id="12" creationId="{2897127E-6CEF-446C-BE87-93B7C46E49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967"/>
            <a:ext cx="9144000" cy="949866"/>
          </a:xfrm>
        </p:spPr>
        <p:txBody>
          <a:bodyPr>
            <a:normAutofit/>
          </a:bodyPr>
          <a:lstStyle/>
          <a:p>
            <a:r>
              <a:rPr lang="en-US" sz="4400" b="1" dirty="0">
                <a:cs typeface="Calibri Light"/>
              </a:rPr>
              <a:t>Introduction</a:t>
            </a:r>
            <a:endParaRPr lang="en-US" sz="4400" dirty="0"/>
          </a:p>
        </p:txBody>
      </p:sp>
      <p:sp>
        <p:nvSpPr>
          <p:cNvPr id="3" name="Subtitle 2"/>
          <p:cNvSpPr>
            <a:spLocks noGrp="1"/>
          </p:cNvSpPr>
          <p:nvPr>
            <p:ph type="subTitle" idx="1"/>
          </p:nvPr>
        </p:nvSpPr>
        <p:spPr>
          <a:xfrm>
            <a:off x="1567132" y="1963018"/>
            <a:ext cx="9144000" cy="4516857"/>
          </a:xfrm>
        </p:spPr>
        <p:txBody>
          <a:bodyPr vert="horz" lIns="91440" tIns="45720" rIns="91440" bIns="45720" rtlCol="0" anchor="t">
            <a:normAutofit/>
          </a:bodyPr>
          <a:lstStyle/>
          <a:p>
            <a:pPr algn="just"/>
            <a:r>
              <a:rPr lang="en-US" sz="3600" dirty="0">
                <a:latin typeface="Calibri Light"/>
                <a:cs typeface="Calibri Light"/>
              </a:rPr>
              <a:t>The business, like Event Planning need promoting and have a good image. To have a good convenient website helps them promoting and show their business reputation. For our project, we propose the development of a smart, convenience website for Event Planning business, which they can reach people and let them know their works and book a consultation.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864D-D1AB-4332-9A87-B3558586E16B}"/>
              </a:ext>
            </a:extLst>
          </p:cNvPr>
          <p:cNvSpPr>
            <a:spLocks noGrp="1"/>
          </p:cNvSpPr>
          <p:nvPr>
            <p:ph type="title"/>
          </p:nvPr>
        </p:nvSpPr>
        <p:spPr/>
        <p:txBody>
          <a:bodyPr/>
          <a:lstStyle/>
          <a:p>
            <a:r>
              <a:rPr lang="en-US" b="1" dirty="0">
                <a:cs typeface="Calibri Light"/>
              </a:rPr>
              <a:t>2. Functional Requirements</a:t>
            </a:r>
            <a:endParaRPr lang="en-US" dirty="0"/>
          </a:p>
        </p:txBody>
      </p:sp>
      <p:sp>
        <p:nvSpPr>
          <p:cNvPr id="3" name="Content Placeholder 2">
            <a:extLst>
              <a:ext uri="{FF2B5EF4-FFF2-40B4-BE49-F238E27FC236}">
                <a16:creationId xmlns:a16="http://schemas.microsoft.com/office/drawing/2014/main" id="{92A04800-0353-435C-9C24-D6F6FDD0587E}"/>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Home and About page</a:t>
            </a:r>
          </a:p>
          <a:p>
            <a:r>
              <a:rPr lang="en-US" dirty="0">
                <a:cs typeface="Calibri" panose="020F0502020204030204"/>
              </a:rPr>
              <a:t>Register user</a:t>
            </a:r>
          </a:p>
          <a:p>
            <a:r>
              <a:rPr lang="en-US" dirty="0">
                <a:cs typeface="Calibri" panose="020F0502020204030204"/>
              </a:rPr>
              <a:t>Log in to access Gallery and log out</a:t>
            </a:r>
          </a:p>
          <a:p>
            <a:r>
              <a:rPr lang="en-US" dirty="0">
                <a:cs typeface="Calibri" panose="020F0502020204030204"/>
              </a:rPr>
              <a:t>Choose packages of event</a:t>
            </a:r>
          </a:p>
          <a:p>
            <a:r>
              <a:rPr lang="en-US" dirty="0">
                <a:cs typeface="Calibri" panose="020F0502020204030204"/>
              </a:rPr>
              <a:t>Contact form to contact</a:t>
            </a:r>
          </a:p>
          <a:p>
            <a:r>
              <a:rPr lang="en-US" dirty="0">
                <a:cs typeface="Calibri" panose="020F0502020204030204"/>
              </a:rPr>
              <a:t>Admin panel</a:t>
            </a:r>
          </a:p>
          <a:p>
            <a:r>
              <a:rPr lang="en-US" dirty="0">
                <a:cs typeface="Calibri" panose="020F0502020204030204"/>
              </a:rPr>
              <a:t>Create admin</a:t>
            </a:r>
          </a:p>
          <a:p>
            <a:r>
              <a:rPr lang="en-US" dirty="0">
                <a:cs typeface="Calibri" panose="020F0502020204030204"/>
              </a:rPr>
              <a:t>Log in to access Admin panel</a:t>
            </a:r>
          </a:p>
          <a:p>
            <a:pPr marL="0" indent="0">
              <a:buNone/>
            </a:pPr>
            <a:endParaRPr lang="en-US" dirty="0">
              <a:cs typeface="Calibri" panose="020F0502020204030204"/>
            </a:endParaRPr>
          </a:p>
        </p:txBody>
      </p:sp>
    </p:spTree>
    <p:extLst>
      <p:ext uri="{BB962C8B-B14F-4D97-AF65-F5344CB8AC3E}">
        <p14:creationId xmlns:p14="http://schemas.microsoft.com/office/powerpoint/2010/main" val="255378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31C5-3A46-47BA-88F3-493849D64E18}"/>
              </a:ext>
            </a:extLst>
          </p:cNvPr>
          <p:cNvSpPr>
            <a:spLocks noGrp="1"/>
          </p:cNvSpPr>
          <p:nvPr>
            <p:ph type="title"/>
          </p:nvPr>
        </p:nvSpPr>
        <p:spPr>
          <a:xfrm>
            <a:off x="838200" y="365125"/>
            <a:ext cx="10515600" cy="1109903"/>
          </a:xfrm>
        </p:spPr>
        <p:txBody>
          <a:bodyPr/>
          <a:lstStyle/>
          <a:p>
            <a:r>
              <a:rPr lang="en-US" b="1" dirty="0">
                <a:cs typeface="Calibri Light"/>
              </a:rPr>
              <a:t>2. Functional Requirements(cont.)</a:t>
            </a:r>
            <a:endParaRPr lang="en-US" dirty="0">
              <a:cs typeface="Calibri Light"/>
            </a:endParaRPr>
          </a:p>
        </p:txBody>
      </p:sp>
      <p:sp>
        <p:nvSpPr>
          <p:cNvPr id="3" name="Content Placeholder 2">
            <a:extLst>
              <a:ext uri="{FF2B5EF4-FFF2-40B4-BE49-F238E27FC236}">
                <a16:creationId xmlns:a16="http://schemas.microsoft.com/office/drawing/2014/main" id="{8DC2F599-5A88-4A4B-8E92-4EA3D23017C0}"/>
              </a:ext>
            </a:extLst>
          </p:cNvPr>
          <p:cNvSpPr>
            <a:spLocks noGrp="1"/>
          </p:cNvSpPr>
          <p:nvPr>
            <p:ph idx="1"/>
          </p:nvPr>
        </p:nvSpPr>
        <p:spPr/>
        <p:txBody>
          <a:bodyPr vert="horz" lIns="91440" tIns="45720" rIns="91440" bIns="45720" rtlCol="0" anchor="t">
            <a:normAutofit/>
          </a:bodyPr>
          <a:lstStyle/>
          <a:p>
            <a:r>
              <a:rPr lang="en-US" dirty="0">
                <a:cs typeface="Calibri"/>
              </a:rPr>
              <a:t>Dashboard of  Client massage request</a:t>
            </a:r>
          </a:p>
          <a:p>
            <a:r>
              <a:rPr lang="en-US" dirty="0">
                <a:cs typeface="Calibri"/>
              </a:rPr>
              <a:t>Dashboard of  Client package request</a:t>
            </a:r>
          </a:p>
          <a:p>
            <a:r>
              <a:rPr lang="en-US" dirty="0">
                <a:cs typeface="Calibri"/>
              </a:rPr>
              <a:t>Update gallery</a:t>
            </a:r>
          </a:p>
          <a:p>
            <a:r>
              <a:rPr lang="en-US" dirty="0">
                <a:cs typeface="Calibri"/>
              </a:rPr>
              <a:t>Business status</a:t>
            </a:r>
          </a:p>
          <a:p>
            <a:endParaRPr lang="en-US" dirty="0">
              <a:cs typeface="Calibri"/>
            </a:endParaRPr>
          </a:p>
        </p:txBody>
      </p:sp>
    </p:spTree>
    <p:extLst>
      <p:ext uri="{BB962C8B-B14F-4D97-AF65-F5344CB8AC3E}">
        <p14:creationId xmlns:p14="http://schemas.microsoft.com/office/powerpoint/2010/main" val="237514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48A7-64D2-4DE1-A780-4E5A99E5EFA7}"/>
              </a:ext>
            </a:extLst>
          </p:cNvPr>
          <p:cNvSpPr>
            <a:spLocks noGrp="1"/>
          </p:cNvSpPr>
          <p:nvPr>
            <p:ph type="title"/>
          </p:nvPr>
        </p:nvSpPr>
        <p:spPr/>
        <p:txBody>
          <a:bodyPr/>
          <a:lstStyle/>
          <a:p>
            <a:r>
              <a:rPr lang="en-US" b="1" dirty="0">
                <a:cs typeface="Calibri Light"/>
              </a:rPr>
              <a:t>3. Non-Functional Requirements</a:t>
            </a:r>
            <a:endParaRPr lang="en-US" dirty="0"/>
          </a:p>
        </p:txBody>
      </p:sp>
      <p:sp>
        <p:nvSpPr>
          <p:cNvPr id="3" name="Content Placeholder 2">
            <a:extLst>
              <a:ext uri="{FF2B5EF4-FFF2-40B4-BE49-F238E27FC236}">
                <a16:creationId xmlns:a16="http://schemas.microsoft.com/office/drawing/2014/main" id="{9750E6BD-481F-4AD8-A210-3D2B25DDB3C3}"/>
              </a:ext>
            </a:extLst>
          </p:cNvPr>
          <p:cNvSpPr>
            <a:spLocks noGrp="1"/>
          </p:cNvSpPr>
          <p:nvPr>
            <p:ph idx="1"/>
          </p:nvPr>
        </p:nvSpPr>
        <p:spPr/>
        <p:txBody>
          <a:bodyPr vert="horz" lIns="91440" tIns="45720" rIns="91440" bIns="45720" rtlCol="0" anchor="t">
            <a:normAutofit/>
          </a:bodyPr>
          <a:lstStyle/>
          <a:p>
            <a:r>
              <a:rPr lang="en-US" sz="3600" dirty="0">
                <a:latin typeface="Calibri Light"/>
                <a:cs typeface="Calibri Light"/>
              </a:rPr>
              <a:t>Performance</a:t>
            </a:r>
          </a:p>
          <a:p>
            <a:r>
              <a:rPr lang="en-US" sz="3600" dirty="0">
                <a:latin typeface="Calibri Light"/>
                <a:cs typeface="Calibri Light"/>
              </a:rPr>
              <a:t>Security</a:t>
            </a:r>
          </a:p>
          <a:p>
            <a:r>
              <a:rPr lang="en-US" sz="3600" dirty="0">
                <a:latin typeface="Calibri Light"/>
                <a:cs typeface="Calibri Light"/>
              </a:rPr>
              <a:t>Recoverability</a:t>
            </a:r>
          </a:p>
        </p:txBody>
      </p:sp>
    </p:spTree>
    <p:extLst>
      <p:ext uri="{BB962C8B-B14F-4D97-AF65-F5344CB8AC3E}">
        <p14:creationId xmlns:p14="http://schemas.microsoft.com/office/powerpoint/2010/main" val="356509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07E9-8CEA-48AD-BBBA-9F9898D86A67}"/>
              </a:ext>
            </a:extLst>
          </p:cNvPr>
          <p:cNvSpPr>
            <a:spLocks noGrp="1"/>
          </p:cNvSpPr>
          <p:nvPr>
            <p:ph type="title"/>
          </p:nvPr>
        </p:nvSpPr>
        <p:spPr/>
        <p:txBody>
          <a:bodyPr/>
          <a:lstStyle/>
          <a:p>
            <a:r>
              <a:rPr lang="en-US" b="1" dirty="0">
                <a:cs typeface="Calibri Light"/>
              </a:rPr>
              <a:t>4. Overall Constraints</a:t>
            </a:r>
            <a:endParaRPr lang="en-US" dirty="0">
              <a:cs typeface="Calibri Light"/>
            </a:endParaRPr>
          </a:p>
        </p:txBody>
      </p:sp>
      <p:graphicFrame>
        <p:nvGraphicFramePr>
          <p:cNvPr id="5" name="Content Placeholder 4">
            <a:extLst>
              <a:ext uri="{FF2B5EF4-FFF2-40B4-BE49-F238E27FC236}">
                <a16:creationId xmlns:a16="http://schemas.microsoft.com/office/drawing/2014/main" id="{EA48C0D5-FD88-4CCC-AAE0-18C010F55CE4}"/>
              </a:ext>
            </a:extLst>
          </p:cNvPr>
          <p:cNvGraphicFramePr>
            <a:graphicFrameLocks noGrp="1"/>
          </p:cNvGraphicFramePr>
          <p:nvPr>
            <p:ph sz="half" idx="1"/>
            <p:extLst>
              <p:ext uri="{D42A27DB-BD31-4B8C-83A1-F6EECF244321}">
                <p14:modId xmlns:p14="http://schemas.microsoft.com/office/powerpoint/2010/main" val="1686831836"/>
              </p:ext>
            </p:extLst>
          </p:nvPr>
        </p:nvGraphicFramePr>
        <p:xfrm>
          <a:off x="4773282" y="2027207"/>
          <a:ext cx="5181599" cy="4016375"/>
        </p:xfrm>
        <a:graphic>
          <a:graphicData uri="http://schemas.openxmlformats.org/drawingml/2006/table">
            <a:tbl>
              <a:tblPr firstRow="1" bandRow="1">
                <a:tableStyleId>{5C22544A-7EE6-4342-B048-85BDC9FD1C3A}</a:tableStyleId>
              </a:tblPr>
              <a:tblGrid>
                <a:gridCol w="2851413">
                  <a:extLst>
                    <a:ext uri="{9D8B030D-6E8A-4147-A177-3AD203B41FA5}">
                      <a16:colId xmlns:a16="http://schemas.microsoft.com/office/drawing/2014/main" val="2884098382"/>
                    </a:ext>
                  </a:extLst>
                </a:gridCol>
                <a:gridCol w="2330186">
                  <a:extLst>
                    <a:ext uri="{9D8B030D-6E8A-4147-A177-3AD203B41FA5}">
                      <a16:colId xmlns:a16="http://schemas.microsoft.com/office/drawing/2014/main" val="1877967717"/>
                    </a:ext>
                  </a:extLst>
                </a:gridCol>
              </a:tblGrid>
              <a:tr h="678824">
                <a:tc>
                  <a:txBody>
                    <a:bodyPr/>
                    <a:lstStyle/>
                    <a:p>
                      <a:pPr algn="ctr" fontAlgn="base"/>
                      <a:r>
                        <a:rPr lang="en-US" sz="2800" dirty="0">
                          <a:effectLst/>
                        </a:rPr>
                        <a:t>Setup </a:t>
                      </a:r>
                      <a:endParaRPr lang="en-US" sz="2800" b="1" dirty="0">
                        <a:effectLst/>
                      </a:endParaRPr>
                    </a:p>
                  </a:txBody>
                  <a:tcPr anchor="ctr"/>
                </a:tc>
                <a:tc>
                  <a:txBody>
                    <a:bodyPr/>
                    <a:lstStyle/>
                    <a:p>
                      <a:pPr fontAlgn="base"/>
                      <a:r>
                        <a:rPr lang="en-US" sz="2800" dirty="0">
                          <a:effectLst/>
                        </a:rPr>
                        <a:t>1000 </a:t>
                      </a:r>
                      <a:endParaRPr lang="en-US" sz="2800" b="1" dirty="0">
                        <a:effectLst/>
                      </a:endParaRPr>
                    </a:p>
                  </a:txBody>
                  <a:tcPr anchor="ctr"/>
                </a:tc>
                <a:extLst>
                  <a:ext uri="{0D108BD9-81ED-4DB2-BD59-A6C34878D82A}">
                    <a16:rowId xmlns:a16="http://schemas.microsoft.com/office/drawing/2014/main" val="390285333"/>
                  </a:ext>
                </a:extLst>
              </a:tr>
              <a:tr h="678824">
                <a:tc>
                  <a:txBody>
                    <a:bodyPr/>
                    <a:lstStyle/>
                    <a:p>
                      <a:pPr algn="ctr" fontAlgn="base"/>
                      <a:r>
                        <a:rPr lang="en-US" sz="2800" dirty="0">
                          <a:effectLst/>
                        </a:rPr>
                        <a:t> Design &amp; Building</a:t>
                      </a:r>
                    </a:p>
                  </a:txBody>
                  <a:tcPr anchor="ctr"/>
                </a:tc>
                <a:tc>
                  <a:txBody>
                    <a:bodyPr/>
                    <a:lstStyle/>
                    <a:p>
                      <a:pPr fontAlgn="base"/>
                      <a:r>
                        <a:rPr lang="en-US" sz="2800" dirty="0">
                          <a:effectLst/>
                        </a:rPr>
                        <a:t>  7000 </a:t>
                      </a:r>
                    </a:p>
                  </a:txBody>
                  <a:tcPr anchor="ctr"/>
                </a:tc>
                <a:extLst>
                  <a:ext uri="{0D108BD9-81ED-4DB2-BD59-A6C34878D82A}">
                    <a16:rowId xmlns:a16="http://schemas.microsoft.com/office/drawing/2014/main" val="1991752797"/>
                  </a:ext>
                </a:extLst>
              </a:tr>
              <a:tr h="622255">
                <a:tc>
                  <a:txBody>
                    <a:bodyPr/>
                    <a:lstStyle/>
                    <a:p>
                      <a:pPr algn="ctr" fontAlgn="base"/>
                      <a:r>
                        <a:rPr lang="en-US" sz="2800" dirty="0">
                          <a:effectLst/>
                        </a:rPr>
                        <a:t> Content Creation </a:t>
                      </a:r>
                      <a:endParaRPr lang="en-US" sz="2800" b="1" dirty="0">
                        <a:effectLst/>
                      </a:endParaRPr>
                    </a:p>
                  </a:txBody>
                  <a:tcPr anchor="ctr"/>
                </a:tc>
                <a:tc>
                  <a:txBody>
                    <a:bodyPr/>
                    <a:lstStyle/>
                    <a:p>
                      <a:pPr fontAlgn="base"/>
                      <a:r>
                        <a:rPr lang="en-US" sz="2800" dirty="0">
                          <a:effectLst/>
                        </a:rPr>
                        <a:t>1000 </a:t>
                      </a:r>
                    </a:p>
                  </a:txBody>
                  <a:tcPr anchor="ctr"/>
                </a:tc>
                <a:extLst>
                  <a:ext uri="{0D108BD9-81ED-4DB2-BD59-A6C34878D82A}">
                    <a16:rowId xmlns:a16="http://schemas.microsoft.com/office/drawing/2014/main" val="2822951038"/>
                  </a:ext>
                </a:extLst>
              </a:tr>
              <a:tr h="678824">
                <a:tc>
                  <a:txBody>
                    <a:bodyPr/>
                    <a:lstStyle/>
                    <a:p>
                      <a:pPr algn="ctr" fontAlgn="base"/>
                      <a:r>
                        <a:rPr lang="en-US" sz="2800" dirty="0">
                          <a:effectLst/>
                        </a:rPr>
                        <a:t>Training to Use it </a:t>
                      </a:r>
                      <a:endParaRPr lang="en-US" sz="2800" b="1" dirty="0">
                        <a:effectLst/>
                      </a:endParaRPr>
                    </a:p>
                  </a:txBody>
                  <a:tcPr anchor="ctr"/>
                </a:tc>
                <a:tc>
                  <a:txBody>
                    <a:bodyPr/>
                    <a:lstStyle/>
                    <a:p>
                      <a:pPr fontAlgn="base"/>
                      <a:r>
                        <a:rPr lang="en-US" sz="2800" dirty="0">
                          <a:effectLst/>
                        </a:rPr>
                        <a:t>500 </a:t>
                      </a:r>
                    </a:p>
                  </a:txBody>
                  <a:tcPr anchor="ctr"/>
                </a:tc>
                <a:extLst>
                  <a:ext uri="{0D108BD9-81ED-4DB2-BD59-A6C34878D82A}">
                    <a16:rowId xmlns:a16="http://schemas.microsoft.com/office/drawing/2014/main" val="44440009"/>
                  </a:ext>
                </a:extLst>
              </a:tr>
              <a:tr h="678824">
                <a:tc>
                  <a:txBody>
                    <a:bodyPr/>
                    <a:lstStyle/>
                    <a:p>
                      <a:pPr algn="ctr" fontAlgn="base"/>
                      <a:r>
                        <a:rPr lang="en-US" sz="2800" dirty="0">
                          <a:effectLst/>
                        </a:rPr>
                        <a:t>Maintenance </a:t>
                      </a:r>
                      <a:endParaRPr lang="en-US" sz="2800" b="1" dirty="0">
                        <a:effectLst/>
                      </a:endParaRPr>
                    </a:p>
                  </a:txBody>
                  <a:tcPr anchor="ctr"/>
                </a:tc>
                <a:tc>
                  <a:txBody>
                    <a:bodyPr/>
                    <a:lstStyle/>
                    <a:p>
                      <a:pPr fontAlgn="base"/>
                      <a:r>
                        <a:rPr lang="en-US" sz="2800" dirty="0">
                          <a:effectLst/>
                        </a:rPr>
                        <a:t>500 </a:t>
                      </a:r>
                    </a:p>
                  </a:txBody>
                  <a:tcPr anchor="ctr"/>
                </a:tc>
                <a:extLst>
                  <a:ext uri="{0D108BD9-81ED-4DB2-BD59-A6C34878D82A}">
                    <a16:rowId xmlns:a16="http://schemas.microsoft.com/office/drawing/2014/main" val="3768208783"/>
                  </a:ext>
                </a:extLst>
              </a:tr>
              <a:tr h="678824">
                <a:tc>
                  <a:txBody>
                    <a:bodyPr/>
                    <a:lstStyle/>
                    <a:p>
                      <a:pPr algn="ctr" fontAlgn="base"/>
                      <a:r>
                        <a:rPr lang="en-US" sz="2800" dirty="0">
                          <a:effectLst/>
                        </a:rPr>
                        <a:t>Total </a:t>
                      </a:r>
                      <a:endParaRPr lang="en-US" sz="2800" b="1" dirty="0">
                        <a:effectLst/>
                      </a:endParaRPr>
                    </a:p>
                  </a:txBody>
                  <a:tcPr anchor="ctr"/>
                </a:tc>
                <a:tc>
                  <a:txBody>
                    <a:bodyPr/>
                    <a:lstStyle/>
                    <a:p>
                      <a:pPr fontAlgn="base"/>
                      <a:r>
                        <a:rPr lang="en-US" sz="2800" dirty="0">
                          <a:effectLst/>
                        </a:rPr>
                        <a:t>10000 </a:t>
                      </a:r>
                    </a:p>
                  </a:txBody>
                  <a:tcPr anchor="ctr"/>
                </a:tc>
                <a:extLst>
                  <a:ext uri="{0D108BD9-81ED-4DB2-BD59-A6C34878D82A}">
                    <a16:rowId xmlns:a16="http://schemas.microsoft.com/office/drawing/2014/main" val="692365554"/>
                  </a:ext>
                </a:extLst>
              </a:tr>
            </a:tbl>
          </a:graphicData>
        </a:graphic>
      </p:graphicFrame>
      <p:sp>
        <p:nvSpPr>
          <p:cNvPr id="7" name="Content Placeholder 6">
            <a:extLst>
              <a:ext uri="{FF2B5EF4-FFF2-40B4-BE49-F238E27FC236}">
                <a16:creationId xmlns:a16="http://schemas.microsoft.com/office/drawing/2014/main" id="{AF74062C-5361-424E-BD93-B48C6C674FB4}"/>
              </a:ext>
            </a:extLst>
          </p:cNvPr>
          <p:cNvSpPr>
            <a:spLocks noGrp="1"/>
          </p:cNvSpPr>
          <p:nvPr>
            <p:ph sz="half" idx="2"/>
          </p:nvPr>
        </p:nvSpPr>
        <p:spPr>
          <a:xfrm>
            <a:off x="910088" y="2084418"/>
            <a:ext cx="6993147" cy="4351338"/>
          </a:xfrm>
        </p:spPr>
        <p:txBody>
          <a:bodyPr vert="horz" lIns="91440" tIns="45720" rIns="91440" bIns="45720" rtlCol="0" anchor="t">
            <a:normAutofit/>
          </a:bodyPr>
          <a:lstStyle/>
          <a:p>
            <a:pPr algn="just"/>
            <a:r>
              <a:rPr lang="en-US" sz="3600" dirty="0">
                <a:cs typeface="Calibri"/>
              </a:rPr>
              <a:t>Cost </a:t>
            </a:r>
          </a:p>
          <a:p>
            <a:pPr algn="just"/>
            <a:r>
              <a:rPr lang="en-US" sz="3600" dirty="0">
                <a:cs typeface="Calibri"/>
              </a:rPr>
              <a:t>Time</a:t>
            </a:r>
          </a:p>
          <a:p>
            <a:pPr algn="just"/>
            <a:r>
              <a:rPr lang="en-US" sz="3600" dirty="0">
                <a:cs typeface="Calibri"/>
              </a:rPr>
              <a:t>Scope</a:t>
            </a:r>
          </a:p>
        </p:txBody>
      </p:sp>
      <p:sp>
        <p:nvSpPr>
          <p:cNvPr id="6" name="TextBox 5">
            <a:extLst>
              <a:ext uri="{FF2B5EF4-FFF2-40B4-BE49-F238E27FC236}">
                <a16:creationId xmlns:a16="http://schemas.microsoft.com/office/drawing/2014/main" id="{942ED75A-FD16-44F1-BA98-B6996B449475}"/>
              </a:ext>
            </a:extLst>
          </p:cNvPr>
          <p:cNvSpPr txBox="1"/>
          <p:nvPr/>
        </p:nvSpPr>
        <p:spPr>
          <a:xfrm>
            <a:off x="316302" y="1245079"/>
            <a:ext cx="9877245"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2400" dirty="0">
              <a:latin typeface="Calibri Light"/>
              <a:cs typeface="Calibri Light"/>
            </a:endParaRPr>
          </a:p>
          <a:p>
            <a:endParaRPr lang="en-US" sz="3600" dirty="0">
              <a:latin typeface="Calibri Light"/>
              <a:cs typeface="Calibri Light"/>
            </a:endParaRPr>
          </a:p>
        </p:txBody>
      </p:sp>
    </p:spTree>
    <p:extLst>
      <p:ext uri="{BB962C8B-B14F-4D97-AF65-F5344CB8AC3E}">
        <p14:creationId xmlns:p14="http://schemas.microsoft.com/office/powerpoint/2010/main" val="64599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936D-3692-4DBB-ACDC-8CE0B2CBB8B9}"/>
              </a:ext>
            </a:extLst>
          </p:cNvPr>
          <p:cNvSpPr>
            <a:spLocks noGrp="1"/>
          </p:cNvSpPr>
          <p:nvPr>
            <p:ph type="title"/>
          </p:nvPr>
        </p:nvSpPr>
        <p:spPr>
          <a:xfrm>
            <a:off x="838200" y="365125"/>
            <a:ext cx="10515600" cy="1325563"/>
          </a:xfrm>
        </p:spPr>
        <p:txBody>
          <a:bodyPr/>
          <a:lstStyle/>
          <a:p>
            <a:pPr algn="ctr"/>
            <a:r>
              <a:rPr lang="en-US" b="1" dirty="0">
                <a:cs typeface="Calibri Light"/>
              </a:rPr>
              <a:t>Conclusion</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7A7DB9BE-CEE9-4CF1-AE9C-FCC2D7115ACB}"/>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b="1" dirty="0">
              <a:cs typeface="Calibri"/>
            </a:endParaRPr>
          </a:p>
          <a:p>
            <a:pPr marL="0" indent="0" algn="just">
              <a:buNone/>
            </a:pPr>
            <a:r>
              <a:rPr lang="en-US" sz="3600" dirty="0">
                <a:cs typeface="Calibri"/>
              </a:rPr>
              <a:t>Now-a-days website is a need for any business. Business like event planning need a good well-organized website to interact with clients. Focusing on client's attraction and make their business up, we developing our project.</a:t>
            </a:r>
          </a:p>
          <a:p>
            <a:endParaRPr lang="en-US" dirty="0">
              <a:cs typeface="Calibri"/>
            </a:endParaRPr>
          </a:p>
        </p:txBody>
      </p:sp>
    </p:spTree>
    <p:extLst>
      <p:ext uri="{BB962C8B-B14F-4D97-AF65-F5344CB8AC3E}">
        <p14:creationId xmlns:p14="http://schemas.microsoft.com/office/powerpoint/2010/main" val="362677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63A4-0D56-42B2-A888-E5ED0385A960}"/>
              </a:ext>
            </a:extLst>
          </p:cNvPr>
          <p:cNvSpPr>
            <a:spLocks noGrp="1"/>
          </p:cNvSpPr>
          <p:nvPr>
            <p:ph type="title"/>
          </p:nvPr>
        </p:nvSpPr>
        <p:spPr/>
        <p:txBody>
          <a:bodyPr/>
          <a:lstStyle/>
          <a:p>
            <a:pPr algn="ctr"/>
            <a:r>
              <a:rPr lang="en-US" b="1" dirty="0">
                <a:cs typeface="Calibri Light"/>
              </a:rPr>
              <a:t>Objectives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423C5F33-FC7E-4EA2-A771-22D1BAC44637}"/>
              </a:ext>
            </a:extLst>
          </p:cNvPr>
          <p:cNvSpPr>
            <a:spLocks noGrp="1"/>
          </p:cNvSpPr>
          <p:nvPr>
            <p:ph idx="1"/>
          </p:nvPr>
        </p:nvSpPr>
        <p:spPr/>
        <p:txBody>
          <a:bodyPr vert="horz" lIns="91440" tIns="45720" rIns="91440" bIns="45720" rtlCol="0" anchor="t">
            <a:normAutofit/>
          </a:bodyPr>
          <a:lstStyle/>
          <a:p>
            <a:pPr algn="just"/>
            <a:r>
              <a:rPr lang="en-US" sz="3600" dirty="0">
                <a:latin typeface="Calibri Light"/>
                <a:cs typeface="Calibri Light"/>
              </a:rPr>
              <a:t>Attract qualified visitor traffic for their event planning.</a:t>
            </a:r>
          </a:p>
          <a:p>
            <a:pPr algn="just"/>
            <a:r>
              <a:rPr lang="en-US" sz="3600" dirty="0">
                <a:latin typeface="Calibri Light"/>
                <a:cs typeface="Calibri Light"/>
              </a:rPr>
              <a:t>To provide information to current and potential clients.</a:t>
            </a:r>
          </a:p>
          <a:p>
            <a:pPr algn="just"/>
            <a:r>
              <a:rPr lang="en-US" sz="3600" dirty="0">
                <a:latin typeface="Calibri Light"/>
                <a:cs typeface="Calibri Light"/>
              </a:rPr>
              <a:t>To promote and market the Event planning business.</a:t>
            </a:r>
          </a:p>
          <a:p>
            <a:pPr algn="just"/>
            <a:r>
              <a:rPr lang="en-US" sz="3600" dirty="0">
                <a:latin typeface="Calibri Light"/>
                <a:cs typeface="Calibri Light"/>
              </a:rPr>
              <a:t>To allow clients to interact with Event Planner.</a:t>
            </a:r>
          </a:p>
          <a:p>
            <a:pPr algn="just"/>
            <a:r>
              <a:rPr lang="en-US" sz="3600" dirty="0">
                <a:latin typeface="Calibri Light"/>
                <a:cs typeface="Calibri Light"/>
              </a:rPr>
              <a:t>To provide easier access to event planner services.</a:t>
            </a:r>
          </a:p>
          <a:p>
            <a:endParaRPr lang="en-US" dirty="0">
              <a:cs typeface="Calibri"/>
            </a:endParaRPr>
          </a:p>
        </p:txBody>
      </p:sp>
    </p:spTree>
    <p:extLst>
      <p:ext uri="{BB962C8B-B14F-4D97-AF65-F5344CB8AC3E}">
        <p14:creationId xmlns:p14="http://schemas.microsoft.com/office/powerpoint/2010/main" val="428876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4988-0A77-41C5-8CA5-5A336D4BC4A3}"/>
              </a:ext>
            </a:extLst>
          </p:cNvPr>
          <p:cNvSpPr>
            <a:spLocks noGrp="1"/>
          </p:cNvSpPr>
          <p:nvPr>
            <p:ph type="title"/>
          </p:nvPr>
        </p:nvSpPr>
        <p:spPr/>
        <p:txBody>
          <a:bodyPr/>
          <a:lstStyle/>
          <a:p>
            <a:pPr algn="ctr"/>
            <a:r>
              <a:rPr lang="en-US" b="1" dirty="0">
                <a:cs typeface="Calibri Light"/>
              </a:rPr>
              <a:t>Existing Systems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44FDD96E-FF57-4563-80B8-FE7FCCFB28A7}"/>
              </a:ext>
            </a:extLst>
          </p:cNvPr>
          <p:cNvSpPr>
            <a:spLocks noGrp="1"/>
          </p:cNvSpPr>
          <p:nvPr>
            <p:ph idx="1"/>
          </p:nvPr>
        </p:nvSpPr>
        <p:spPr/>
        <p:txBody>
          <a:bodyPr vert="horz" lIns="91440" tIns="45720" rIns="91440" bIns="45720" rtlCol="0" anchor="t">
            <a:normAutofit/>
          </a:bodyPr>
          <a:lstStyle/>
          <a:p>
            <a:pPr marL="0" indent="0" algn="just">
              <a:buNone/>
            </a:pPr>
            <a:r>
              <a:rPr lang="en-US" sz="3600" dirty="0">
                <a:latin typeface="Calibri Light"/>
                <a:cs typeface="Calibri Light"/>
              </a:rPr>
              <a:t>In Bangladesh, there are some Event Planner websites, As the number of Event Planner websites r low, there quality is also low. Some of them have good feature, like stage, decoration sample showcase, gallery with some snap of the Event they organized. Some information of the Event packages they provide.</a:t>
            </a:r>
            <a:endParaRPr lang="en-US"/>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191933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6198-1F4B-45B7-AD78-A18FEE487D95}"/>
              </a:ext>
            </a:extLst>
          </p:cNvPr>
          <p:cNvSpPr>
            <a:spLocks noGrp="1"/>
          </p:cNvSpPr>
          <p:nvPr>
            <p:ph type="title"/>
          </p:nvPr>
        </p:nvSpPr>
        <p:spPr/>
        <p:txBody>
          <a:bodyPr/>
          <a:lstStyle/>
          <a:p>
            <a:pPr algn="ctr"/>
            <a:r>
              <a:rPr lang="en-US" b="1" dirty="0">
                <a:cs typeface="Calibri Light"/>
              </a:rPr>
              <a:t>Problems / Limitation in Existing Systems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75C2CA1C-8328-4587-BAF2-8B9D25FAD510}"/>
              </a:ext>
            </a:extLst>
          </p:cNvPr>
          <p:cNvSpPr>
            <a:spLocks noGrp="1"/>
          </p:cNvSpPr>
          <p:nvPr>
            <p:ph idx="1"/>
          </p:nvPr>
        </p:nvSpPr>
        <p:spPr/>
        <p:txBody>
          <a:bodyPr vert="horz" lIns="91440" tIns="45720" rIns="91440" bIns="45720" rtlCol="0" anchor="t">
            <a:normAutofit/>
          </a:bodyPr>
          <a:lstStyle/>
          <a:p>
            <a:pPr algn="just"/>
            <a:r>
              <a:rPr lang="en-US" sz="3600" dirty="0">
                <a:cs typeface="Calibri"/>
              </a:rPr>
              <a:t>They have poor font. To interact with visitors, you need a good, easy understanding font. Maximum of them don’t have it.</a:t>
            </a:r>
          </a:p>
          <a:p>
            <a:pPr algn="just"/>
            <a:r>
              <a:rPr lang="en-US" sz="3600" dirty="0">
                <a:cs typeface="Calibri"/>
              </a:rPr>
              <a:t>They have poor contact form by which the can contact or interact with clients.</a:t>
            </a:r>
          </a:p>
          <a:p>
            <a:pPr algn="just"/>
            <a:r>
              <a:rPr lang="en-US" sz="3600" dirty="0">
                <a:cs typeface="Calibri"/>
              </a:rPr>
              <a:t>Poor deigned, some of the putting too many elements on a page what lead to distract visitors from the main purpose of your website.</a:t>
            </a:r>
          </a:p>
          <a:p>
            <a:endParaRPr lang="en-US" dirty="0">
              <a:cs typeface="Calibri"/>
            </a:endParaRPr>
          </a:p>
        </p:txBody>
      </p:sp>
    </p:spTree>
    <p:extLst>
      <p:ext uri="{BB962C8B-B14F-4D97-AF65-F5344CB8AC3E}">
        <p14:creationId xmlns:p14="http://schemas.microsoft.com/office/powerpoint/2010/main" val="211431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4C85-3E6F-4C15-B9EF-BB5AAC56775B}"/>
              </a:ext>
            </a:extLst>
          </p:cNvPr>
          <p:cNvSpPr>
            <a:spLocks noGrp="1"/>
          </p:cNvSpPr>
          <p:nvPr>
            <p:ph type="title"/>
          </p:nvPr>
        </p:nvSpPr>
        <p:spPr>
          <a:xfrm>
            <a:off x="838200" y="365125"/>
            <a:ext cx="10515600" cy="894243"/>
          </a:xfrm>
        </p:spPr>
        <p:txBody>
          <a:bodyPr/>
          <a:lstStyle/>
          <a:p>
            <a:pPr algn="ctr"/>
            <a:r>
              <a:rPr lang="en-US" b="1" dirty="0">
                <a:cs typeface="Calibri Light"/>
              </a:rPr>
              <a:t>Advantages / Goals of the Proposed System</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1B958EF5-B8CD-498C-ACE0-FD464DB51AF6}"/>
              </a:ext>
            </a:extLst>
          </p:cNvPr>
          <p:cNvSpPr>
            <a:spLocks noGrp="1"/>
          </p:cNvSpPr>
          <p:nvPr>
            <p:ph idx="1"/>
          </p:nvPr>
        </p:nvSpPr>
        <p:spPr>
          <a:xfrm>
            <a:off x="838200" y="1624342"/>
            <a:ext cx="10515600" cy="4351338"/>
          </a:xfrm>
        </p:spPr>
        <p:txBody>
          <a:bodyPr vert="horz" lIns="91440" tIns="45720" rIns="91440" bIns="45720" rtlCol="0" anchor="t">
            <a:normAutofit/>
          </a:bodyPr>
          <a:lstStyle/>
          <a:p>
            <a:pPr algn="just"/>
            <a:r>
              <a:rPr lang="en-US" sz="3600" dirty="0">
                <a:cs typeface="Calibri"/>
              </a:rPr>
              <a:t>Simplicity.</a:t>
            </a:r>
          </a:p>
          <a:p>
            <a:pPr algn="just"/>
            <a:r>
              <a:rPr lang="en-US" sz="3600" dirty="0">
                <a:cs typeface="Calibri"/>
              </a:rPr>
              <a:t>Stage and decoration showcase and some snap of the Events our client organized.</a:t>
            </a:r>
          </a:p>
          <a:p>
            <a:pPr algn="just"/>
            <a:r>
              <a:rPr lang="en-US" sz="3600" dirty="0">
                <a:cs typeface="Calibri"/>
              </a:rPr>
              <a:t>Rich contact form.</a:t>
            </a:r>
          </a:p>
          <a:p>
            <a:pPr algn="just"/>
            <a:r>
              <a:rPr lang="en-US" sz="3600" dirty="0">
                <a:cs typeface="Calibri"/>
              </a:rPr>
              <a:t>A rich admin panel.</a:t>
            </a:r>
          </a:p>
          <a:p>
            <a:pPr algn="just"/>
            <a:r>
              <a:rPr lang="en-US" sz="3600" dirty="0">
                <a:cs typeface="Calibri"/>
              </a:rPr>
              <a:t>Colors, typography, and balance. </a:t>
            </a:r>
            <a:endParaRPr lang="en-US" dirty="0">
              <a:cs typeface="Calibri"/>
            </a:endParaRPr>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364944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81B8-7FE0-441F-B7B1-9D1A72D4B60E}"/>
              </a:ext>
            </a:extLst>
          </p:cNvPr>
          <p:cNvSpPr>
            <a:spLocks noGrp="1"/>
          </p:cNvSpPr>
          <p:nvPr>
            <p:ph type="title"/>
          </p:nvPr>
        </p:nvSpPr>
        <p:spPr/>
        <p:txBody>
          <a:bodyPr/>
          <a:lstStyle/>
          <a:p>
            <a:r>
              <a:rPr lang="en-US" b="1" dirty="0">
                <a:cs typeface="Calibri Light"/>
              </a:rPr>
              <a:t>Types of stakeholders of the Proposed System</a:t>
            </a:r>
            <a:endParaRPr lang="en-US" dirty="0">
              <a:cs typeface="Calibri Light"/>
            </a:endParaRPr>
          </a:p>
        </p:txBody>
      </p:sp>
      <p:sp>
        <p:nvSpPr>
          <p:cNvPr id="3" name="Content Placeholder 2">
            <a:extLst>
              <a:ext uri="{FF2B5EF4-FFF2-40B4-BE49-F238E27FC236}">
                <a16:creationId xmlns:a16="http://schemas.microsoft.com/office/drawing/2014/main" id="{B2CD2CDD-C515-4DC5-9283-FB59590BB841}"/>
              </a:ext>
            </a:extLst>
          </p:cNvPr>
          <p:cNvSpPr>
            <a:spLocks noGrp="1"/>
          </p:cNvSpPr>
          <p:nvPr>
            <p:ph idx="1"/>
          </p:nvPr>
        </p:nvSpPr>
        <p:spPr/>
        <p:txBody>
          <a:bodyPr vert="horz" lIns="91440" tIns="45720" rIns="91440" bIns="45720" rtlCol="0" anchor="t">
            <a:normAutofit/>
          </a:bodyPr>
          <a:lstStyle/>
          <a:p>
            <a:pPr marL="0" indent="0" algn="just">
              <a:buNone/>
            </a:pPr>
            <a:r>
              <a:rPr lang="en-US" sz="3600" dirty="0">
                <a:cs typeface="Calibri"/>
              </a:rPr>
              <a:t>For the proposed project, there will be 2 types of stakeholders</a:t>
            </a:r>
            <a:endParaRPr lang="en-US"/>
          </a:p>
          <a:p>
            <a:pPr algn="just"/>
            <a:r>
              <a:rPr lang="en-US" sz="3600" dirty="0">
                <a:cs typeface="Calibri"/>
              </a:rPr>
              <a:t>Admin: The Event Planner</a:t>
            </a:r>
          </a:p>
          <a:p>
            <a:pPr algn="just"/>
            <a:r>
              <a:rPr lang="en-US" sz="3600" dirty="0">
                <a:cs typeface="Calibri"/>
              </a:rPr>
              <a:t>Visitor: Potential Clients</a:t>
            </a:r>
          </a:p>
          <a:p>
            <a:endParaRPr lang="en-US" dirty="0">
              <a:cs typeface="Calibri"/>
            </a:endParaRPr>
          </a:p>
        </p:txBody>
      </p:sp>
    </p:spTree>
    <p:extLst>
      <p:ext uri="{BB962C8B-B14F-4D97-AF65-F5344CB8AC3E}">
        <p14:creationId xmlns:p14="http://schemas.microsoft.com/office/powerpoint/2010/main" val="378080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DA18-6D44-4621-B8CF-BAA5E8DE867B}"/>
              </a:ext>
            </a:extLst>
          </p:cNvPr>
          <p:cNvSpPr>
            <a:spLocks noGrp="1"/>
          </p:cNvSpPr>
          <p:nvPr>
            <p:ph type="title"/>
          </p:nvPr>
        </p:nvSpPr>
        <p:spPr/>
        <p:txBody>
          <a:bodyPr/>
          <a:lstStyle/>
          <a:p>
            <a:pPr algn="ctr"/>
            <a:r>
              <a:rPr lang="en-US" b="1" dirty="0">
                <a:cs typeface="Calibri Light"/>
              </a:rPr>
              <a:t>Project Functions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5C89D4C9-13AA-42EA-8368-6CD687BDD71C}"/>
              </a:ext>
            </a:extLst>
          </p:cNvPr>
          <p:cNvSpPr>
            <a:spLocks noGrp="1"/>
          </p:cNvSpPr>
          <p:nvPr>
            <p:ph idx="1"/>
          </p:nvPr>
        </p:nvSpPr>
        <p:spPr/>
        <p:txBody>
          <a:bodyPr vert="horz" lIns="91440" tIns="45720" rIns="91440" bIns="45720" rtlCol="0" anchor="t">
            <a:normAutofit/>
          </a:bodyPr>
          <a:lstStyle/>
          <a:p>
            <a:pPr marL="0" indent="0" algn="just">
              <a:buNone/>
            </a:pPr>
            <a:r>
              <a:rPr lang="en-US" sz="3600" dirty="0">
                <a:latin typeface="Calibri Light"/>
                <a:cs typeface="Calibri Light"/>
              </a:rPr>
              <a:t>a) The Visitors can perform the following functions:</a:t>
            </a:r>
            <a:endParaRPr lang="en-US"/>
          </a:p>
          <a:p>
            <a:pPr lvl="1" algn="just"/>
            <a:r>
              <a:rPr lang="en-US" sz="3600" dirty="0">
                <a:latin typeface="Calibri Light"/>
                <a:cs typeface="Calibri Light"/>
              </a:rPr>
              <a:t>Create new account</a:t>
            </a:r>
          </a:p>
          <a:p>
            <a:pPr lvl="1" algn="just"/>
            <a:r>
              <a:rPr lang="en-US" sz="3600" dirty="0">
                <a:latin typeface="Calibri Light"/>
                <a:cs typeface="Calibri Light"/>
              </a:rPr>
              <a:t>LOG IN and LOG OUT</a:t>
            </a:r>
          </a:p>
          <a:p>
            <a:pPr lvl="1" algn="just"/>
            <a:r>
              <a:rPr lang="en-US" sz="3600" dirty="0">
                <a:latin typeface="Calibri Light"/>
                <a:cs typeface="Calibri Light"/>
              </a:rPr>
              <a:t>Choose any event packages</a:t>
            </a:r>
          </a:p>
          <a:p>
            <a:pPr lvl="1" algn="just"/>
            <a:r>
              <a:rPr lang="en-US" sz="3600" dirty="0">
                <a:latin typeface="Calibri Light"/>
                <a:cs typeface="Calibri Light"/>
              </a:rPr>
              <a:t>Contact to Management through Contact from</a:t>
            </a:r>
          </a:p>
          <a:p>
            <a:endParaRPr lang="en-US" dirty="0">
              <a:cs typeface="Calibri"/>
            </a:endParaRPr>
          </a:p>
        </p:txBody>
      </p:sp>
    </p:spTree>
    <p:extLst>
      <p:ext uri="{BB962C8B-B14F-4D97-AF65-F5344CB8AC3E}">
        <p14:creationId xmlns:p14="http://schemas.microsoft.com/office/powerpoint/2010/main" val="39094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3ED-D9D2-42A1-8202-0BFB096B1FDB}"/>
              </a:ext>
            </a:extLst>
          </p:cNvPr>
          <p:cNvSpPr>
            <a:spLocks noGrp="1"/>
          </p:cNvSpPr>
          <p:nvPr>
            <p:ph type="title"/>
          </p:nvPr>
        </p:nvSpPr>
        <p:spPr/>
        <p:txBody>
          <a:bodyPr/>
          <a:lstStyle/>
          <a:p>
            <a:pPr algn="ctr"/>
            <a:r>
              <a:rPr lang="en-US" b="1" dirty="0">
                <a:cs typeface="Calibri Light"/>
              </a:rPr>
              <a:t>Project Functions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04A8E5EE-562B-42FA-A84F-CB16F197CAA9}"/>
              </a:ext>
            </a:extLst>
          </p:cNvPr>
          <p:cNvSpPr>
            <a:spLocks noGrp="1"/>
          </p:cNvSpPr>
          <p:nvPr>
            <p:ph idx="1"/>
          </p:nvPr>
        </p:nvSpPr>
        <p:spPr/>
        <p:txBody>
          <a:bodyPr vert="horz" lIns="91440" tIns="45720" rIns="91440" bIns="45720" rtlCol="0" anchor="t">
            <a:normAutofit/>
          </a:bodyPr>
          <a:lstStyle/>
          <a:p>
            <a:pPr marL="0" indent="0" algn="just">
              <a:buNone/>
            </a:pPr>
            <a:r>
              <a:rPr lang="en-US" sz="3600" dirty="0">
                <a:latin typeface="Calibri Light"/>
                <a:cs typeface="Calibri Light"/>
              </a:rPr>
              <a:t>b) The Admins can perform the following functions:</a:t>
            </a:r>
            <a:endParaRPr lang="en-US"/>
          </a:p>
          <a:p>
            <a:pPr lvl="1" algn="just"/>
            <a:r>
              <a:rPr lang="en-US" sz="3600" dirty="0">
                <a:latin typeface="Calibri Light"/>
                <a:cs typeface="Calibri Light"/>
              </a:rPr>
              <a:t>Create new Admin</a:t>
            </a:r>
          </a:p>
          <a:p>
            <a:pPr lvl="1" algn="just"/>
            <a:r>
              <a:rPr lang="en-US" sz="3600" dirty="0">
                <a:latin typeface="Calibri Light"/>
                <a:cs typeface="Calibri Light"/>
              </a:rPr>
              <a:t>Delete an Admin</a:t>
            </a:r>
          </a:p>
          <a:p>
            <a:pPr lvl="1" algn="just"/>
            <a:r>
              <a:rPr lang="en-US" sz="3600" dirty="0">
                <a:latin typeface="Calibri Light"/>
                <a:cs typeface="Calibri Light"/>
              </a:rPr>
              <a:t>Update Gallery</a:t>
            </a:r>
          </a:p>
          <a:p>
            <a:pPr lvl="1" algn="just"/>
            <a:r>
              <a:rPr lang="en-US" sz="3600" dirty="0">
                <a:latin typeface="Calibri Light"/>
                <a:cs typeface="Calibri Light"/>
              </a:rPr>
              <a:t>Read visitors massages</a:t>
            </a:r>
          </a:p>
          <a:p>
            <a:pPr lvl="1" algn="just"/>
            <a:r>
              <a:rPr lang="en-US" sz="3600" dirty="0">
                <a:latin typeface="Calibri Light"/>
                <a:cs typeface="Calibri Light"/>
              </a:rPr>
              <a:t>Know what package their client chooses through dashboard.</a:t>
            </a:r>
          </a:p>
          <a:p>
            <a:endParaRPr lang="en-US" dirty="0">
              <a:cs typeface="Calibri"/>
            </a:endParaRPr>
          </a:p>
        </p:txBody>
      </p:sp>
    </p:spTree>
    <p:extLst>
      <p:ext uri="{BB962C8B-B14F-4D97-AF65-F5344CB8AC3E}">
        <p14:creationId xmlns:p14="http://schemas.microsoft.com/office/powerpoint/2010/main" val="223324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8BA0-BB86-4EDB-8E60-8DA6275026D8}"/>
              </a:ext>
            </a:extLst>
          </p:cNvPr>
          <p:cNvSpPr>
            <a:spLocks noGrp="1"/>
          </p:cNvSpPr>
          <p:nvPr>
            <p:ph type="title"/>
          </p:nvPr>
        </p:nvSpPr>
        <p:spPr/>
        <p:txBody>
          <a:bodyPr/>
          <a:lstStyle/>
          <a:p>
            <a:pPr algn="ctr"/>
            <a:r>
              <a:rPr lang="en-US" b="1" dirty="0">
                <a:cs typeface="Calibri Light"/>
              </a:rPr>
              <a:t>REQUIREMENTS SPECIFICATION</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5F84B2B7-8F0D-443C-BF6A-428EAD7EBD27}"/>
              </a:ext>
            </a:extLst>
          </p:cNvPr>
          <p:cNvSpPr>
            <a:spLocks noGrp="1"/>
          </p:cNvSpPr>
          <p:nvPr>
            <p:ph idx="1"/>
          </p:nvPr>
        </p:nvSpPr>
        <p:spPr>
          <a:xfrm>
            <a:off x="838200" y="1825625"/>
            <a:ext cx="10515600" cy="4495111"/>
          </a:xfrm>
        </p:spPr>
        <p:txBody>
          <a:bodyPr vert="horz" lIns="91440" tIns="45720" rIns="91440" bIns="45720" rtlCol="0" anchor="t">
            <a:normAutofit fontScale="92500" lnSpcReduction="10000"/>
          </a:bodyPr>
          <a:lstStyle/>
          <a:p>
            <a:pPr marL="0" indent="0" algn="just">
              <a:buNone/>
            </a:pPr>
            <a:r>
              <a:rPr lang="en-US" sz="3600" b="1" dirty="0">
                <a:cs typeface="Calibri"/>
              </a:rPr>
              <a:t>1. Introduction</a:t>
            </a:r>
            <a:endParaRPr lang="en-US" sz="3600" dirty="0">
              <a:cs typeface="Calibri"/>
            </a:endParaRPr>
          </a:p>
          <a:p>
            <a:pPr marL="0" indent="0" algn="just">
              <a:buNone/>
            </a:pPr>
            <a:r>
              <a:rPr lang="en-US" sz="3600" dirty="0">
                <a:latin typeface="Calibri Light"/>
                <a:cs typeface="Calibri Light"/>
              </a:rPr>
              <a:t>Here, our project is Event Planner Website. The aim of this project is, interact Event Planner with their potential client. Analysis their clients’ demand and promote their business. On the basis of the analysis performed our goal is to develop a requirements specification document that supports all the functional and non-functional requirements with improvements suggested for the current system. This will help the Project designers in developing this system in accordance with the requirements given in this specification.</a:t>
            </a:r>
          </a:p>
          <a:p>
            <a:endParaRPr lang="en-US" dirty="0">
              <a:cs typeface="Calibri"/>
            </a:endParaRPr>
          </a:p>
        </p:txBody>
      </p:sp>
    </p:spTree>
    <p:extLst>
      <p:ext uri="{BB962C8B-B14F-4D97-AF65-F5344CB8AC3E}">
        <p14:creationId xmlns:p14="http://schemas.microsoft.com/office/powerpoint/2010/main" val="1691024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Introduction</vt:lpstr>
      <vt:lpstr>Objectives</vt:lpstr>
      <vt:lpstr>Existing Systems</vt:lpstr>
      <vt:lpstr>Problems / Limitation in Existing Systems</vt:lpstr>
      <vt:lpstr>Advantages / Goals of the Proposed System</vt:lpstr>
      <vt:lpstr>Types of stakeholders of the Proposed System</vt:lpstr>
      <vt:lpstr>Project Functions</vt:lpstr>
      <vt:lpstr>Project Functions</vt:lpstr>
      <vt:lpstr>REQUIREMENTS SPECIFICATION</vt:lpstr>
      <vt:lpstr>2. Functional Requirements</vt:lpstr>
      <vt:lpstr>2. Functional Requirements(cont.)</vt:lpstr>
      <vt:lpstr>3. Non-Functional Requirements</vt:lpstr>
      <vt:lpstr>4. Overall Constraints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273</cp:revision>
  <dcterms:created xsi:type="dcterms:W3CDTF">2013-07-15T20:26:40Z</dcterms:created>
  <dcterms:modified xsi:type="dcterms:W3CDTF">2019-01-21T21:53:26Z</dcterms:modified>
</cp:coreProperties>
</file>