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0" d="100"/>
          <a:sy n="70" d="100"/>
        </p:scale>
        <p:origin x="17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7200" y="152400"/>
            <a:ext cx="1203278" cy="45799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761706" y="76455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90700" y="905327"/>
            <a:ext cx="6248400" cy="298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case letter =  Generate random uppercase letter between A to Z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6994" y="1428860"/>
            <a:ext cx="5867400" cy="29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case letter = Generate random lowercase letter between a to z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762276" y="131689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2012" y="1976786"/>
            <a:ext cx="548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 = Generate random digit between 0 to 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761706" y="1823053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56606" y="2479937"/>
            <a:ext cx="548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= Generate random punctuation sign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747372" y="233658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38844" y="3039056"/>
            <a:ext cx="6743700" cy="333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= Uppercase letter + Lowercase letter + Digit+ Special Character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8844" y="4767731"/>
            <a:ext cx="7184409" cy="46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= pick random letter, digits and special characters from character and join together and generate a password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1075" y="5487725"/>
            <a:ext cx="2288725" cy="25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Shuffle(Password)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Parallelogram 52"/>
          <p:cNvSpPr/>
          <p:nvPr/>
        </p:nvSpPr>
        <p:spPr>
          <a:xfrm>
            <a:off x="3657600" y="5947408"/>
            <a:ext cx="2514600" cy="23960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Output(Password)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280848" y="6387236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>
            <a:off x="4735097" y="2881579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759088" y="351695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751127" y="535725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4709272" y="578405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856126" y="6060066"/>
            <a:ext cx="7027" cy="308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3948215" y="3686801"/>
            <a:ext cx="1924957" cy="8310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all Character are Unique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754998" y="461453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63864" y="4489559"/>
            <a:ext cx="751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stCxn id="2" idx="3"/>
          </p:cNvCxnSpPr>
          <p:nvPr/>
        </p:nvCxnSpPr>
        <p:spPr>
          <a:xfrm>
            <a:off x="5873172" y="4102323"/>
            <a:ext cx="984828" cy="1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0" y="3670146"/>
            <a:ext cx="0" cy="46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73171" y="3829460"/>
            <a:ext cx="75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963864" y="3599172"/>
            <a:ext cx="1894137" cy="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asdfgh dsfe</dc:creator>
  <cp:lastModifiedBy>DD</cp:lastModifiedBy>
  <cp:revision>12</cp:revision>
  <dcterms:created xsi:type="dcterms:W3CDTF">2006-08-16T00:00:00Z</dcterms:created>
  <dcterms:modified xsi:type="dcterms:W3CDTF">2021-10-21T15:53:56Z</dcterms:modified>
</cp:coreProperties>
</file>