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55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1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0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8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AC2F79-6572-4F7C-A88C-52B4DCE9FEAF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A88B014-E2FE-4826-8E31-FE28839E3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7/12 </a:t>
            </a:r>
            <a:r>
              <a:rPr lang="zh-TW" altLang="en-US" dirty="0" smtClean="0"/>
              <a:t>專</a:t>
            </a:r>
            <a:r>
              <a:rPr lang="zh-TW" altLang="en-US" dirty="0"/>
              <a:t>題</a:t>
            </a:r>
            <a:r>
              <a:rPr lang="en-US" altLang="zh-TW" dirty="0" smtClean="0"/>
              <a:t>meeting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testrpc+truffle</a:t>
            </a:r>
            <a:r>
              <a:rPr lang="zh-TW" altLang="en-US" dirty="0" smtClean="0"/>
              <a:t>部屬智能合約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照著網路上的教學做 可以部屬他給的範例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-g </a:t>
            </a:r>
            <a:r>
              <a:rPr lang="en-US" altLang="zh-TW" dirty="0" err="1"/>
              <a:t>ethreumjs-testrpc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-g </a:t>
            </a:r>
            <a:r>
              <a:rPr lang="en-US" altLang="zh-TW" dirty="0" smtClean="0"/>
              <a:t>truffle</a:t>
            </a:r>
          </a:p>
          <a:p>
            <a:pPr marL="0" indent="0">
              <a:buNone/>
            </a:pPr>
            <a:r>
              <a:rPr lang="en-US" altLang="zh-TW" dirty="0" err="1" smtClean="0"/>
              <a:t>Testrpc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跑起</a:t>
            </a:r>
            <a:r>
              <a:rPr lang="en-US" altLang="zh-TW" dirty="0" err="1" smtClean="0"/>
              <a:t>testrpc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開新資料夾 在裡面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truffle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truffle </a:t>
            </a:r>
            <a:r>
              <a:rPr lang="en-US" altLang="zh-TW" dirty="0" smtClean="0"/>
              <a:t>compile</a:t>
            </a:r>
          </a:p>
          <a:p>
            <a:pPr marL="0" indent="0">
              <a:buNone/>
            </a:pPr>
            <a:r>
              <a:rPr lang="en-US" altLang="zh-TW" dirty="0" smtClean="0"/>
              <a:t>truffle migrate</a:t>
            </a:r>
          </a:p>
          <a:p>
            <a:pPr marL="0" indent="0">
              <a:buNone/>
            </a:pPr>
            <a:r>
              <a:rPr lang="en-US" altLang="zh-TW" dirty="0"/>
              <a:t>truffle </a:t>
            </a:r>
            <a:r>
              <a:rPr lang="en-US" altLang="zh-TW" dirty="0" smtClean="0"/>
              <a:t>serve</a:t>
            </a:r>
            <a:br>
              <a:rPr lang="en-US" altLang="zh-TW" dirty="0" smtClean="0"/>
            </a:br>
            <a:r>
              <a:rPr lang="zh-TW" altLang="en-US" dirty="0" smtClean="0"/>
              <a:t>可以跑起來但 但</a:t>
            </a:r>
            <a:r>
              <a:rPr lang="zh-TW" altLang="en-US" dirty="0"/>
              <a:t>感覺起來不太好融入</a:t>
            </a:r>
            <a:r>
              <a:rPr lang="zh-TW" altLang="en-US" dirty="0" smtClean="0"/>
              <a:t>專題 與之前軟功課程裡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助教教的方式差很多 放棄此做法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04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Parity </a:t>
            </a:r>
            <a:r>
              <a:rPr lang="zh-TW" altLang="en-US" dirty="0" smtClean="0"/>
              <a:t>部屬智能合約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parity</a:t>
            </a:r>
            <a:r>
              <a:rPr lang="zh-TW" altLang="en-US" dirty="0" smtClean="0"/>
              <a:t>並安裝</a:t>
            </a:r>
            <a:endParaRPr lang="en-US" altLang="zh-TW" dirty="0" smtClean="0"/>
          </a:p>
          <a:p>
            <a:r>
              <a:rPr lang="zh-TW" altLang="en-US" dirty="0" smtClean="0"/>
              <a:t>如果直接執行 </a:t>
            </a:r>
            <a:r>
              <a:rPr lang="en-US" altLang="zh-TW" dirty="0"/>
              <a:t>Parity </a:t>
            </a:r>
            <a:r>
              <a:rPr lang="en-US" altLang="zh-TW" dirty="0" err="1"/>
              <a:t>Ethereum</a:t>
            </a:r>
            <a:r>
              <a:rPr lang="zh-TW" altLang="en-US" dirty="0" smtClean="0"/>
              <a:t>是連在公開鏈上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好像跟</a:t>
            </a:r>
            <a:r>
              <a:rPr lang="en-US" altLang="zh-TW" dirty="0" err="1" smtClean="0"/>
              <a:t>geth</a:t>
            </a:r>
            <a:r>
              <a:rPr lang="zh-TW" altLang="en-US" dirty="0"/>
              <a:t>是</a:t>
            </a:r>
            <a:r>
              <a:rPr lang="zh-TW" altLang="en-US" dirty="0" smtClean="0"/>
              <a:t>同等的地位但不需同步的時間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需要進入</a:t>
            </a:r>
            <a:r>
              <a:rPr lang="en-US" altLang="zh-TW" dirty="0" smtClean="0"/>
              <a:t>parity</a:t>
            </a:r>
            <a:r>
              <a:rPr lang="zh-TW" altLang="en-US" dirty="0" smtClean="0"/>
              <a:t>裡執行 </a:t>
            </a:r>
            <a:r>
              <a:rPr lang="en-US" altLang="zh-TW" dirty="0" smtClean="0"/>
              <a:t>parity  </a:t>
            </a:r>
            <a:r>
              <a:rPr lang="en-US" altLang="zh-TW" dirty="0"/>
              <a:t>--chain </a:t>
            </a:r>
            <a:r>
              <a:rPr lang="en-US" altLang="zh-TW" dirty="0" smtClean="0"/>
              <a:t>dev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或是</a:t>
            </a:r>
            <a:r>
              <a:rPr lang="en-US" altLang="zh-TW" dirty="0"/>
              <a:t>parity 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testnet</a:t>
            </a:r>
            <a:r>
              <a:rPr lang="zh-TW" altLang="en-US" dirty="0" smtClean="0"/>
              <a:t> 這兩條不同的測試鏈</a:t>
            </a:r>
            <a:endParaRPr lang="en-US" altLang="zh-TW" dirty="0" smtClean="0"/>
          </a:p>
          <a:p>
            <a:r>
              <a:rPr lang="zh-TW" altLang="en-US" dirty="0" smtClean="0"/>
              <a:t>新增新帳號</a:t>
            </a:r>
            <a:endParaRPr lang="zh-TW" altLang="en-US" dirty="0"/>
          </a:p>
          <a:p>
            <a:r>
              <a:rPr lang="zh-TW" altLang="en-US" dirty="0"/>
              <a:t>選 </a:t>
            </a:r>
            <a:r>
              <a:rPr lang="en-US" altLang="zh-TW" dirty="0"/>
              <a:t>"Recover account from recovery phrase"</a:t>
            </a:r>
          </a:p>
          <a:p>
            <a:r>
              <a:rPr lang="zh-TW" altLang="en-US" dirty="0"/>
              <a:t>第一個欄位不要填 其他正常</a:t>
            </a:r>
            <a:r>
              <a:rPr lang="zh-TW" altLang="en-US" dirty="0" smtClean="0"/>
              <a:t>填 能拿到很多的</a:t>
            </a:r>
            <a:r>
              <a:rPr lang="en-US" altLang="zh-TW" dirty="0" smtClean="0"/>
              <a:t>eth</a:t>
            </a:r>
            <a:r>
              <a:rPr lang="zh-TW" altLang="en-US" dirty="0" smtClean="0"/>
              <a:t>來部屬合約用</a:t>
            </a:r>
            <a:endParaRPr lang="zh-TW" altLang="en-US" dirty="0"/>
          </a:p>
          <a:p>
            <a:r>
              <a:rPr lang="zh-TW" altLang="en-US" dirty="0" smtClean="0"/>
              <a:t>可以拿來測試部屬合約 跟</a:t>
            </a:r>
            <a:r>
              <a:rPr lang="en-US" altLang="zh-TW" dirty="0" smtClean="0"/>
              <a:t>wallet</a:t>
            </a:r>
            <a:r>
              <a:rPr lang="zh-TW" altLang="en-US" dirty="0" smtClean="0"/>
              <a:t>很像但還是沒有連到網頁上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簡易智能合約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設定部屬這能合約位置才能使用</a:t>
            </a:r>
            <a:r>
              <a:rPr lang="en-US" altLang="zh-TW" dirty="0" err="1" smtClean="0"/>
              <a:t>putFile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需要一個公司產生一個位置嗎</a:t>
            </a:r>
            <a:r>
              <a:rPr lang="en-US" altLang="zh-TW" dirty="0" smtClean="0"/>
              <a:t>??)</a:t>
            </a:r>
          </a:p>
          <a:p>
            <a:pPr marL="0" indent="0">
              <a:buNone/>
            </a:pPr>
            <a:r>
              <a:rPr lang="zh-TW" altLang="en-US" dirty="0" smtClean="0"/>
              <a:t>上傳完成後發送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 裡面有檔案名稱和</a:t>
            </a:r>
            <a:r>
              <a:rPr lang="en-US" altLang="zh-TW" dirty="0" err="1" smtClean="0"/>
              <a:t>ipfs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不知道還需不需要加其他的功能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82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部署智能合約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一樣先安裝</a:t>
            </a:r>
            <a:r>
              <a:rPr lang="en-US" altLang="zh-TW" dirty="0" smtClean="0"/>
              <a:t>express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web3 </a:t>
            </a:r>
            <a:r>
              <a:rPr lang="en-US" altLang="zh-TW" dirty="0" smtClean="0"/>
              <a:t>–save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install </a:t>
            </a:r>
            <a:r>
              <a:rPr lang="en-US" altLang="zh-TW" dirty="0" err="1"/>
              <a:t>solc</a:t>
            </a:r>
            <a:r>
              <a:rPr lang="en-US" altLang="zh-TW" dirty="0"/>
              <a:t> </a:t>
            </a:r>
            <a:r>
              <a:rPr lang="en-US" altLang="zh-TW" dirty="0" smtClean="0"/>
              <a:t>–save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sol</a:t>
            </a:r>
            <a:r>
              <a:rPr lang="zh-TW" altLang="en-US" dirty="0" smtClean="0"/>
              <a:t>檔放在</a:t>
            </a:r>
            <a:r>
              <a:rPr lang="en-US" altLang="zh-TW" dirty="0" smtClean="0"/>
              <a:t>contracts</a:t>
            </a:r>
            <a:r>
              <a:rPr lang="zh-TW" altLang="en-US" dirty="0" smtClean="0"/>
              <a:t>資料夾裡</a:t>
            </a:r>
            <a:endParaRPr lang="en-US" altLang="zh-TW" dirty="0" smtClean="0"/>
          </a:p>
          <a:p>
            <a:r>
              <a:rPr lang="zh-TW" altLang="en-US" dirty="0" smtClean="0"/>
              <a:t>讀</a:t>
            </a:r>
            <a:r>
              <a:rPr lang="zh-TW" altLang="en-US" dirty="0"/>
              <a:t>檔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編譯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產生合約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紀錄合約</a:t>
            </a:r>
            <a:r>
              <a:rPr lang="en-US" altLang="zh-TW" dirty="0" err="1" smtClean="0"/>
              <a:t>abi,address</a:t>
            </a:r>
            <a:r>
              <a:rPr lang="en-US" altLang="zh-TW" dirty="0" smtClean="0"/>
              <a:t>-&gt; render </a:t>
            </a:r>
            <a:r>
              <a:rPr lang="en-US" altLang="zh-TW" dirty="0" err="1" smtClean="0"/>
              <a:t>ejs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引用得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檔用裡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contractAddress</a:t>
            </a:r>
            <a:r>
              <a:rPr lang="en-US" altLang="zh-TW" dirty="0" smtClean="0"/>
              <a:t>’).value</a:t>
            </a:r>
            <a:r>
              <a:rPr lang="zh-TW" altLang="en-US" dirty="0" smtClean="0"/>
              <a:t> 讀取並設定</a:t>
            </a:r>
            <a:r>
              <a:rPr lang="en-US" altLang="zh-TW" dirty="0" smtClean="0"/>
              <a:t>web3.js</a:t>
            </a:r>
            <a:r>
              <a:rPr lang="zh-TW" altLang="en-US" dirty="0" smtClean="0"/>
              <a:t>需要合約的</a:t>
            </a:r>
            <a:r>
              <a:rPr lang="en-US" altLang="zh-TW" dirty="0" smtClean="0"/>
              <a:t>address-&gt; </a:t>
            </a:r>
            <a:r>
              <a:rPr lang="zh-TW" altLang="en-US" dirty="0" smtClean="0"/>
              <a:t>寫好能假裝使用的網頁並能接收</a:t>
            </a:r>
            <a:r>
              <a:rPr lang="en-US" altLang="zh-TW" dirty="0" smtClean="0"/>
              <a:t>event</a:t>
            </a:r>
          </a:p>
          <a:p>
            <a:r>
              <a:rPr lang="zh-TW" altLang="en-US" dirty="0" smtClean="0"/>
              <a:t>側另一網頁能接收到</a:t>
            </a:r>
            <a:r>
              <a:rPr lang="en-US" altLang="zh-TW" dirty="0" smtClean="0"/>
              <a:t>event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GW</a:t>
            </a:r>
            <a:r>
              <a:rPr lang="zh-TW" altLang="en-US" dirty="0" smtClean="0"/>
              <a:t>端如何運作</a:t>
            </a:r>
            <a:r>
              <a:rPr lang="en-US" altLang="zh-TW" dirty="0" smtClean="0"/>
              <a:t>??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4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598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7EA747-6CF3-4BF5-8D72-126B02982DB0}">
  <we:reference id="wa104381063" version="1.0.0.0" store="zh-TW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211</TotalTime>
  <Words>274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Corbel</vt:lpstr>
      <vt:lpstr>Wingdings 2</vt:lpstr>
      <vt:lpstr>框架</vt:lpstr>
      <vt:lpstr>7/12 專題meeting</vt:lpstr>
      <vt:lpstr>testrpc+truffle部屬智能合約</vt:lpstr>
      <vt:lpstr>Parity 部屬智能合約</vt:lpstr>
      <vt:lpstr>簡易智能合約</vt:lpstr>
      <vt:lpstr>用node.js部署智能合約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7/12 專題meeting</dc:title>
  <dc:creator>廖宇凡</dc:creator>
  <cp:lastModifiedBy>廖宇凡</cp:lastModifiedBy>
  <cp:revision>10</cp:revision>
  <dcterms:created xsi:type="dcterms:W3CDTF">2017-07-11T16:07:23Z</dcterms:created>
  <dcterms:modified xsi:type="dcterms:W3CDTF">2017-07-12T03:23:48Z</dcterms:modified>
</cp:coreProperties>
</file>