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384" r:id="rId5"/>
    <p:sldId id="383" r:id="rId6"/>
    <p:sldId id="230717553" r:id="rId7"/>
    <p:sldId id="230717554" r:id="rId8"/>
    <p:sldId id="230717555" r:id="rId9"/>
    <p:sldId id="230717556" r:id="rId10"/>
    <p:sldId id="230717557" r:id="rId11"/>
    <p:sldId id="230717558" r:id="rId12"/>
    <p:sldId id="230717559" r:id="rId13"/>
    <p:sldId id="230717560" r:id="rId14"/>
    <p:sldId id="2307175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7A6FB1-3402-4250-8706-69294327B367}">
          <p14:sldIdLst>
            <p14:sldId id="384"/>
            <p14:sldId id="383"/>
            <p14:sldId id="230717553"/>
            <p14:sldId id="230717554"/>
            <p14:sldId id="230717555"/>
            <p14:sldId id="230717556"/>
            <p14:sldId id="230717557"/>
            <p14:sldId id="230717558"/>
            <p14:sldId id="230717559"/>
            <p14:sldId id="230717560"/>
            <p14:sldId id="230717562"/>
          </p14:sldIdLst>
        </p14:section>
        <p14:section name="Appendix" id="{7E4E577D-2468-D649-AA56-CA1BFCAB1B6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Tauber" initials="AT" lastIdx="1" clrIdx="0">
    <p:extLst>
      <p:ext uri="{19B8F6BF-5375-455C-9EA6-DF929625EA0E}">
        <p15:presenceInfo xmlns:p15="http://schemas.microsoft.com/office/powerpoint/2012/main" userId="S::atauber@vmware.com::21d57150-2ca8-4915-9020-0025b6811b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0"/>
    <p:restoredTop sz="87763"/>
  </p:normalViewPr>
  <p:slideViewPr>
    <p:cSldViewPr snapToGrid="0">
      <p:cViewPr varScale="1">
        <p:scale>
          <a:sx n="162" d="100"/>
          <a:sy n="162"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 Paul" userId="514130d4-8f60-4cf3-9da5-b19626d2a459" providerId="ADAL" clId="{FBF509A5-8DC0-3B43-996B-9B3C308F3B9B}"/>
    <pc:docChg chg="delSld modSection">
      <pc:chgData name="Ellis Paul" userId="514130d4-8f60-4cf3-9da5-b19626d2a459" providerId="ADAL" clId="{FBF509A5-8DC0-3B43-996B-9B3C308F3B9B}" dt="2021-05-25T08:14:54.880" v="0" actId="2696"/>
      <pc:docMkLst>
        <pc:docMk/>
      </pc:docMkLst>
      <pc:sldChg chg="del">
        <pc:chgData name="Ellis Paul" userId="514130d4-8f60-4cf3-9da5-b19626d2a459" providerId="ADAL" clId="{FBF509A5-8DC0-3B43-996B-9B3C308F3B9B}" dt="2021-05-25T08:14:54.880" v="0" actId="2696"/>
        <pc:sldMkLst>
          <pc:docMk/>
          <pc:sldMk cId="3850013871" sldId="23071756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1-18T15:55:36.535"/>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5BC8E-A399-48E9-A7E4-D19E9440B1AE}" type="datetimeFigureOut">
              <a:rPr lang="en-US" smtClean="0"/>
              <a:t>5/25/21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0F088-9291-45A9-BC19-5863E23C2579}" type="slidenum">
              <a:rPr lang="en-US" smtClean="0"/>
              <a:t>‹#›</a:t>
            </a:fld>
            <a:endParaRPr lang="en-US"/>
          </a:p>
        </p:txBody>
      </p:sp>
    </p:spTree>
    <p:extLst>
      <p:ext uri="{BB962C8B-B14F-4D97-AF65-F5344CB8AC3E}">
        <p14:creationId xmlns:p14="http://schemas.microsoft.com/office/powerpoint/2010/main" val="32550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2</a:t>
            </a:fld>
            <a:endParaRPr lang="en-US"/>
          </a:p>
        </p:txBody>
      </p:sp>
    </p:spTree>
    <p:extLst>
      <p:ext uri="{BB962C8B-B14F-4D97-AF65-F5344CB8AC3E}">
        <p14:creationId xmlns:p14="http://schemas.microsoft.com/office/powerpoint/2010/main" val="746705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enterprisersproject.com</a:t>
            </a:r>
            <a:r>
              <a:rPr lang="en-US" dirty="0"/>
              <a:t>/article/2019/2/</a:t>
            </a:r>
            <a:r>
              <a:rPr lang="en-US" dirty="0" err="1"/>
              <a:t>kubernetes</a:t>
            </a:r>
            <a:r>
              <a:rPr lang="en-US" dirty="0"/>
              <a:t>-operators-plain-English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mongo pod initialization or connection to MongoDB enterprise services</a:t>
            </a:r>
          </a:p>
        </p:txBody>
      </p:sp>
      <p:sp>
        <p:nvSpPr>
          <p:cNvPr id="4" name="Slide Number Placeholder 3"/>
          <p:cNvSpPr>
            <a:spLocks noGrp="1"/>
          </p:cNvSpPr>
          <p:nvPr>
            <p:ph type="sldNum" sz="quarter" idx="5"/>
          </p:nvPr>
        </p:nvSpPr>
        <p:spPr/>
        <p:txBody>
          <a:bodyPr/>
          <a:lstStyle/>
          <a:p>
            <a:fld id="{35B0F088-9291-45A9-BC19-5863E23C2579}" type="slidenum">
              <a:rPr lang="en-US" smtClean="0"/>
              <a:t>11</a:t>
            </a:fld>
            <a:endParaRPr lang="en-US"/>
          </a:p>
        </p:txBody>
      </p:sp>
    </p:spTree>
    <p:extLst>
      <p:ext uri="{BB962C8B-B14F-4D97-AF65-F5344CB8AC3E}">
        <p14:creationId xmlns:p14="http://schemas.microsoft.com/office/powerpoint/2010/main" val="218593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3</a:t>
            </a:fld>
            <a:endParaRPr lang="en-US"/>
          </a:p>
        </p:txBody>
      </p:sp>
    </p:spTree>
    <p:extLst>
      <p:ext uri="{BB962C8B-B14F-4D97-AF65-F5344CB8AC3E}">
        <p14:creationId xmlns:p14="http://schemas.microsoft.com/office/powerpoint/2010/main" val="3131787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/docs/intro/</a:t>
            </a:r>
            <a:r>
              <a:rPr lang="en-US" dirty="0" err="1"/>
              <a:t>quickstart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/docs/intro/install/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4</a:t>
            </a:fld>
            <a:endParaRPr lang="en-US"/>
          </a:p>
        </p:txBody>
      </p:sp>
    </p:spTree>
    <p:extLst>
      <p:ext uri="{BB962C8B-B14F-4D97-AF65-F5344CB8AC3E}">
        <p14:creationId xmlns:p14="http://schemas.microsoft.com/office/powerpoint/2010/main" val="22636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/docs/intro/</a:t>
            </a:r>
            <a:r>
              <a:rPr lang="en-US" dirty="0" err="1"/>
              <a:t>using_helm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5</a:t>
            </a:fld>
            <a:endParaRPr lang="en-US"/>
          </a:p>
        </p:txBody>
      </p:sp>
    </p:spTree>
    <p:extLst>
      <p:ext uri="{BB962C8B-B14F-4D97-AF65-F5344CB8AC3E}">
        <p14:creationId xmlns:p14="http://schemas.microsoft.com/office/powerpoint/2010/main" val="2477087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/docs/intro/</a:t>
            </a:r>
            <a:r>
              <a:rPr lang="en-US" dirty="0" err="1"/>
              <a:t>using_helm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6</a:t>
            </a:fld>
            <a:endParaRPr lang="en-US"/>
          </a:p>
        </p:txBody>
      </p:sp>
    </p:spTree>
    <p:extLst>
      <p:ext uri="{BB962C8B-B14F-4D97-AF65-F5344CB8AC3E}">
        <p14:creationId xmlns:p14="http://schemas.microsoft.com/office/powerpoint/2010/main" val="150037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helm.sh</a:t>
            </a:r>
            <a:r>
              <a:rPr lang="en-US" dirty="0"/>
              <a:t>/docs/intro/</a:t>
            </a:r>
            <a:r>
              <a:rPr lang="en-US" dirty="0" err="1"/>
              <a:t>using_helm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5B0F088-9291-45A9-BC19-5863E23C2579}" type="slidenum">
              <a:rPr lang="en-US" smtClean="0"/>
              <a:t>7</a:t>
            </a:fld>
            <a:endParaRPr lang="en-US"/>
          </a:p>
        </p:txBody>
      </p:sp>
    </p:spTree>
    <p:extLst>
      <p:ext uri="{BB962C8B-B14F-4D97-AF65-F5344CB8AC3E}">
        <p14:creationId xmlns:p14="http://schemas.microsoft.com/office/powerpoint/2010/main" val="339868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artifacthub.io</a:t>
            </a:r>
            <a:r>
              <a:rPr lang="en-US" dirty="0"/>
              <a:t>/</a:t>
            </a:r>
          </a:p>
        </p:txBody>
      </p:sp>
      <p:sp>
        <p:nvSpPr>
          <p:cNvPr id="4" name="Slide Number Placeholder 3"/>
          <p:cNvSpPr>
            <a:spLocks noGrp="1"/>
          </p:cNvSpPr>
          <p:nvPr>
            <p:ph type="sldNum" sz="quarter" idx="5"/>
          </p:nvPr>
        </p:nvSpPr>
        <p:spPr/>
        <p:txBody>
          <a:bodyPr/>
          <a:lstStyle/>
          <a:p>
            <a:fld id="{35B0F088-9291-45A9-BC19-5863E23C2579}" type="slidenum">
              <a:rPr lang="en-US" smtClean="0"/>
              <a:t>8</a:t>
            </a:fld>
            <a:endParaRPr lang="en-US"/>
          </a:p>
        </p:txBody>
      </p:sp>
    </p:spTree>
    <p:extLst>
      <p:ext uri="{BB962C8B-B14F-4D97-AF65-F5344CB8AC3E}">
        <p14:creationId xmlns:p14="http://schemas.microsoft.com/office/powerpoint/2010/main" val="183462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enterprisersproject.com</a:t>
            </a:r>
            <a:r>
              <a:rPr lang="en-US" dirty="0"/>
              <a:t>/article/2019/2/</a:t>
            </a:r>
            <a:r>
              <a:rPr lang="en-US" dirty="0" err="1"/>
              <a:t>kubernetes</a:t>
            </a:r>
            <a:r>
              <a:rPr lang="en-US" dirty="0"/>
              <a:t>-operators-plain-English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mongo pod initialization or connection to MongoDB enterprise services</a:t>
            </a:r>
          </a:p>
        </p:txBody>
      </p:sp>
      <p:sp>
        <p:nvSpPr>
          <p:cNvPr id="4" name="Slide Number Placeholder 3"/>
          <p:cNvSpPr>
            <a:spLocks noGrp="1"/>
          </p:cNvSpPr>
          <p:nvPr>
            <p:ph type="sldNum" sz="quarter" idx="5"/>
          </p:nvPr>
        </p:nvSpPr>
        <p:spPr/>
        <p:txBody>
          <a:bodyPr/>
          <a:lstStyle/>
          <a:p>
            <a:fld id="{35B0F088-9291-45A9-BC19-5863E23C2579}" type="slidenum">
              <a:rPr lang="en-US" smtClean="0"/>
              <a:t>9</a:t>
            </a:fld>
            <a:endParaRPr lang="en-US"/>
          </a:p>
        </p:txBody>
      </p:sp>
    </p:spTree>
    <p:extLst>
      <p:ext uri="{BB962C8B-B14F-4D97-AF65-F5344CB8AC3E}">
        <p14:creationId xmlns:p14="http://schemas.microsoft.com/office/powerpoint/2010/main" val="3286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enterprisersproject.com</a:t>
            </a:r>
            <a:r>
              <a:rPr lang="en-US" dirty="0"/>
              <a:t>/article/2019/2/</a:t>
            </a:r>
            <a:r>
              <a:rPr lang="en-US" dirty="0" err="1"/>
              <a:t>kubernetes</a:t>
            </a:r>
            <a:r>
              <a:rPr lang="en-US" dirty="0"/>
              <a:t>-operators-plain-English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mongo pod initialization or connection to MongoDB enterprise services</a:t>
            </a:r>
          </a:p>
        </p:txBody>
      </p:sp>
      <p:sp>
        <p:nvSpPr>
          <p:cNvPr id="4" name="Slide Number Placeholder 3"/>
          <p:cNvSpPr>
            <a:spLocks noGrp="1"/>
          </p:cNvSpPr>
          <p:nvPr>
            <p:ph type="sldNum" sz="quarter" idx="5"/>
          </p:nvPr>
        </p:nvSpPr>
        <p:spPr/>
        <p:txBody>
          <a:bodyPr/>
          <a:lstStyle/>
          <a:p>
            <a:fld id="{35B0F088-9291-45A9-BC19-5863E23C2579}" type="slidenum">
              <a:rPr lang="en-US" smtClean="0"/>
              <a:t>10</a:t>
            </a:fld>
            <a:endParaRPr lang="en-US"/>
          </a:p>
        </p:txBody>
      </p:sp>
    </p:spTree>
    <p:extLst>
      <p:ext uri="{BB962C8B-B14F-4D97-AF65-F5344CB8AC3E}">
        <p14:creationId xmlns:p14="http://schemas.microsoft.com/office/powerpoint/2010/main" val="235406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www.vmware.com/brand"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A73C23-56DE-4A7B-B974-6593CE39F432}"/>
              </a:ext>
            </a:extLst>
          </p:cNvPr>
          <p:cNvPicPr>
            <a:picLocks noChangeAspect="1"/>
          </p:cNvPicPr>
          <p:nvPr userDrawn="1"/>
        </p:nvPicPr>
        <p:blipFill>
          <a:blip r:embed="rId2"/>
          <a:stretch>
            <a:fillRect/>
          </a:stretch>
        </p:blipFill>
        <p:spPr bwMode="ltGray">
          <a:xfrm>
            <a:off x="1" y="0"/>
            <a:ext cx="8061012" cy="6858000"/>
          </a:xfrm>
          <a:prstGeom prst="rect">
            <a:avLst/>
          </a:prstGeom>
        </p:spPr>
      </p:pic>
      <p:sp>
        <p:nvSpPr>
          <p:cNvPr id="2" name="Title 1"/>
          <p:cNvSpPr>
            <a:spLocks noGrp="1"/>
          </p:cNvSpPr>
          <p:nvPr>
            <p:ph type="title" hasCustomPrompt="1"/>
          </p:nvPr>
        </p:nvSpPr>
        <p:spPr>
          <a:xfrm>
            <a:off x="5185714" y="1679667"/>
            <a:ext cx="6402467" cy="1234440"/>
          </a:xfrm>
        </p:spPr>
        <p:txBody>
          <a:bodyPr wrap="square" anchor="b"/>
          <a:lstStyle>
            <a:lvl1pPr algn="r">
              <a:defRPr sz="4000" b="0" cap="none" baseline="0"/>
            </a:lvl1pPr>
          </a:lstStyle>
          <a:p>
            <a:r>
              <a:rPr lang="en-US"/>
              <a:t>Click to Edit Master Title Style</a:t>
            </a:r>
          </a:p>
        </p:txBody>
      </p:sp>
      <p:sp>
        <p:nvSpPr>
          <p:cNvPr id="128" name="Subtitle 2">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7010638" y="2956717"/>
            <a:ext cx="4571570" cy="700882"/>
          </a:xfrm>
        </p:spPr>
        <p:txBody>
          <a:bodyPr/>
          <a:lstStyle>
            <a:lvl1pPr marL="0" indent="0" algn="r">
              <a:buNone/>
              <a:defRPr sz="240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6">
            <a:extLst>
              <a:ext uri="{FF2B5EF4-FFF2-40B4-BE49-F238E27FC236}">
                <a16:creationId xmlns:a16="http://schemas.microsoft.com/office/drawing/2014/main" id="{DEA43E1E-B208-4DC4-9D6A-01669D00DA14}"/>
              </a:ext>
            </a:extLst>
          </p:cNvPr>
          <p:cNvSpPr>
            <a:spLocks noGrp="1"/>
          </p:cNvSpPr>
          <p:nvPr>
            <p:ph type="body" sz="quarter" idx="11" hasCustomPrompt="1"/>
          </p:nvPr>
        </p:nvSpPr>
        <p:spPr>
          <a:xfrm>
            <a:off x="7925276" y="4231639"/>
            <a:ext cx="3658553" cy="355601"/>
          </a:xfrm>
        </p:spPr>
        <p:txBody>
          <a:bodyPr anchor="b"/>
          <a:lstStyle>
            <a:lvl1pPr algn="r">
              <a:buNone/>
              <a:defRPr sz="1600">
                <a:solidFill>
                  <a:schemeClr val="tx2"/>
                </a:solidFill>
              </a:defRPr>
            </a:lvl1pPr>
          </a:lstStyle>
          <a:p>
            <a:pPr lvl="0"/>
            <a:r>
              <a:rPr lang="en-US"/>
              <a:t>Speaker Name</a:t>
            </a:r>
          </a:p>
        </p:txBody>
      </p:sp>
      <p:sp>
        <p:nvSpPr>
          <p:cNvPr id="129" name="Text Placeholder 6">
            <a:extLst>
              <a:ext uri="{FF2B5EF4-FFF2-40B4-BE49-F238E27FC236}">
                <a16:creationId xmlns:a16="http://schemas.microsoft.com/office/drawing/2014/main" id="{2111BB8B-7B37-4FB4-B2CD-984FE1C6C5E4}"/>
              </a:ext>
            </a:extLst>
          </p:cNvPr>
          <p:cNvSpPr>
            <a:spLocks noGrp="1"/>
          </p:cNvSpPr>
          <p:nvPr>
            <p:ph type="body" sz="quarter" idx="12" hasCustomPrompt="1"/>
          </p:nvPr>
        </p:nvSpPr>
        <p:spPr>
          <a:xfrm>
            <a:off x="7925276" y="4866639"/>
            <a:ext cx="3658553" cy="355601"/>
          </a:xfrm>
        </p:spPr>
        <p:txBody>
          <a:bodyPr/>
          <a:lstStyle>
            <a:lvl1pPr algn="r">
              <a:buNone/>
              <a:defRPr sz="1600">
                <a:solidFill>
                  <a:schemeClr val="tx2"/>
                </a:solidFill>
              </a:defRPr>
            </a:lvl1pPr>
          </a:lstStyle>
          <a:p>
            <a:pPr lvl="0"/>
            <a:r>
              <a:rPr lang="en-US"/>
              <a:t>Role / Division at VMware</a:t>
            </a:r>
          </a:p>
        </p:txBody>
      </p:sp>
      <p:sp>
        <p:nvSpPr>
          <p:cNvPr id="16" name="Text Placeholder 6">
            <a:extLst>
              <a:ext uri="{FF2B5EF4-FFF2-40B4-BE49-F238E27FC236}">
                <a16:creationId xmlns:a16="http://schemas.microsoft.com/office/drawing/2014/main" id="{68E7D54E-C753-48F7-AB43-C7A586277F50}"/>
              </a:ext>
            </a:extLst>
          </p:cNvPr>
          <p:cNvSpPr>
            <a:spLocks noGrp="1"/>
          </p:cNvSpPr>
          <p:nvPr>
            <p:ph type="body" sz="quarter" idx="13" hasCustomPrompt="1"/>
          </p:nvPr>
        </p:nvSpPr>
        <p:spPr>
          <a:xfrm>
            <a:off x="7925276" y="5655333"/>
            <a:ext cx="3658553" cy="112587"/>
          </a:xfrm>
        </p:spPr>
        <p:txBody>
          <a:bodyPr/>
          <a:lstStyle>
            <a:lvl1pPr algn="r">
              <a:buNone/>
              <a:defRPr sz="1050">
                <a:solidFill>
                  <a:schemeClr val="tx1"/>
                </a:solidFill>
              </a:defRPr>
            </a:lvl1pPr>
          </a:lstStyle>
          <a:p>
            <a:pPr lvl="0"/>
            <a:r>
              <a:rPr lang="en-US"/>
              <a:t>Date</a:t>
            </a:r>
          </a:p>
        </p:txBody>
      </p:sp>
      <p:grpSp>
        <p:nvGrpSpPr>
          <p:cNvPr id="17" name="Group 16">
            <a:extLst>
              <a:ext uri="{FF2B5EF4-FFF2-40B4-BE49-F238E27FC236}">
                <a16:creationId xmlns:a16="http://schemas.microsoft.com/office/drawing/2014/main" id="{571B1726-E7C5-4C32-A22F-BB8C0CA833E9}"/>
              </a:ext>
            </a:extLst>
          </p:cNvPr>
          <p:cNvGrpSpPr/>
          <p:nvPr userDrawn="1"/>
        </p:nvGrpSpPr>
        <p:grpSpPr>
          <a:xfrm>
            <a:off x="608171" y="6392865"/>
            <a:ext cx="1424756" cy="224518"/>
            <a:chOff x="863272" y="6563918"/>
            <a:chExt cx="861082" cy="135727"/>
          </a:xfrm>
          <a:solidFill>
            <a:schemeClr val="bg1"/>
          </a:solidFill>
        </p:grpSpPr>
        <p:sp>
          <p:nvSpPr>
            <p:cNvPr id="18" name="Freeform 6">
              <a:extLst>
                <a:ext uri="{FF2B5EF4-FFF2-40B4-BE49-F238E27FC236}">
                  <a16:creationId xmlns:a16="http://schemas.microsoft.com/office/drawing/2014/main" id="{0AEE4566-BDD0-43EB-8593-753B4AFC5389}"/>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19" name="Freeform 7">
              <a:extLst>
                <a:ext uri="{FF2B5EF4-FFF2-40B4-BE49-F238E27FC236}">
                  <a16:creationId xmlns:a16="http://schemas.microsoft.com/office/drawing/2014/main" id="{CDDDBBBD-2B47-4F32-9507-B47217AD31D1}"/>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0" name="Freeform 8">
              <a:extLst>
                <a:ext uri="{FF2B5EF4-FFF2-40B4-BE49-F238E27FC236}">
                  <a16:creationId xmlns:a16="http://schemas.microsoft.com/office/drawing/2014/main" id="{9A63A2EB-B414-427C-8975-27B69B276D4B}"/>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9">
              <a:extLst>
                <a:ext uri="{FF2B5EF4-FFF2-40B4-BE49-F238E27FC236}">
                  <a16:creationId xmlns:a16="http://schemas.microsoft.com/office/drawing/2014/main" id="{4AFD0B14-399F-447F-BBDD-FF049C867FA7}"/>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10">
              <a:extLst>
                <a:ext uri="{FF2B5EF4-FFF2-40B4-BE49-F238E27FC236}">
                  <a16:creationId xmlns:a16="http://schemas.microsoft.com/office/drawing/2014/main" id="{0778A2AC-9D1D-4FDB-973A-47DEA988606E}"/>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11">
              <a:extLst>
                <a:ext uri="{FF2B5EF4-FFF2-40B4-BE49-F238E27FC236}">
                  <a16:creationId xmlns:a16="http://schemas.microsoft.com/office/drawing/2014/main" id="{52873CFF-17A0-467C-B061-5E3FD5E92C7C}"/>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2">
              <a:extLst>
                <a:ext uri="{FF2B5EF4-FFF2-40B4-BE49-F238E27FC236}">
                  <a16:creationId xmlns:a16="http://schemas.microsoft.com/office/drawing/2014/main" id="{C351EEF9-CE8C-4948-8867-FDC697419BE3}"/>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2" name="TextBox 31">
            <a:extLst>
              <a:ext uri="{FF2B5EF4-FFF2-40B4-BE49-F238E27FC236}">
                <a16:creationId xmlns:a16="http://schemas.microsoft.com/office/drawing/2014/main" id="{576FCBCF-AFA0-4D2E-AF64-919BFE9B44B8}"/>
              </a:ext>
            </a:extLst>
          </p:cNvPr>
          <p:cNvSpPr txBox="1"/>
          <p:nvPr userDrawn="1"/>
        </p:nvSpPr>
        <p:spPr bwMode="white">
          <a:xfrm flipH="1">
            <a:off x="2221492" y="6453433"/>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Confidential   </a:t>
            </a:r>
            <a:r>
              <a:rPr lang="en-US" sz="1000">
                <a:solidFill>
                  <a:schemeClr val="bg1"/>
                </a:solidFill>
                <a:latin typeface="+mj-lt"/>
                <a:ea typeface="Verdana" panose="020B0604030504040204" pitchFamily="34" charset="0"/>
                <a:cs typeface="Arial" panose="020B0604020202020204" pitchFamily="34" charset="0"/>
              </a:rPr>
              <a:t>│</a:t>
            </a:r>
            <a:r>
              <a:rPr lang="en-US" sz="1000">
                <a:solidFill>
                  <a:schemeClr val="bg1"/>
                </a:solidFill>
                <a:latin typeface="+mj-lt"/>
                <a:ea typeface="Verdana" panose="020B0604030504040204" pitchFamily="34" charset="0"/>
                <a:cs typeface="Verdana" panose="020B0604030504040204" pitchFamily="34" charset="0"/>
              </a:rPr>
              <a:t>  ©2018 VMware, Inc.</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29416F8-1B20-4892-97FA-108F191A5885}"/>
                  </a:ext>
                </a:extLst>
              </p14:cNvPr>
              <p14:cNvContentPartPr/>
              <p14:nvPr userDrawn="1"/>
            </p14:nvContentPartPr>
            <p14:xfrm>
              <a:off x="9862161" y="4881179"/>
              <a:ext cx="240" cy="240"/>
            </p14:xfrm>
          </p:contentPart>
        </mc:Choice>
        <mc:Fallback xmlns="">
          <p:pic>
            <p:nvPicPr>
              <p:cNvPr id="3" name="Ink 2">
                <a:extLst>
                  <a:ext uri="{FF2B5EF4-FFF2-40B4-BE49-F238E27FC236}">
                    <a16:creationId xmlns:a16="http://schemas.microsoft.com/office/drawing/2014/main" id="{229416F8-1B20-4892-97FA-108F191A5885}"/>
                  </a:ext>
                </a:extLst>
              </p:cNvPr>
              <p:cNvPicPr/>
              <p:nvPr/>
            </p:nvPicPr>
            <p:blipFill>
              <a:blip r:embed="rId4"/>
              <a:stretch>
                <a:fillRect/>
              </a:stretch>
            </p:blipFill>
            <p:spPr>
              <a:xfrm>
                <a:off x="9858081" y="4877099"/>
                <a:ext cx="7920" cy="7920"/>
              </a:xfrm>
              <a:prstGeom prst="rect">
                <a:avLst/>
              </a:prstGeom>
            </p:spPr>
          </p:pic>
        </mc:Fallback>
      </mc:AlternateContent>
    </p:spTree>
    <p:extLst>
      <p:ext uri="{BB962C8B-B14F-4D97-AF65-F5344CB8AC3E}">
        <p14:creationId xmlns:p14="http://schemas.microsoft.com/office/powerpoint/2010/main" val="13862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Photo – Blu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919D82-432A-4E2E-A0FB-6478264571AA}"/>
              </a:ext>
            </a:extLst>
          </p:cNvPr>
          <p:cNvSpPr txBox="1"/>
          <p:nvPr userDrawn="1"/>
        </p:nvSpPr>
        <p:spPr bwMode="white">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bg1"/>
                </a:solidFill>
                <a:latin typeface="+mj-lt"/>
              </a:rPr>
              <a:t>Confidential   </a:t>
            </a:r>
            <a:r>
              <a:rPr lang="en-US" sz="800">
                <a:solidFill>
                  <a:schemeClr val="bg1"/>
                </a:solidFill>
                <a:latin typeface="+mj-lt"/>
                <a:cs typeface="Arial" panose="020B0604020202020204" pitchFamily="34" charset="0"/>
              </a:rPr>
              <a:t>│</a:t>
            </a:r>
            <a:r>
              <a:rPr lang="en-US" sz="800">
                <a:solidFill>
                  <a:schemeClr val="bg1"/>
                </a:solidFill>
                <a:latin typeface="+mj-lt"/>
              </a:rPr>
              <a:t>  ©</a:t>
            </a:r>
            <a:r>
              <a:rPr lang="is-IS" sz="800">
                <a:solidFill>
                  <a:schemeClr val="bg1"/>
                </a:solidFill>
                <a:latin typeface="+mj-lt"/>
              </a:rPr>
              <a:t>2018</a:t>
            </a:r>
            <a:r>
              <a:rPr lang="en-US" sz="800">
                <a:solidFill>
                  <a:schemeClr val="bg1"/>
                </a:solidFill>
                <a:latin typeface="+mj-lt"/>
              </a:rPr>
              <a:t> VMware, Inc.</a:t>
            </a:r>
          </a:p>
          <a:p>
            <a:pPr>
              <a:lnSpc>
                <a:spcPct val="90000"/>
              </a:lnSpc>
            </a:pPr>
            <a:endParaRPr lang="en-US" sz="800">
              <a:solidFill>
                <a:schemeClr val="bg1"/>
              </a:solidFill>
              <a:latin typeface="+mj-lt"/>
            </a:endParaRPr>
          </a:p>
        </p:txBody>
      </p:sp>
      <p:grpSp>
        <p:nvGrpSpPr>
          <p:cNvPr id="12" name="Group 11">
            <a:extLst>
              <a:ext uri="{FF2B5EF4-FFF2-40B4-BE49-F238E27FC236}">
                <a16:creationId xmlns:a16="http://schemas.microsoft.com/office/drawing/2014/main" id="{F258B014-FCEB-457B-AA95-D932FA2C4BC9}"/>
              </a:ext>
            </a:extLst>
          </p:cNvPr>
          <p:cNvGrpSpPr/>
          <p:nvPr userDrawn="1"/>
        </p:nvGrpSpPr>
        <p:grpSpPr>
          <a:xfrm>
            <a:off x="618040" y="6446045"/>
            <a:ext cx="1100079" cy="173355"/>
            <a:chOff x="-84138" y="5622925"/>
            <a:chExt cx="4330701" cy="682626"/>
          </a:xfrm>
          <a:solidFill>
            <a:schemeClr val="bg1"/>
          </a:solidFill>
        </p:grpSpPr>
        <p:sp>
          <p:nvSpPr>
            <p:cNvPr id="13" name="Freeform 6">
              <a:extLst>
                <a:ext uri="{FF2B5EF4-FFF2-40B4-BE49-F238E27FC236}">
                  <a16:creationId xmlns:a16="http://schemas.microsoft.com/office/drawing/2014/main" id="{CB6D6772-32FD-406C-B104-D9AC3E44093C}"/>
                </a:ext>
              </a:extLst>
            </p:cNvPr>
            <p:cNvSpPr>
              <a:spLocks/>
            </p:cNvSpPr>
            <p:nvPr userDrawn="1"/>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 name="Freeform 7">
              <a:extLst>
                <a:ext uri="{FF2B5EF4-FFF2-40B4-BE49-F238E27FC236}">
                  <a16:creationId xmlns:a16="http://schemas.microsoft.com/office/drawing/2014/main" id="{CC3CEB0D-63A7-488A-851F-704345953731}"/>
                </a:ext>
              </a:extLst>
            </p:cNvPr>
            <p:cNvSpPr>
              <a:spLocks/>
            </p:cNvSpPr>
            <p:nvPr userDrawn="1"/>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6" name="Freeform 8">
              <a:extLst>
                <a:ext uri="{FF2B5EF4-FFF2-40B4-BE49-F238E27FC236}">
                  <a16:creationId xmlns:a16="http://schemas.microsoft.com/office/drawing/2014/main" id="{334922AD-8470-4017-85C7-85046F9188EA}"/>
                </a:ext>
              </a:extLst>
            </p:cNvPr>
            <p:cNvSpPr>
              <a:spLocks noEditPoints="1"/>
            </p:cNvSpPr>
            <p:nvPr userDrawn="1"/>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7" name="Freeform 9">
              <a:extLst>
                <a:ext uri="{FF2B5EF4-FFF2-40B4-BE49-F238E27FC236}">
                  <a16:creationId xmlns:a16="http://schemas.microsoft.com/office/drawing/2014/main" id="{2A58DEF3-B9F5-43D3-AD9F-61C45EDC8B8C}"/>
                </a:ext>
              </a:extLst>
            </p:cNvPr>
            <p:cNvSpPr>
              <a:spLocks noEditPoints="1"/>
            </p:cNvSpPr>
            <p:nvPr userDrawn="1"/>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8" name="Freeform 10">
              <a:extLst>
                <a:ext uri="{FF2B5EF4-FFF2-40B4-BE49-F238E27FC236}">
                  <a16:creationId xmlns:a16="http://schemas.microsoft.com/office/drawing/2014/main" id="{389D5504-A761-45F3-9538-801643637603}"/>
                </a:ext>
              </a:extLst>
            </p:cNvPr>
            <p:cNvSpPr>
              <a:spLocks/>
            </p:cNvSpPr>
            <p:nvPr userDrawn="1"/>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 name="Freeform 11">
              <a:extLst>
                <a:ext uri="{FF2B5EF4-FFF2-40B4-BE49-F238E27FC236}">
                  <a16:creationId xmlns:a16="http://schemas.microsoft.com/office/drawing/2014/main" id="{AE2C2CA5-4BB2-4E68-B3C2-6F779AA486D0}"/>
                </a:ext>
              </a:extLst>
            </p:cNvPr>
            <p:cNvSpPr>
              <a:spLocks noEditPoints="1"/>
            </p:cNvSpPr>
            <p:nvPr userDrawn="1"/>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0" name="Freeform 12">
              <a:extLst>
                <a:ext uri="{FF2B5EF4-FFF2-40B4-BE49-F238E27FC236}">
                  <a16:creationId xmlns:a16="http://schemas.microsoft.com/office/drawing/2014/main" id="{6CF418B7-8CEF-4ACC-8C96-F7807AE1EAB6}"/>
                </a:ext>
              </a:extLst>
            </p:cNvPr>
            <p:cNvSpPr>
              <a:spLocks noEditPoints="1"/>
            </p:cNvSpPr>
            <p:nvPr userDrawn="1"/>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21" name="TextBox 20">
            <a:extLst>
              <a:ext uri="{FF2B5EF4-FFF2-40B4-BE49-F238E27FC236}">
                <a16:creationId xmlns:a16="http://schemas.microsoft.com/office/drawing/2014/main" id="{A6945510-9B71-4377-A2F9-71426E32479D}"/>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2" name="Title 1">
            <a:extLst>
              <a:ext uri="{FF2B5EF4-FFF2-40B4-BE49-F238E27FC236}">
                <a16:creationId xmlns:a16="http://schemas.microsoft.com/office/drawing/2014/main" id="{19215FFC-C666-4D82-B2D8-6E34FBA38A74}"/>
              </a:ext>
            </a:extLst>
          </p:cNvPr>
          <p:cNvSpPr>
            <a:spLocks noGrp="1"/>
          </p:cNvSpPr>
          <p:nvPr>
            <p:ph type="title"/>
          </p:nvPr>
        </p:nvSpPr>
        <p:spPr>
          <a:xfrm>
            <a:off x="-1" y="223471"/>
            <a:ext cx="6096001" cy="1034129"/>
          </a:xfrm>
          <a:solidFill>
            <a:schemeClr val="bg1">
              <a:alpha val="90000"/>
            </a:schemeClr>
          </a:solidFill>
        </p:spPr>
        <p:txBody>
          <a:bodyPr wrap="square" lIns="576072" tIns="182880" rIns="457200" bIns="457200">
            <a:spAutoFit/>
          </a:bodyPr>
          <a:lstStyle/>
          <a:p>
            <a:r>
              <a:rPr lang="en-US"/>
              <a:t>Click to edit Master title style</a:t>
            </a:r>
          </a:p>
        </p:txBody>
      </p:sp>
      <p:sp>
        <p:nvSpPr>
          <p:cNvPr id="22" name="Subtitle 2">
            <a:extLst>
              <a:ext uri="{FF2B5EF4-FFF2-40B4-BE49-F238E27FC236}">
                <a16:creationId xmlns:a16="http://schemas.microsoft.com/office/drawing/2014/main" id="{2A4C07D5-4CD5-43B7-8FFA-FD7A502CF0F7}"/>
              </a:ext>
            </a:extLst>
          </p:cNvPr>
          <p:cNvSpPr>
            <a:spLocks noGrp="1"/>
          </p:cNvSpPr>
          <p:nvPr>
            <p:ph type="subTitle" idx="10"/>
          </p:nvPr>
        </p:nvSpPr>
        <p:spPr>
          <a:xfrm>
            <a:off x="593021" y="811831"/>
            <a:ext cx="5362641"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3">
            <a:extLst>
              <a:ext uri="{FF2B5EF4-FFF2-40B4-BE49-F238E27FC236}">
                <a16:creationId xmlns:a16="http://schemas.microsoft.com/office/drawing/2014/main" id="{ED41D1FF-CD74-4066-90E2-A98516D87B6A}"/>
              </a:ext>
            </a:extLst>
          </p:cNvPr>
          <p:cNvSpPr>
            <a:spLocks noGrp="1"/>
          </p:cNvSpPr>
          <p:nvPr>
            <p:ph type="body" sz="quarter" idx="11" hasCustomPrompt="1"/>
          </p:nvPr>
        </p:nvSpPr>
        <p:spPr>
          <a:xfrm>
            <a:off x="0" y="1600200"/>
            <a:ext cx="6096001" cy="4572000"/>
          </a:xfrm>
          <a:gradFill>
            <a:gsLst>
              <a:gs pos="98000">
                <a:schemeClr val="accent2">
                  <a:alpha val="90000"/>
                </a:schemeClr>
              </a:gs>
              <a:gs pos="98000">
                <a:schemeClr val="accent1"/>
              </a:gs>
            </a:gsLst>
            <a:lin ang="5400000" scaled="1"/>
          </a:gradFill>
        </p:spPr>
        <p:txBody>
          <a:bodyPr lIns="594360" tIns="457200" rIns="457200" bIns="4572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9971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A9629E-98B5-43F5-8323-C894B734208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3" name="TextBox 12">
            <a:extLst>
              <a:ext uri="{FF2B5EF4-FFF2-40B4-BE49-F238E27FC236}">
                <a16:creationId xmlns:a16="http://schemas.microsoft.com/office/drawing/2014/main" id="{5A233385-2DB4-48AC-9150-2252214FBAE2}"/>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E000E4C6-16B5-49A9-898A-3B53C5AB065D}"/>
              </a:ext>
            </a:extLst>
          </p:cNvPr>
          <p:cNvSpPr>
            <a:spLocks noGrp="1"/>
          </p:cNvSpPr>
          <p:nvPr>
            <p:ph type="title"/>
          </p:nvPr>
        </p:nvSpPr>
        <p:spPr/>
        <p:txBody>
          <a:bodyPr/>
          <a:lstStyle/>
          <a:p>
            <a:r>
              <a:rPr lang="en-US"/>
              <a:t>Click to edit Master title style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0" y="1600200"/>
            <a:ext cx="5895128" cy="4572000"/>
          </a:xfrm>
        </p:spPr>
        <p:txBody>
          <a:bodyPr lIns="594360"/>
          <a:lstStyle>
            <a:lvl1pPr>
              <a:defRPr sz="1800"/>
            </a:lvl1pPr>
            <a:lvl2pPr>
              <a:defRPr sz="1600"/>
            </a:lvl2pPr>
            <a:lvl3pPr>
              <a:defRPr sz="1400"/>
            </a:lvl3pPr>
            <a:lvl4pPr>
              <a:defRPr sz="1200"/>
            </a:lvl4pPr>
            <a:lvl5pPr>
              <a:defRPr sz="1200"/>
            </a:lvl5pPr>
            <a:lvl6pPr>
              <a:defRPr sz="1800"/>
            </a:lvl6pPr>
            <a:lvl7pPr>
              <a:defRPr sz="1400"/>
            </a:lvl7pPr>
            <a:lvl8pPr>
              <a:defRPr sz="12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a:p>
            <a:pPr lvl="5"/>
            <a:endParaRPr lang="en-US"/>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2934" y="1600200"/>
            <a:ext cx="5869066" cy="4572000"/>
          </a:xfrm>
        </p:spPr>
        <p:txBody>
          <a:bodyPr lIns="0" rIns="594360"/>
          <a:lstStyle>
            <a:lvl1pPr>
              <a:defRPr sz="1800"/>
            </a:lvl1pPr>
            <a:lvl2pPr>
              <a:defRPr sz="1600"/>
            </a:lvl2pPr>
            <a:lvl3pPr>
              <a:defRPr sz="1400"/>
            </a:lvl3pPr>
            <a:lvl4pPr>
              <a:defRPr sz="1200"/>
            </a:lvl4pPr>
            <a:lvl5pPr>
              <a:defRPr sz="1200"/>
            </a:lvl5pPr>
            <a:lvl6pPr>
              <a:defRPr sz="1800"/>
            </a:lvl6pPr>
            <a:lvl7pPr>
              <a:defRPr sz="1400"/>
            </a:lvl7pPr>
            <a:lvl8pPr>
              <a:defRPr sz="12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 Eighth level</a:t>
            </a:r>
          </a:p>
          <a:p>
            <a:pPr lvl="8"/>
            <a:r>
              <a:rPr lang="en-US"/>
              <a:t>Ninth level</a:t>
            </a:r>
          </a:p>
        </p:txBody>
      </p:sp>
    </p:spTree>
    <p:extLst>
      <p:ext uri="{BB962C8B-B14F-4D97-AF65-F5344CB8AC3E}">
        <p14:creationId xmlns:p14="http://schemas.microsoft.com/office/powerpoint/2010/main" val="11267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Content Balanced – Color">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gradFill>
            <a:gsLst>
              <a:gs pos="0">
                <a:schemeClr val="accent4"/>
              </a:gs>
              <a:gs pos="98000">
                <a:schemeClr val="accent4"/>
              </a:gs>
              <a:gs pos="98000">
                <a:schemeClr val="accent6"/>
              </a:gs>
            </a:gsLst>
            <a:lin ang="5400000" scaled="1"/>
          </a:gradFill>
        </p:spPr>
        <p:txBody>
          <a:bodyPr vert="horz" lIns="594360" tIns="457200" rIns="457200" bIns="457200" rtlCol="0">
            <a:noAutofit/>
          </a:bodyPr>
          <a:lstStyle>
            <a:lvl1pPr>
              <a:spcBef>
                <a:spcPts val="1200"/>
              </a:spcBef>
              <a:defRPr lang="en-US" sz="1800" dirty="0">
                <a:solidFill>
                  <a:schemeClr val="bg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 Seventh level</a:t>
            </a:r>
          </a:p>
          <a:p>
            <a:pPr lvl="7"/>
            <a:r>
              <a:rPr lang="en-US"/>
              <a:t>Eighth level</a:t>
            </a:r>
          </a:p>
          <a:p>
            <a:pPr lvl="8"/>
            <a:r>
              <a:rPr lang="en-US"/>
              <a:t>Ninth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5029" y="1600201"/>
            <a:ext cx="5866973" cy="4572000"/>
          </a:xfrm>
          <a:gradFill>
            <a:gsLst>
              <a:gs pos="0">
                <a:schemeClr val="accent1"/>
              </a:gs>
              <a:gs pos="98000">
                <a:schemeClr val="accent1"/>
              </a:gs>
              <a:gs pos="98000">
                <a:schemeClr val="accent3"/>
              </a:gs>
            </a:gsLst>
            <a:lin ang="5400000" scaled="1"/>
          </a:gradFill>
        </p:spPr>
        <p:txBody>
          <a:bodyPr lIns="457200" tIns="457200" rIns="594360"/>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4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TextBox 9">
            <a:extLst>
              <a:ext uri="{FF2B5EF4-FFF2-40B4-BE49-F238E27FC236}">
                <a16:creationId xmlns:a16="http://schemas.microsoft.com/office/drawing/2014/main" id="{B6A9629E-98B5-43F5-8323-C894B734208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3" name="TextBox 12">
            <a:extLst>
              <a:ext uri="{FF2B5EF4-FFF2-40B4-BE49-F238E27FC236}">
                <a16:creationId xmlns:a16="http://schemas.microsoft.com/office/drawing/2014/main" id="{5A233385-2DB4-48AC-9150-2252214FBAE2}"/>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E000E4C6-16B5-49A9-898A-3B53C5AB065D}"/>
              </a:ext>
            </a:extLst>
          </p:cNvPr>
          <p:cNvSpPr>
            <a:spLocks noGrp="1"/>
          </p:cNvSpPr>
          <p:nvPr>
            <p:ph type="title"/>
          </p:nvPr>
        </p:nvSpPr>
        <p:spPr/>
        <p:txBody>
          <a:bodyPr/>
          <a:lstStyle/>
          <a:p>
            <a:r>
              <a:rPr lang="en-US"/>
              <a:t>Click to edit Master title style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2347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gray">
          <a:xfrm>
            <a:off x="1" y="1600201"/>
            <a:ext cx="5867888" cy="4572000"/>
          </a:xfrm>
          <a:solidFill>
            <a:schemeClr val="bg2"/>
          </a:solidFill>
        </p:spPr>
        <p:txBody>
          <a:bodyPr lIns="594360" tIns="1371600" rIns="548640"/>
          <a:lstStyle>
            <a:lvl1pPr>
              <a:spcBef>
                <a:spcPts val="2400"/>
              </a:spcBef>
              <a:defRPr sz="1800"/>
            </a:lvl1pPr>
            <a:lvl2pPr>
              <a:defRPr sz="1600"/>
            </a:lvl2pPr>
            <a:lvl3pPr>
              <a:defRPr sz="1400"/>
            </a:lvl3pPr>
            <a:lvl4pPr>
              <a:defRPr sz="1200"/>
            </a:lvl4pPr>
            <a:lvl5pPr>
              <a:defRPr sz="1200"/>
            </a:lvl5pPr>
            <a:lvl6pPr>
              <a:defRPr sz="1800"/>
            </a:lvl6pPr>
            <a:lvl7pPr>
              <a:defRPr sz="1400"/>
            </a:lvl7pPr>
            <a:lvl8pPr>
              <a:defRPr sz="12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a:p>
            <a:pPr lvl="4"/>
            <a:endParaRPr lang="en-US"/>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gray">
          <a:xfrm>
            <a:off x="6325029" y="1600201"/>
            <a:ext cx="5866973" cy="4572000"/>
          </a:xfrm>
          <a:solidFill>
            <a:schemeClr val="bg2"/>
          </a:solidFill>
        </p:spPr>
        <p:txBody>
          <a:bodyPr lIns="548640" tIns="1371600" rIns="548640"/>
          <a:lstStyle>
            <a:lvl1pPr>
              <a:spcBef>
                <a:spcPts val="2400"/>
              </a:spcBef>
              <a:defRPr sz="1800"/>
            </a:lvl1pPr>
            <a:lvl2pPr>
              <a:defRPr sz="1600"/>
            </a:lvl2pPr>
            <a:lvl3pPr>
              <a:defRPr sz="1400"/>
            </a:lvl3pPr>
            <a:lvl4pPr>
              <a:defRPr sz="1200"/>
            </a:lvl4pPr>
            <a:lvl5pPr>
              <a:defRPr sz="1200"/>
            </a:lvl5pPr>
            <a:lvl6pPr>
              <a:defRPr sz="1800"/>
            </a:lvl6pPr>
            <a:lvl7pPr>
              <a:defRPr sz="1400"/>
            </a:lvl7pPr>
            <a:lvl8pPr>
              <a:defRPr sz="12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 Seventh level</a:t>
            </a:r>
          </a:p>
          <a:p>
            <a:pPr lvl="7"/>
            <a:r>
              <a:rPr lang="en-US"/>
              <a:t> Eighth level</a:t>
            </a:r>
          </a:p>
          <a:p>
            <a:pPr lvl="8"/>
            <a:r>
              <a:rPr lang="en-US"/>
              <a:t>Ninth level</a:t>
            </a:r>
          </a:p>
        </p:txBody>
      </p:sp>
      <p:sp>
        <p:nvSpPr>
          <p:cNvPr id="5" name="Text Placeholder 4">
            <a:extLst>
              <a:ext uri="{FF2B5EF4-FFF2-40B4-BE49-F238E27FC236}">
                <a16:creationId xmlns:a16="http://schemas.microsoft.com/office/drawing/2014/main" id="{C8337636-71A7-4831-B382-F842B3A29490}"/>
              </a:ext>
            </a:extLst>
          </p:cNvPr>
          <p:cNvSpPr>
            <a:spLocks noGrp="1"/>
          </p:cNvSpPr>
          <p:nvPr>
            <p:ph type="body" sz="quarter" idx="17"/>
          </p:nvPr>
        </p:nvSpPr>
        <p:spPr bwMode="gray">
          <a:xfrm>
            <a:off x="1" y="1806123"/>
            <a:ext cx="5638681" cy="911225"/>
          </a:xfrm>
          <a:gradFill>
            <a:gsLst>
              <a:gs pos="8000">
                <a:schemeClr val="accent6"/>
              </a:gs>
              <a:gs pos="8000">
                <a:schemeClr val="accent4"/>
              </a:gs>
              <a:gs pos="0">
                <a:schemeClr val="accent6"/>
              </a:gs>
              <a:gs pos="100000">
                <a:schemeClr val="accent4"/>
              </a:gs>
            </a:gsLst>
            <a:lin ang="13500000" scaled="0"/>
          </a:gradFill>
        </p:spPr>
        <p:txBody>
          <a:bodyPr vert="horz" lIns="594360" tIns="91440" rIns="457200" bIns="91440" rtlCol="0" anchor="ctr">
            <a:noAutofit/>
          </a:bodyPr>
          <a:lstStyle>
            <a:lvl1pPr>
              <a:defRPr lang="en-US" sz="2000">
                <a:solidFill>
                  <a:schemeClr val="bg1"/>
                </a:solidFill>
              </a:defRPr>
            </a:lvl1pPr>
          </a:lstStyle>
          <a:p>
            <a:pPr lvl="0"/>
            <a:r>
              <a:rPr lang="en-US"/>
              <a:t>Edit Master text styles</a:t>
            </a:r>
          </a:p>
        </p:txBody>
      </p:sp>
      <p:sp>
        <p:nvSpPr>
          <p:cNvPr id="21" name="Text Placeholder 4">
            <a:extLst>
              <a:ext uri="{FF2B5EF4-FFF2-40B4-BE49-F238E27FC236}">
                <a16:creationId xmlns:a16="http://schemas.microsoft.com/office/drawing/2014/main" id="{78A74DE7-78E3-4ECA-9661-D73FBD37E480}"/>
              </a:ext>
            </a:extLst>
          </p:cNvPr>
          <p:cNvSpPr>
            <a:spLocks noGrp="1"/>
          </p:cNvSpPr>
          <p:nvPr>
            <p:ph type="body" sz="quarter" idx="18"/>
          </p:nvPr>
        </p:nvSpPr>
        <p:spPr bwMode="gray">
          <a:xfrm>
            <a:off x="6553320" y="1806123"/>
            <a:ext cx="5638680" cy="911225"/>
          </a:xfrm>
          <a:gradFill>
            <a:gsLst>
              <a:gs pos="100000">
                <a:schemeClr val="accent3"/>
              </a:gs>
              <a:gs pos="92000">
                <a:schemeClr val="accent1"/>
              </a:gs>
              <a:gs pos="92000">
                <a:schemeClr val="accent3"/>
              </a:gs>
              <a:gs pos="6000">
                <a:schemeClr val="accent1"/>
              </a:gs>
            </a:gsLst>
            <a:lin ang="2700000" scaled="0"/>
          </a:gradFill>
        </p:spPr>
        <p:txBody>
          <a:bodyPr vert="horz" lIns="338328" tIns="91440" rIns="612648" bIns="91440" rtlCol="0" anchor="ctr">
            <a:noAutofit/>
          </a:bodyPr>
          <a:lstStyle>
            <a:lvl1pPr>
              <a:defRPr lang="en-US" sz="2000">
                <a:solidFill>
                  <a:schemeClr val="bg1"/>
                </a:solidFill>
              </a:defRPr>
            </a:lvl1pPr>
          </a:lstStyle>
          <a:p>
            <a:pPr lvl="0"/>
            <a:r>
              <a:rPr lang="en-US"/>
              <a:t>Edit Master text styles</a:t>
            </a:r>
          </a:p>
        </p:txBody>
      </p:sp>
      <p:sp>
        <p:nvSpPr>
          <p:cNvPr id="12" name="TextBox 11">
            <a:extLst>
              <a:ext uri="{FF2B5EF4-FFF2-40B4-BE49-F238E27FC236}">
                <a16:creationId xmlns:a16="http://schemas.microsoft.com/office/drawing/2014/main" id="{192176E5-FE3D-4EA5-BF24-8ABF8BFBF668}"/>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5" name="TextBox 14">
            <a:extLst>
              <a:ext uri="{FF2B5EF4-FFF2-40B4-BE49-F238E27FC236}">
                <a16:creationId xmlns:a16="http://schemas.microsoft.com/office/drawing/2014/main" id="{09CD04BF-6EB9-43B2-ACD3-B1C9868E90DD}"/>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66A1FE0B-90B1-4BED-9AA5-6DC9F6424E67}"/>
              </a:ext>
            </a:extLst>
          </p:cNvPr>
          <p:cNvSpPr>
            <a:spLocks noGrp="1"/>
          </p:cNvSpPr>
          <p:nvPr>
            <p:ph type="title"/>
          </p:nvPr>
        </p:nvSpPr>
        <p:spPr/>
        <p:txBody>
          <a:bodyPr/>
          <a:lstStyle/>
          <a:p>
            <a:r>
              <a:rPr lang="en-US"/>
              <a:t>Click to edit Master title style</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086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E4CD6E-324F-4BEC-884B-D217C07BF39E}"/>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2" name="TextBox 11">
            <a:extLst>
              <a:ext uri="{FF2B5EF4-FFF2-40B4-BE49-F238E27FC236}">
                <a16:creationId xmlns:a16="http://schemas.microsoft.com/office/drawing/2014/main" id="{73D6F62F-B8DB-4CC8-8EDA-B15D7FC75180}"/>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5346AD2E-9306-49E7-A98B-7D26E458C2B2}"/>
              </a:ext>
            </a:extLst>
          </p:cNvPr>
          <p:cNvSpPr>
            <a:spLocks noGrp="1"/>
          </p:cNvSpPr>
          <p:nvPr>
            <p:ph type="title"/>
          </p:nvPr>
        </p:nvSpPr>
        <p:spPr/>
        <p:txBody>
          <a:bodyPr wrap="none"/>
          <a:lstStyle/>
          <a:p>
            <a:r>
              <a:rPr lang="en-US"/>
              <a:t>Click to edit Master title style</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p:nvPr>
        </p:nvSpPr>
        <p:spPr>
          <a:xfrm>
            <a:off x="3352086" y="1600200"/>
            <a:ext cx="823174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p:nvPr>
        </p:nvSpPr>
        <p:spPr>
          <a:xfrm>
            <a:off x="0" y="1600200"/>
            <a:ext cx="2894767" cy="4572000"/>
          </a:xfrm>
          <a:gradFill>
            <a:gsLst>
              <a:gs pos="0">
                <a:schemeClr val="accent2"/>
              </a:gs>
              <a:gs pos="98000">
                <a:schemeClr val="accent2"/>
              </a:gs>
              <a:gs pos="98000">
                <a:schemeClr val="accent1"/>
              </a:gs>
              <a:gs pos="100000">
                <a:schemeClr val="accent1"/>
              </a:gs>
            </a:gsLst>
            <a:lin ang="5400000" scaled="1"/>
          </a:gradFill>
        </p:spPr>
        <p:txBody>
          <a:bodyPr lIns="594360" tIns="457200" rIns="457200" bIns="457200"/>
          <a:lstStyle>
            <a:lvl1pPr>
              <a:defRPr sz="1600">
                <a:solidFill>
                  <a:schemeClr val="bg1"/>
                </a:solidFill>
              </a:defRPr>
            </a:lvl1pPr>
            <a:lvl2pPr marL="171450" indent="-171450">
              <a:buClr>
                <a:schemeClr val="bg1"/>
              </a:buClr>
              <a:defRPr sz="1400">
                <a:solidFill>
                  <a:schemeClr val="bg1"/>
                </a:solidFill>
              </a:defRPr>
            </a:lvl2pPr>
            <a:lvl3pPr marL="342900" indent="-171450">
              <a:buClr>
                <a:schemeClr val="bg1"/>
              </a:buClr>
              <a:defRPr sz="1200">
                <a:solidFill>
                  <a:schemeClr val="bg1"/>
                </a:solidFill>
              </a:defRPr>
            </a:lvl3pPr>
            <a:lvl4pPr marL="514350" indent="-171450">
              <a:buClr>
                <a:schemeClr val="bg1"/>
              </a:buClr>
              <a:defRPr sz="1100">
                <a:solidFill>
                  <a:schemeClr val="bg1"/>
                </a:solidFill>
              </a:defRPr>
            </a:lvl4pPr>
            <a:lvl5pPr marL="742950" indent="-171450">
              <a:buClr>
                <a:schemeClr val="bg1"/>
              </a:buClr>
              <a:defRPr sz="1100">
                <a:solidFill>
                  <a:schemeClr val="bg1"/>
                </a:solidFill>
              </a:defRPr>
            </a:lvl5pPr>
            <a:lvl6pPr>
              <a:buClr>
                <a:schemeClr val="bg1"/>
              </a:buClr>
              <a:defRPr sz="1800">
                <a:solidFill>
                  <a:schemeClr val="bg1"/>
                </a:solidFill>
              </a:defRPr>
            </a:lvl6pPr>
            <a:lvl7pPr>
              <a:buClr>
                <a:schemeClr val="bg1"/>
              </a:buClr>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324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460DEEA-0331-45ED-8943-6F9E74884092}"/>
              </a:ext>
            </a:extLst>
          </p:cNvPr>
          <p:cNvSpPr>
            <a:spLocks noGrp="1"/>
          </p:cNvSpPr>
          <p:nvPr>
            <p:ph sz="quarter" idx="19"/>
          </p:nvPr>
        </p:nvSpPr>
        <p:spPr>
          <a:xfrm>
            <a:off x="608171" y="1600200"/>
            <a:ext cx="823174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CDE1D12F-78DF-4A32-BDDB-1E22FB9CA5D0}"/>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3" name="TextBox 12">
            <a:extLst>
              <a:ext uri="{FF2B5EF4-FFF2-40B4-BE49-F238E27FC236}">
                <a16:creationId xmlns:a16="http://schemas.microsoft.com/office/drawing/2014/main" id="{569A07E6-128F-4EE2-9633-8E8BD2490B0E}"/>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F92A934A-AC6B-460C-9C93-B13CF6B6263F}"/>
              </a:ext>
            </a:extLst>
          </p:cNvPr>
          <p:cNvSpPr>
            <a:spLocks noGrp="1"/>
          </p:cNvSpPr>
          <p:nvPr>
            <p:ph type="title"/>
          </p:nvPr>
        </p:nvSpPr>
        <p:spPr/>
        <p:txBody>
          <a:bodyPr wrap="none"/>
          <a:lstStyle/>
          <a:p>
            <a:r>
              <a:rPr lang="en-US"/>
              <a:t>Click to edit Master title style</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 Placeholder 4">
            <a:extLst>
              <a:ext uri="{FF2B5EF4-FFF2-40B4-BE49-F238E27FC236}">
                <a16:creationId xmlns:a16="http://schemas.microsoft.com/office/drawing/2014/main" id="{8197ED16-D162-4BF7-B635-2F70E10855A0}"/>
              </a:ext>
            </a:extLst>
          </p:cNvPr>
          <p:cNvSpPr>
            <a:spLocks noGrp="1"/>
          </p:cNvSpPr>
          <p:nvPr>
            <p:ph type="body" sz="quarter" idx="20"/>
          </p:nvPr>
        </p:nvSpPr>
        <p:spPr>
          <a:xfrm>
            <a:off x="9297234" y="1600200"/>
            <a:ext cx="2894766" cy="4572000"/>
          </a:xfrm>
          <a:gradFill>
            <a:gsLst>
              <a:gs pos="0">
                <a:schemeClr val="accent2"/>
              </a:gs>
              <a:gs pos="98000">
                <a:schemeClr val="accent2"/>
              </a:gs>
              <a:gs pos="98000">
                <a:schemeClr val="accent1"/>
              </a:gs>
              <a:gs pos="100000">
                <a:schemeClr val="accent1"/>
              </a:gs>
            </a:gsLst>
            <a:lin ang="5400000" scaled="1"/>
          </a:gradFill>
        </p:spPr>
        <p:txBody>
          <a:bodyPr lIns="457200" tIns="457200" rIns="594360" bIns="457200"/>
          <a:lstStyle>
            <a:lvl1pPr>
              <a:defRPr sz="1600">
                <a:solidFill>
                  <a:schemeClr val="bg1"/>
                </a:solidFill>
              </a:defRPr>
            </a:lvl1pPr>
            <a:lvl2pPr marL="171450" indent="-171450">
              <a:buClr>
                <a:schemeClr val="bg1"/>
              </a:buClr>
              <a:defRPr sz="1400">
                <a:solidFill>
                  <a:schemeClr val="bg1"/>
                </a:solidFill>
              </a:defRPr>
            </a:lvl2pPr>
            <a:lvl3pPr marL="342900" indent="-171450">
              <a:buClr>
                <a:schemeClr val="bg1"/>
              </a:buClr>
              <a:defRPr sz="1200">
                <a:solidFill>
                  <a:schemeClr val="bg1"/>
                </a:solidFill>
              </a:defRPr>
            </a:lvl3pPr>
            <a:lvl4pPr marL="514350" indent="-171450">
              <a:buClr>
                <a:schemeClr val="bg1"/>
              </a:buClr>
              <a:defRPr sz="1100">
                <a:solidFill>
                  <a:schemeClr val="bg1"/>
                </a:solidFill>
              </a:defRPr>
            </a:lvl4pPr>
            <a:lvl5pPr marL="685800" indent="-171450">
              <a:buClr>
                <a:schemeClr val="bg1"/>
              </a:buClr>
              <a:defRPr sz="1100">
                <a:solidFill>
                  <a:schemeClr val="bg1"/>
                </a:solidFill>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48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Content">
    <p:spTree>
      <p:nvGrpSpPr>
        <p:cNvPr id="1" name=""/>
        <p:cNvGrpSpPr/>
        <p:nvPr/>
      </p:nvGrpSpPr>
      <p:grpSpPr>
        <a:xfrm>
          <a:off x="0" y="0"/>
          <a:ext cx="0" cy="0"/>
          <a:chOff x="0" y="0"/>
          <a:chExt cx="0" cy="0"/>
        </a:xfrm>
      </p:grpSpPr>
      <p:sp>
        <p:nvSpPr>
          <p:cNvPr id="815" name="Rectangle 814">
            <a:extLst>
              <a:ext uri="{FF2B5EF4-FFF2-40B4-BE49-F238E27FC236}">
                <a16:creationId xmlns:a16="http://schemas.microsoft.com/office/drawing/2014/main" id="{7B16AAE1-F978-4FC7-959F-05998D9FBD85}"/>
              </a:ext>
            </a:extLst>
          </p:cNvPr>
          <p:cNvSpPr/>
          <p:nvPr userDrawn="1"/>
        </p:nvSpPr>
        <p:spPr bwMode="ltGray">
          <a:xfrm>
            <a:off x="-3443" y="6766560"/>
            <a:ext cx="12195441"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 name="Content Placeholder 17">
            <a:extLst>
              <a:ext uri="{FF2B5EF4-FFF2-40B4-BE49-F238E27FC236}">
                <a16:creationId xmlns:a16="http://schemas.microsoft.com/office/drawing/2014/main" id="{D034FA3F-D529-4D8B-B6EC-A8341FCAF67E}"/>
              </a:ext>
            </a:extLst>
          </p:cNvPr>
          <p:cNvSpPr>
            <a:spLocks noGrp="1"/>
          </p:cNvSpPr>
          <p:nvPr userDrawn="1">
            <p:ph sz="quarter" idx="14"/>
          </p:nvPr>
        </p:nvSpPr>
        <p:spPr bwMode="gray">
          <a:xfrm>
            <a:off x="616665" y="2515154"/>
            <a:ext cx="3347801" cy="3657600"/>
          </a:xfrm>
          <a:solidFill>
            <a:schemeClr val="bg2"/>
          </a:solidFill>
        </p:spPr>
        <p:txBody>
          <a:bodyPr lIns="182880" tIns="274320" rIns="182880"/>
          <a:lstStyle>
            <a:lvl1pPr algn="l">
              <a:spcBef>
                <a:spcPts val="1200"/>
              </a:spcBef>
              <a:defRPr sz="1600"/>
            </a:lvl1pPr>
            <a:lvl2pPr>
              <a:defRPr sz="1400"/>
            </a:lvl2pPr>
            <a:lvl3pPr>
              <a:defRPr sz="1400"/>
            </a:lvl3pPr>
            <a:lvl4pPr>
              <a:defRPr sz="1200"/>
            </a:lvl4pPr>
            <a:lvl5pPr>
              <a:defRPr sz="1200"/>
            </a:lvl5pPr>
            <a:lvl6pPr>
              <a:defRPr sz="1600"/>
            </a:lvl6pPr>
            <a:lvl7pPr>
              <a:defRPr sz="1200"/>
            </a:lvl7pPr>
            <a:lvl8pPr>
              <a:defRPr sz="11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userDrawn="1">
            <p:ph sz="quarter" idx="16"/>
          </p:nvPr>
        </p:nvSpPr>
        <p:spPr bwMode="gray">
          <a:xfrm>
            <a:off x="4420828" y="2515154"/>
            <a:ext cx="3350345" cy="3657600"/>
          </a:xfrm>
          <a:solidFill>
            <a:schemeClr val="bg2"/>
          </a:solidFill>
        </p:spPr>
        <p:txBody>
          <a:bodyPr lIns="182880" tIns="274320" rIns="182880"/>
          <a:lstStyle>
            <a:lvl1pPr algn="l">
              <a:spcBef>
                <a:spcPts val="1200"/>
              </a:spcBef>
              <a:defRPr sz="1600"/>
            </a:lvl1pPr>
            <a:lvl2pPr>
              <a:defRPr sz="1400"/>
            </a:lvl2pPr>
            <a:lvl3pPr>
              <a:defRPr sz="1400"/>
            </a:lvl3pPr>
            <a:lvl4pPr>
              <a:defRPr sz="1200"/>
            </a:lvl4pPr>
            <a:lvl5pPr>
              <a:defRPr sz="1200"/>
            </a:lvl5pPr>
            <a:lvl6pPr>
              <a:defRPr sz="1600"/>
            </a:lvl6pPr>
            <a:lvl7pPr>
              <a:defRPr sz="1200"/>
            </a:lvl7pPr>
            <a:lvl8pPr>
              <a:defRPr sz="11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Content Placeholder 17">
            <a:extLst>
              <a:ext uri="{FF2B5EF4-FFF2-40B4-BE49-F238E27FC236}">
                <a16:creationId xmlns:a16="http://schemas.microsoft.com/office/drawing/2014/main" id="{9C016467-4262-4DAA-9B43-A02E57530676}"/>
              </a:ext>
            </a:extLst>
          </p:cNvPr>
          <p:cNvSpPr>
            <a:spLocks noGrp="1"/>
          </p:cNvSpPr>
          <p:nvPr userDrawn="1">
            <p:ph sz="quarter" idx="17"/>
          </p:nvPr>
        </p:nvSpPr>
        <p:spPr bwMode="gray">
          <a:xfrm>
            <a:off x="8238506" y="2515154"/>
            <a:ext cx="3347576" cy="3657600"/>
          </a:xfrm>
          <a:solidFill>
            <a:schemeClr val="bg2"/>
          </a:solidFill>
        </p:spPr>
        <p:txBody>
          <a:bodyPr lIns="182880" tIns="274320" rIns="182880"/>
          <a:lstStyle>
            <a:lvl1pPr algn="l">
              <a:spcBef>
                <a:spcPts val="1200"/>
              </a:spcBef>
              <a:defRPr sz="1600"/>
            </a:lvl1pPr>
            <a:lvl2pPr>
              <a:defRPr sz="1400"/>
            </a:lvl2pPr>
            <a:lvl3pPr>
              <a:defRPr sz="1400"/>
            </a:lvl3pPr>
            <a:lvl4pPr>
              <a:defRPr sz="1200"/>
            </a:lvl4pPr>
            <a:lvl5pPr>
              <a:defRPr sz="1200"/>
            </a:lvl5pPr>
            <a:lvl6pPr>
              <a:defRPr sz="1600"/>
            </a:lvl6pPr>
            <a:lvl7pPr>
              <a:defRPr sz="1200"/>
            </a:lvl7pPr>
            <a:lvl8pPr>
              <a:defRPr sz="11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18" name="TextBox 817">
            <a:extLst>
              <a:ext uri="{FF2B5EF4-FFF2-40B4-BE49-F238E27FC236}">
                <a16:creationId xmlns:a16="http://schemas.microsoft.com/office/drawing/2014/main" id="{0B7E1504-B128-423C-AA77-E7FED5DC3B79}"/>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5" name="TextBox 14">
            <a:extLst>
              <a:ext uri="{FF2B5EF4-FFF2-40B4-BE49-F238E27FC236}">
                <a16:creationId xmlns:a16="http://schemas.microsoft.com/office/drawing/2014/main" id="{A3F76230-C445-499C-A0B0-95162966FD8E}"/>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85F2C94F-DA57-4BDB-8E5C-E4A0C7522314}"/>
              </a:ext>
            </a:extLst>
          </p:cNvPr>
          <p:cNvSpPr>
            <a:spLocks noGrp="1"/>
          </p:cNvSpPr>
          <p:nvPr>
            <p:ph type="title"/>
          </p:nvPr>
        </p:nvSpPr>
        <p:spPr/>
        <p:txBody>
          <a:bodyPr/>
          <a:lstStyle/>
          <a:p>
            <a:r>
              <a:rPr lang="en-US"/>
              <a:t>Click to edit Master title style</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3">
            <a:extLst>
              <a:ext uri="{FF2B5EF4-FFF2-40B4-BE49-F238E27FC236}">
                <a16:creationId xmlns:a16="http://schemas.microsoft.com/office/drawing/2014/main" id="{59392189-2D4C-4618-9072-F26EE557FD02}"/>
              </a:ext>
            </a:extLst>
          </p:cNvPr>
          <p:cNvSpPr>
            <a:spLocks noGrp="1"/>
          </p:cNvSpPr>
          <p:nvPr>
            <p:ph type="body" sz="quarter" idx="21"/>
          </p:nvPr>
        </p:nvSpPr>
        <p:spPr>
          <a:xfrm>
            <a:off x="616664" y="1600200"/>
            <a:ext cx="3347576" cy="914400"/>
          </a:xfrm>
          <a:gradFill>
            <a:gsLst>
              <a:gs pos="100000">
                <a:schemeClr val="accent6"/>
              </a:gs>
              <a:gs pos="92000">
                <a:schemeClr val="accent4"/>
              </a:gs>
              <a:gs pos="92000">
                <a:schemeClr val="accent6"/>
              </a:gs>
            </a:gsLst>
            <a:lin ang="2700000" scaled="0"/>
          </a:gradFill>
        </p:spPr>
        <p:txBody>
          <a:bodyPr lIns="182880" tIns="91440" rIns="182880" bIns="91440" anchor="ctr"/>
          <a:lstStyle>
            <a:lvl1pPr>
              <a:defRPr sz="1800">
                <a:solidFill>
                  <a:schemeClr val="bg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6" name="Text Placeholder 3">
            <a:extLst>
              <a:ext uri="{FF2B5EF4-FFF2-40B4-BE49-F238E27FC236}">
                <a16:creationId xmlns:a16="http://schemas.microsoft.com/office/drawing/2014/main" id="{665955AB-F417-4DCB-8CC3-98BAC90A9AFB}"/>
              </a:ext>
            </a:extLst>
          </p:cNvPr>
          <p:cNvSpPr>
            <a:spLocks noGrp="1"/>
          </p:cNvSpPr>
          <p:nvPr>
            <p:ph type="body" sz="quarter" idx="22"/>
          </p:nvPr>
        </p:nvSpPr>
        <p:spPr>
          <a:xfrm>
            <a:off x="4420827" y="1600200"/>
            <a:ext cx="3347576" cy="914400"/>
          </a:xfrm>
          <a:gradFill>
            <a:gsLst>
              <a:gs pos="92000">
                <a:schemeClr val="accent1"/>
              </a:gs>
              <a:gs pos="92000">
                <a:schemeClr val="accent3"/>
              </a:gs>
            </a:gsLst>
            <a:lin ang="2700000" scaled="0"/>
          </a:gradFill>
        </p:spPr>
        <p:txBody>
          <a:bodyPr lIns="182880" tIns="91440" rIns="182880" bIns="91440" anchor="ctr"/>
          <a:lstStyle>
            <a:lvl1pPr>
              <a:defRPr sz="1800">
                <a:solidFill>
                  <a:schemeClr val="bg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7" name="Text Placeholder 3">
            <a:extLst>
              <a:ext uri="{FF2B5EF4-FFF2-40B4-BE49-F238E27FC236}">
                <a16:creationId xmlns:a16="http://schemas.microsoft.com/office/drawing/2014/main" id="{7AFB5407-642C-468A-81DB-F0C5C485F6F7}"/>
              </a:ext>
            </a:extLst>
          </p:cNvPr>
          <p:cNvSpPr>
            <a:spLocks noGrp="1"/>
          </p:cNvSpPr>
          <p:nvPr>
            <p:ph type="body" sz="quarter" idx="23"/>
          </p:nvPr>
        </p:nvSpPr>
        <p:spPr>
          <a:xfrm>
            <a:off x="8238506" y="1600200"/>
            <a:ext cx="3347576" cy="914400"/>
          </a:xfrm>
          <a:gradFill>
            <a:gsLst>
              <a:gs pos="92000">
                <a:schemeClr val="accent2"/>
              </a:gs>
              <a:gs pos="92000">
                <a:schemeClr val="accent2">
                  <a:lumMod val="50000"/>
                </a:schemeClr>
              </a:gs>
            </a:gsLst>
            <a:lin ang="2700000" scaled="0"/>
          </a:gradFill>
        </p:spPr>
        <p:txBody>
          <a:bodyPr lIns="182880" tIns="91440" rIns="182880" bIns="91440" anchor="ctr"/>
          <a:lstStyle>
            <a:lvl1pPr>
              <a:defRPr sz="1800">
                <a:solidFill>
                  <a:schemeClr val="bg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1502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with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0CD733-93DE-4793-929B-26E6DBA7592D}"/>
              </a:ext>
            </a:extLst>
          </p:cNvPr>
          <p:cNvSpPr/>
          <p:nvPr userDrawn="1"/>
        </p:nvSpPr>
        <p:spPr bwMode="ltGray">
          <a:xfrm>
            <a:off x="1" y="1600202"/>
            <a:ext cx="7925276" cy="45709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accent2"/>
              </a:solidFill>
            </a:endParaRPr>
          </a:p>
        </p:txBody>
      </p:sp>
      <p:cxnSp>
        <p:nvCxnSpPr>
          <p:cNvPr id="73" name="Straight Connector 72">
            <a:extLst>
              <a:ext uri="{FF2B5EF4-FFF2-40B4-BE49-F238E27FC236}">
                <a16:creationId xmlns:a16="http://schemas.microsoft.com/office/drawing/2014/main" id="{D8C8783A-257B-4A50-95A0-6C7B8E51707B}"/>
              </a:ext>
            </a:extLst>
          </p:cNvPr>
          <p:cNvCxnSpPr>
            <a:cxnSpLocks/>
          </p:cNvCxnSpPr>
          <p:nvPr userDrawn="1"/>
        </p:nvCxnSpPr>
        <p:spPr>
          <a:xfrm>
            <a:off x="8382596" y="1608668"/>
            <a:ext cx="3809404" cy="0"/>
          </a:xfrm>
          <a:prstGeom prst="line">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7EA1E-A574-444B-9004-45836D98DAD0}"/>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4" name="TextBox 13">
            <a:extLst>
              <a:ext uri="{FF2B5EF4-FFF2-40B4-BE49-F238E27FC236}">
                <a16:creationId xmlns:a16="http://schemas.microsoft.com/office/drawing/2014/main" id="{324242A8-4032-4A28-A182-432918B4416C}"/>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C157BCD9-063B-4ED4-B68C-092EC2C342E6}"/>
              </a:ext>
            </a:extLst>
          </p:cNvPr>
          <p:cNvSpPr>
            <a:spLocks noGrp="1"/>
          </p:cNvSpPr>
          <p:nvPr>
            <p:ph type="title"/>
          </p:nvPr>
        </p:nvSpPr>
        <p:spPr/>
        <p:txBody>
          <a:bodyPr wrap="none"/>
          <a:lstStyle/>
          <a:p>
            <a:r>
              <a:rPr lang="en-US"/>
              <a:t>Click to edit Master title style</a:t>
            </a: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p:nvPr>
        </p:nvSpPr>
        <p:spPr>
          <a:xfrm>
            <a:off x="8382596" y="1600200"/>
            <a:ext cx="3809404" cy="4572000"/>
          </a:xfrm>
        </p:spPr>
        <p:txBody>
          <a:bodyPr tIns="457200" rIns="594360" bIns="457200"/>
          <a:lstStyle>
            <a:lvl1pPr>
              <a:defRPr sz="1800"/>
            </a:lvl1pPr>
            <a:lvl2pPr>
              <a:defRPr sz="1600"/>
            </a:lvl2pPr>
            <a:lvl3pPr>
              <a:defRPr sz="1400"/>
            </a:lvl3pPr>
            <a:lvl4pPr>
              <a:defRPr sz="1200"/>
            </a:lvl4pPr>
            <a:lvl5pPr>
              <a:defRPr sz="1200"/>
            </a:lvl5pPr>
            <a:lvl6pPr>
              <a:defRPr sz="1800"/>
            </a:lvl6pPr>
            <a:lvl7pPr>
              <a:defRPr sz="1400"/>
            </a:lvl7pPr>
            <a:lvl8pPr>
              <a:defRPr sz="12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0939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come / Benefit">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p:nvPr>
        </p:nvSpPr>
        <p:spPr>
          <a:xfrm>
            <a:off x="8381008" y="4347904"/>
            <a:ext cx="3202822" cy="1600200"/>
          </a:xfrm>
        </p:spPr>
        <p:txBody>
          <a:bodyPr/>
          <a:lstStyle>
            <a:lvl1pPr>
              <a:defRPr sz="1400"/>
            </a:lvl1pPr>
            <a:lvl2pPr>
              <a:defRPr sz="1200"/>
            </a:lvl2pPr>
            <a:lvl3pPr>
              <a:defRPr sz="1200"/>
            </a:lvl3pPr>
          </a:lstStyle>
          <a:p>
            <a:pPr lvl="0"/>
            <a:r>
              <a:rPr lang="en-US"/>
              <a:t>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p:nvPr>
        </p:nvSpPr>
        <p:spPr>
          <a:xfrm>
            <a:off x="8381008" y="2063048"/>
            <a:ext cx="3202822" cy="1600200"/>
          </a:xfrm>
        </p:spPr>
        <p:txBody>
          <a:bodyPr/>
          <a:lstStyle>
            <a:lvl1pPr>
              <a:defRPr sz="1400"/>
            </a:lvl1pPr>
            <a:lvl2pPr>
              <a:defRPr sz="1200"/>
            </a:lvl2pPr>
            <a:lvl3pPr>
              <a:defRPr sz="1200"/>
            </a:lvl3pPr>
          </a:lstStyle>
          <a:p>
            <a:pPr lvl="0"/>
            <a:r>
              <a:rPr lang="en-US"/>
              <a:t>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2596" y="1699688"/>
            <a:ext cx="2007123" cy="298450"/>
          </a:xfrm>
        </p:spPr>
        <p:txBody>
          <a:bodyPr anchor="b"/>
          <a:lstStyle>
            <a:lvl1pPr>
              <a:defRPr sz="1600">
                <a:solidFill>
                  <a:schemeClr val="accent1"/>
                </a:solidFill>
              </a:defRPr>
            </a:lvl1pPr>
            <a:lvl5pPr>
              <a:defRPr/>
            </a:lvl5pPr>
          </a:lstStyle>
          <a:p>
            <a:pPr lvl="0"/>
            <a:r>
              <a:rPr lang="en-US"/>
              <a:t>Outcome</a:t>
            </a:r>
          </a:p>
        </p:txBody>
      </p:sp>
      <p:cxnSp>
        <p:nvCxnSpPr>
          <p:cNvPr id="75" name="Straight Connector 74">
            <a:extLst>
              <a:ext uri="{FF2B5EF4-FFF2-40B4-BE49-F238E27FC236}">
                <a16:creationId xmlns:a16="http://schemas.microsoft.com/office/drawing/2014/main" id="{F789B473-DDE6-4450-A111-3761F341AAE3}"/>
              </a:ext>
            </a:extLst>
          </p:cNvPr>
          <p:cNvCxnSpPr>
            <a:cxnSpLocks/>
          </p:cNvCxnSpPr>
          <p:nvPr userDrawn="1"/>
        </p:nvCxnSpPr>
        <p:spPr>
          <a:xfrm>
            <a:off x="8382596" y="3872441"/>
            <a:ext cx="3809404"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2596" y="3972469"/>
            <a:ext cx="2007123" cy="298450"/>
          </a:xfrm>
        </p:spPr>
        <p:txBody>
          <a:bodyPr anchor="b"/>
          <a:lstStyle>
            <a:lvl1pPr>
              <a:defRPr sz="1600">
                <a:solidFill>
                  <a:schemeClr val="accent4"/>
                </a:solidFill>
              </a:defRPr>
            </a:lvl1pPr>
            <a:lvl5pPr>
              <a:defRPr/>
            </a:lvl5pPr>
          </a:lstStyle>
          <a:p>
            <a:pPr lvl="0"/>
            <a:r>
              <a:rPr lang="en-US"/>
              <a:t>Benefit</a:t>
            </a:r>
          </a:p>
        </p:txBody>
      </p:sp>
      <p:sp>
        <p:nvSpPr>
          <p:cNvPr id="14" name="TextBox 13">
            <a:extLst>
              <a:ext uri="{FF2B5EF4-FFF2-40B4-BE49-F238E27FC236}">
                <a16:creationId xmlns:a16="http://schemas.microsoft.com/office/drawing/2014/main" id="{DF992B4C-D72B-4160-80E2-5EE05E2DDD3F}"/>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7" name="TextBox 16">
            <a:extLst>
              <a:ext uri="{FF2B5EF4-FFF2-40B4-BE49-F238E27FC236}">
                <a16:creationId xmlns:a16="http://schemas.microsoft.com/office/drawing/2014/main" id="{294AED19-1A93-4830-A01C-4FF2CFC6A0C6}"/>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9E15888C-CFB4-4BEC-9B94-46E698DFC481}"/>
              </a:ext>
            </a:extLst>
          </p:cNvPr>
          <p:cNvSpPr>
            <a:spLocks noGrp="1"/>
          </p:cNvSpPr>
          <p:nvPr>
            <p:ph type="title"/>
          </p:nvPr>
        </p:nvSpPr>
        <p:spPr/>
        <p:txBody>
          <a:bodyPr wrap="none"/>
          <a:lstStyle/>
          <a:p>
            <a:r>
              <a:rPr lang="en-US"/>
              <a:t>Click to edit Master title style</a:t>
            </a:r>
          </a:p>
        </p:txBody>
      </p:sp>
      <p:sp>
        <p:nvSpPr>
          <p:cNvPr id="18" name="Rectangle 17">
            <a:extLst>
              <a:ext uri="{FF2B5EF4-FFF2-40B4-BE49-F238E27FC236}">
                <a16:creationId xmlns:a16="http://schemas.microsoft.com/office/drawing/2014/main" id="{92EE86E2-0F2F-484B-8170-3AEBA1DDEB2D}"/>
              </a:ext>
            </a:extLst>
          </p:cNvPr>
          <p:cNvSpPr/>
          <p:nvPr userDrawn="1"/>
        </p:nvSpPr>
        <p:spPr bwMode="ltGray">
          <a:xfrm>
            <a:off x="1" y="1600202"/>
            <a:ext cx="7925276" cy="457094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accent2"/>
              </a:solidFill>
            </a:endParaRPr>
          </a:p>
        </p:txBody>
      </p:sp>
      <p:cxnSp>
        <p:nvCxnSpPr>
          <p:cNvPr id="138" name="Straight Connector 137">
            <a:extLst>
              <a:ext uri="{FF2B5EF4-FFF2-40B4-BE49-F238E27FC236}">
                <a16:creationId xmlns:a16="http://schemas.microsoft.com/office/drawing/2014/main" id="{56D4D92B-574E-4F63-A5BA-8F7282B54C27}"/>
              </a:ext>
            </a:extLst>
          </p:cNvPr>
          <p:cNvCxnSpPr>
            <a:cxnSpLocks/>
          </p:cNvCxnSpPr>
          <p:nvPr userDrawn="1"/>
        </p:nvCxnSpPr>
        <p:spPr>
          <a:xfrm>
            <a:off x="8382596" y="1608668"/>
            <a:ext cx="3809404" cy="0"/>
          </a:xfrm>
          <a:prstGeom prst="line">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E9D6A872-88BD-4DFC-AFFD-1E9BEEB6533B}"/>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3658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09367CD-64CE-4B7B-91B1-53B17F8F693D}"/>
              </a:ext>
            </a:extLst>
          </p:cNvPr>
          <p:cNvSpPr/>
          <p:nvPr userDrawn="1"/>
        </p:nvSpPr>
        <p:spPr bwMode="ltGray">
          <a:xfrm>
            <a:off x="1" y="1600202"/>
            <a:ext cx="7925276" cy="457094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spcBef>
                <a:spcPts val="0"/>
              </a:spcBef>
            </a:pPr>
            <a:endParaRPr lang="en-US" sz="2800">
              <a:solidFill>
                <a:schemeClr val="accent2"/>
              </a:solidFill>
            </a:endParaRP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a:xfrm>
            <a:off x="611804" y="2409553"/>
            <a:ext cx="3202682" cy="934931"/>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Edit Master text styles</a:t>
            </a:r>
          </a:p>
          <a:p>
            <a:pPr lvl="1"/>
            <a:r>
              <a:rPr lang="en-US"/>
              <a:t>Second level</a:t>
            </a:r>
          </a:p>
        </p:txBody>
      </p: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613253" y="2079840"/>
            <a:ext cx="2007123" cy="227454"/>
          </a:xfrm>
        </p:spPr>
        <p:txBody>
          <a:bodyPr anchor="b"/>
          <a:lstStyle>
            <a:lvl1pPr>
              <a:lnSpc>
                <a:spcPct val="100000"/>
              </a:lnSpc>
              <a:spcBef>
                <a:spcPts val="0"/>
              </a:spcBef>
              <a:defRPr sz="1600">
                <a:solidFill>
                  <a:schemeClr val="accent1"/>
                </a:solidFill>
              </a:defRPr>
            </a:lvl1pPr>
            <a:lvl5pPr>
              <a:defRPr/>
            </a:lvl5pPr>
          </a:lstStyle>
          <a:p>
            <a:pPr lvl="0"/>
            <a:r>
              <a:rPr lang="en-US"/>
              <a:t>About</a:t>
            </a:r>
          </a:p>
        </p:txBody>
      </p:sp>
      <p:sp>
        <p:nvSpPr>
          <p:cNvPr id="74" name="Content Placeholder 17">
            <a:extLst>
              <a:ext uri="{FF2B5EF4-FFF2-40B4-BE49-F238E27FC236}">
                <a16:creationId xmlns:a16="http://schemas.microsoft.com/office/drawing/2014/main" id="{F00013B6-2241-400E-9E61-946C485F8D5E}"/>
              </a:ext>
            </a:extLst>
          </p:cNvPr>
          <p:cNvSpPr>
            <a:spLocks noGrp="1"/>
          </p:cNvSpPr>
          <p:nvPr>
            <p:ph sz="quarter" idx="18"/>
          </p:nvPr>
        </p:nvSpPr>
        <p:spPr>
          <a:xfrm>
            <a:off x="611804" y="3952605"/>
            <a:ext cx="3202682" cy="847996"/>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Edit Master text styles</a:t>
            </a:r>
          </a:p>
          <a:p>
            <a:pPr lvl="1"/>
            <a:r>
              <a:rPr lang="en-US"/>
              <a:t>Second level</a:t>
            </a:r>
          </a:p>
        </p:txBody>
      </p:sp>
      <p:cxnSp>
        <p:nvCxnSpPr>
          <p:cNvPr id="73" name="Straight Connector 72">
            <a:extLst>
              <a:ext uri="{FF2B5EF4-FFF2-40B4-BE49-F238E27FC236}">
                <a16:creationId xmlns:a16="http://schemas.microsoft.com/office/drawing/2014/main" id="{D8C8783A-257B-4A50-95A0-6C7B8E51707B}"/>
              </a:ext>
            </a:extLst>
          </p:cNvPr>
          <p:cNvCxnSpPr>
            <a:cxnSpLocks/>
          </p:cNvCxnSpPr>
          <p:nvPr userDrawn="1"/>
        </p:nvCxnSpPr>
        <p:spPr>
          <a:xfrm>
            <a:off x="609759" y="1964843"/>
            <a:ext cx="3199645" cy="0"/>
          </a:xfrm>
          <a:prstGeom prst="line">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789B473-DDE6-4450-A111-3761F341AAE3}"/>
              </a:ext>
            </a:extLst>
          </p:cNvPr>
          <p:cNvCxnSpPr>
            <a:cxnSpLocks/>
          </p:cNvCxnSpPr>
          <p:nvPr userDrawn="1"/>
        </p:nvCxnSpPr>
        <p:spPr>
          <a:xfrm>
            <a:off x="609759" y="3547676"/>
            <a:ext cx="3199645"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userDrawn="1">
            <p:ph type="body" sz="quarter" idx="19" hasCustomPrompt="1"/>
          </p:nvPr>
        </p:nvSpPr>
        <p:spPr>
          <a:xfrm>
            <a:off x="613253" y="3634037"/>
            <a:ext cx="2007123" cy="227454"/>
          </a:xfrm>
        </p:spPr>
        <p:txBody>
          <a:bodyPr anchor="b"/>
          <a:lstStyle>
            <a:lvl1pPr>
              <a:lnSpc>
                <a:spcPct val="100000"/>
              </a:lnSpc>
              <a:spcBef>
                <a:spcPts val="0"/>
              </a:spcBef>
              <a:defRPr sz="1600">
                <a:solidFill>
                  <a:schemeClr val="accent2"/>
                </a:solidFill>
              </a:defRPr>
            </a:lvl1pPr>
            <a:lvl5pPr>
              <a:defRPr/>
            </a:lvl5pPr>
          </a:lstStyle>
          <a:p>
            <a:pPr lvl="0"/>
            <a:r>
              <a:rPr lang="en-US"/>
              <a:t>Challenges</a:t>
            </a:r>
          </a:p>
        </p:txBody>
      </p:sp>
      <p:sp>
        <p:nvSpPr>
          <p:cNvPr id="14" name="TextBox 13">
            <a:extLst>
              <a:ext uri="{FF2B5EF4-FFF2-40B4-BE49-F238E27FC236}">
                <a16:creationId xmlns:a16="http://schemas.microsoft.com/office/drawing/2014/main" id="{DF992B4C-D72B-4160-80E2-5EE05E2DDD3F}"/>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100000"/>
              </a:lnSpc>
              <a:spcBef>
                <a:spcPts val="0"/>
              </a:spcBef>
            </a:pPr>
            <a:fld id="{7A51DB15-7364-4F0B-A3A0-1309F8830053}" type="slidenum">
              <a:rPr lang="en-US" sz="800" smtClean="0">
                <a:latin typeface="+mj-lt"/>
              </a:rPr>
              <a:pPr algn="r">
                <a:lnSpc>
                  <a:spcPct val="100000"/>
                </a:lnSpc>
                <a:spcBef>
                  <a:spcPts val="0"/>
                </a:spcBef>
              </a:pPr>
              <a:t>‹#›</a:t>
            </a:fld>
            <a:endParaRPr lang="en-US" sz="1800">
              <a:latin typeface="+mj-lt"/>
            </a:endParaRPr>
          </a:p>
        </p:txBody>
      </p:sp>
      <p:sp>
        <p:nvSpPr>
          <p:cNvPr id="17" name="TextBox 16">
            <a:extLst>
              <a:ext uri="{FF2B5EF4-FFF2-40B4-BE49-F238E27FC236}">
                <a16:creationId xmlns:a16="http://schemas.microsoft.com/office/drawing/2014/main" id="{294AED19-1A93-4830-A01C-4FF2CFC6A0C6}"/>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100000"/>
              </a:lnSpc>
              <a:spcBef>
                <a:spcPts val="0"/>
              </a:spcBef>
            </a:pPr>
            <a:endParaRPr lang="en-US" sz="800">
              <a:solidFill>
                <a:schemeClr val="tx1"/>
              </a:solidFill>
              <a:latin typeface="+mj-lt"/>
            </a:endParaRPr>
          </a:p>
        </p:txBody>
      </p:sp>
      <p:sp>
        <p:nvSpPr>
          <p:cNvPr id="87" name="Content Placeholder 17">
            <a:extLst>
              <a:ext uri="{FF2B5EF4-FFF2-40B4-BE49-F238E27FC236}">
                <a16:creationId xmlns:a16="http://schemas.microsoft.com/office/drawing/2014/main" id="{CB3B18B9-1B70-4F2B-86D9-C5183A845D12}"/>
              </a:ext>
            </a:extLst>
          </p:cNvPr>
          <p:cNvSpPr>
            <a:spLocks noGrp="1"/>
          </p:cNvSpPr>
          <p:nvPr>
            <p:ph sz="quarter" idx="20"/>
          </p:nvPr>
        </p:nvSpPr>
        <p:spPr>
          <a:xfrm>
            <a:off x="4270357" y="2409553"/>
            <a:ext cx="3202682" cy="934931"/>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Edit Master text styles</a:t>
            </a:r>
          </a:p>
          <a:p>
            <a:pPr lvl="1"/>
            <a:r>
              <a:rPr lang="en-US"/>
              <a:t>Second level</a:t>
            </a:r>
          </a:p>
        </p:txBody>
      </p:sp>
      <p:sp>
        <p:nvSpPr>
          <p:cNvPr id="88" name="Text Placeholder 6">
            <a:extLst>
              <a:ext uri="{FF2B5EF4-FFF2-40B4-BE49-F238E27FC236}">
                <a16:creationId xmlns:a16="http://schemas.microsoft.com/office/drawing/2014/main" id="{45C2837B-EA55-4186-A2EA-1E7FB5B122D2}"/>
              </a:ext>
            </a:extLst>
          </p:cNvPr>
          <p:cNvSpPr>
            <a:spLocks noGrp="1"/>
          </p:cNvSpPr>
          <p:nvPr>
            <p:ph type="body" sz="quarter" idx="21" hasCustomPrompt="1"/>
          </p:nvPr>
        </p:nvSpPr>
        <p:spPr>
          <a:xfrm>
            <a:off x="4271805" y="2079840"/>
            <a:ext cx="2007123" cy="227454"/>
          </a:xfrm>
        </p:spPr>
        <p:txBody>
          <a:bodyPr anchor="b"/>
          <a:lstStyle>
            <a:lvl1pPr>
              <a:lnSpc>
                <a:spcPct val="100000"/>
              </a:lnSpc>
              <a:spcBef>
                <a:spcPts val="0"/>
              </a:spcBef>
              <a:buNone/>
              <a:defRPr sz="1600">
                <a:solidFill>
                  <a:schemeClr val="accent4"/>
                </a:solidFill>
              </a:defRPr>
            </a:lvl1pPr>
            <a:lvl5pPr>
              <a:defRPr/>
            </a:lvl5pPr>
          </a:lstStyle>
          <a:p>
            <a:pPr lvl="0"/>
            <a:r>
              <a:rPr lang="en-US"/>
              <a:t>Solution</a:t>
            </a:r>
          </a:p>
        </p:txBody>
      </p:sp>
      <p:sp>
        <p:nvSpPr>
          <p:cNvPr id="89" name="Content Placeholder 17">
            <a:extLst>
              <a:ext uri="{FF2B5EF4-FFF2-40B4-BE49-F238E27FC236}">
                <a16:creationId xmlns:a16="http://schemas.microsoft.com/office/drawing/2014/main" id="{00A3A11C-EA43-4ACC-83B9-C4C7C1080E3C}"/>
              </a:ext>
            </a:extLst>
          </p:cNvPr>
          <p:cNvSpPr>
            <a:spLocks noGrp="1"/>
          </p:cNvSpPr>
          <p:nvPr>
            <p:ph sz="quarter" idx="22"/>
          </p:nvPr>
        </p:nvSpPr>
        <p:spPr>
          <a:xfrm>
            <a:off x="4270357" y="3952605"/>
            <a:ext cx="3202682" cy="847996"/>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Edit Master text styles</a:t>
            </a:r>
          </a:p>
          <a:p>
            <a:pPr lvl="1"/>
            <a:r>
              <a:rPr lang="en-US"/>
              <a:t>Second level</a:t>
            </a:r>
          </a:p>
        </p:txBody>
      </p:sp>
      <p:cxnSp>
        <p:nvCxnSpPr>
          <p:cNvPr id="90" name="Straight Connector 89">
            <a:extLst>
              <a:ext uri="{FF2B5EF4-FFF2-40B4-BE49-F238E27FC236}">
                <a16:creationId xmlns:a16="http://schemas.microsoft.com/office/drawing/2014/main" id="{EAAB5B3C-AE89-4605-BB4B-0C07DE733C40}"/>
              </a:ext>
            </a:extLst>
          </p:cNvPr>
          <p:cNvCxnSpPr>
            <a:cxnSpLocks/>
          </p:cNvCxnSpPr>
          <p:nvPr userDrawn="1"/>
        </p:nvCxnSpPr>
        <p:spPr>
          <a:xfrm>
            <a:off x="4268312" y="1964843"/>
            <a:ext cx="3199645"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709593A-BC10-40A3-842E-346F6E0EE30C}"/>
              </a:ext>
            </a:extLst>
          </p:cNvPr>
          <p:cNvCxnSpPr>
            <a:cxnSpLocks/>
          </p:cNvCxnSpPr>
          <p:nvPr userDrawn="1"/>
        </p:nvCxnSpPr>
        <p:spPr>
          <a:xfrm>
            <a:off x="4268312" y="3547676"/>
            <a:ext cx="3199645" cy="0"/>
          </a:xfrm>
          <a:prstGeom prst="line">
            <a:avLst/>
          </a:prstGeom>
          <a:ln w="25400">
            <a:solidFill>
              <a:schemeClr val="accent6"/>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 Placeholder 6">
            <a:extLst>
              <a:ext uri="{FF2B5EF4-FFF2-40B4-BE49-F238E27FC236}">
                <a16:creationId xmlns:a16="http://schemas.microsoft.com/office/drawing/2014/main" id="{48CE9E08-388B-4458-B1F4-453A8413D639}"/>
              </a:ext>
            </a:extLst>
          </p:cNvPr>
          <p:cNvSpPr>
            <a:spLocks noGrp="1"/>
          </p:cNvSpPr>
          <p:nvPr>
            <p:ph type="body" sz="quarter" idx="23" hasCustomPrompt="1"/>
          </p:nvPr>
        </p:nvSpPr>
        <p:spPr>
          <a:xfrm>
            <a:off x="4271805" y="3634037"/>
            <a:ext cx="2007123" cy="227454"/>
          </a:xfrm>
        </p:spPr>
        <p:txBody>
          <a:bodyPr anchor="b"/>
          <a:lstStyle>
            <a:lvl1pPr>
              <a:lnSpc>
                <a:spcPct val="100000"/>
              </a:lnSpc>
              <a:spcBef>
                <a:spcPts val="0"/>
              </a:spcBef>
              <a:defRPr sz="1600">
                <a:solidFill>
                  <a:schemeClr val="accent6"/>
                </a:solidFill>
              </a:defRPr>
            </a:lvl1pPr>
            <a:lvl5pPr>
              <a:defRPr/>
            </a:lvl5pPr>
          </a:lstStyle>
          <a:p>
            <a:pPr lvl="0"/>
            <a:r>
              <a:rPr lang="en-US"/>
              <a:t>Impact</a:t>
            </a:r>
          </a:p>
        </p:txBody>
      </p:sp>
      <p:sp>
        <p:nvSpPr>
          <p:cNvPr id="6" name="Picture Placeholder 5">
            <a:extLst>
              <a:ext uri="{FF2B5EF4-FFF2-40B4-BE49-F238E27FC236}">
                <a16:creationId xmlns:a16="http://schemas.microsoft.com/office/drawing/2014/main" id="{4D909953-1B24-4C7D-A173-A53DF3FC7EC3}"/>
              </a:ext>
            </a:extLst>
          </p:cNvPr>
          <p:cNvSpPr>
            <a:spLocks noGrp="1"/>
          </p:cNvSpPr>
          <p:nvPr>
            <p:ph type="pic" sz="quarter" idx="24"/>
          </p:nvPr>
        </p:nvSpPr>
        <p:spPr>
          <a:xfrm>
            <a:off x="8384183" y="2971800"/>
            <a:ext cx="3194882" cy="1828800"/>
          </a:xfrm>
        </p:spPr>
        <p:txBody>
          <a:bodyPr/>
          <a:lstStyle>
            <a:lvl1pPr>
              <a:lnSpc>
                <a:spcPct val="100000"/>
              </a:lnSpc>
              <a:spcBef>
                <a:spcPts val="0"/>
              </a:spcBef>
              <a:defRPr/>
            </a:lvl1pPr>
          </a:lstStyle>
          <a:p>
            <a:r>
              <a:rPr lang="en-US"/>
              <a:t>Click icon to add picture</a:t>
            </a:r>
          </a:p>
        </p:txBody>
      </p:sp>
      <p:sp>
        <p:nvSpPr>
          <p:cNvPr id="9" name="Picture Placeholder 8">
            <a:extLst>
              <a:ext uri="{FF2B5EF4-FFF2-40B4-BE49-F238E27FC236}">
                <a16:creationId xmlns:a16="http://schemas.microsoft.com/office/drawing/2014/main" id="{D0ED48B1-3A1C-41E2-BEC6-E8E6B54A07B0}"/>
              </a:ext>
            </a:extLst>
          </p:cNvPr>
          <p:cNvSpPr>
            <a:spLocks noGrp="1"/>
          </p:cNvSpPr>
          <p:nvPr>
            <p:ph type="pic" sz="quarter" idx="25" hasCustomPrompt="1"/>
          </p:nvPr>
        </p:nvSpPr>
        <p:spPr>
          <a:xfrm>
            <a:off x="8962184" y="1600201"/>
            <a:ext cx="1841980" cy="660399"/>
          </a:xfrm>
        </p:spPr>
        <p:txBody>
          <a:bodyPr anchor="ctr"/>
          <a:lstStyle>
            <a:lvl1pPr algn="ctr">
              <a:lnSpc>
                <a:spcPct val="100000"/>
              </a:lnSpc>
              <a:spcBef>
                <a:spcPts val="0"/>
              </a:spcBef>
              <a:defRPr/>
            </a:lvl1pPr>
          </a:lstStyle>
          <a:p>
            <a:r>
              <a:rPr lang="en-US"/>
              <a:t>Insert Logo here</a:t>
            </a:r>
          </a:p>
        </p:txBody>
      </p:sp>
      <p:sp>
        <p:nvSpPr>
          <p:cNvPr id="11" name="Text Placeholder 10">
            <a:extLst>
              <a:ext uri="{FF2B5EF4-FFF2-40B4-BE49-F238E27FC236}">
                <a16:creationId xmlns:a16="http://schemas.microsoft.com/office/drawing/2014/main" id="{D0A78DDD-5F83-4940-98A7-CF6D7FB81405}"/>
              </a:ext>
            </a:extLst>
          </p:cNvPr>
          <p:cNvSpPr>
            <a:spLocks noGrp="1"/>
          </p:cNvSpPr>
          <p:nvPr>
            <p:ph type="body" sz="quarter" idx="26"/>
          </p:nvPr>
        </p:nvSpPr>
        <p:spPr>
          <a:xfrm>
            <a:off x="8384183" y="5022215"/>
            <a:ext cx="3201234" cy="1153795"/>
          </a:xfrm>
        </p:spPr>
        <p:txBody>
          <a:bodyPr/>
          <a:lstStyle>
            <a:lvl1pPr algn="ctr">
              <a:lnSpc>
                <a:spcPct val="100000"/>
              </a:lnSpc>
              <a:spcBef>
                <a:spcPts val="0"/>
              </a:spcBef>
              <a:defRPr sz="1400"/>
            </a:lvl1pPr>
            <a:lvl2pPr marL="0" indent="0" algn="ctr">
              <a:lnSpc>
                <a:spcPct val="100000"/>
              </a:lnSpc>
              <a:spcBef>
                <a:spcPts val="0"/>
              </a:spcBef>
              <a:buFont typeface="Open Sans" panose="020B0606030504020204" pitchFamily="34" charset="0"/>
              <a:buChar char="​"/>
              <a:defRPr sz="1200">
                <a:solidFill>
                  <a:schemeClr val="accent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Edit Master text styles</a:t>
            </a:r>
          </a:p>
          <a:p>
            <a:pPr lvl="1"/>
            <a:r>
              <a:rPr lang="en-US"/>
              <a:t>Second level</a:t>
            </a:r>
          </a:p>
        </p:txBody>
      </p:sp>
      <p:sp>
        <p:nvSpPr>
          <p:cNvPr id="93" name="Text Placeholder 10">
            <a:extLst>
              <a:ext uri="{FF2B5EF4-FFF2-40B4-BE49-F238E27FC236}">
                <a16:creationId xmlns:a16="http://schemas.microsoft.com/office/drawing/2014/main" id="{356F2006-5264-4FEB-8EBA-8BA6A55D19B4}"/>
              </a:ext>
            </a:extLst>
          </p:cNvPr>
          <p:cNvSpPr>
            <a:spLocks noGrp="1"/>
          </p:cNvSpPr>
          <p:nvPr>
            <p:ph type="body" sz="quarter" idx="27" hasCustomPrompt="1"/>
          </p:nvPr>
        </p:nvSpPr>
        <p:spPr>
          <a:xfrm>
            <a:off x="8377832" y="2347933"/>
            <a:ext cx="3207585" cy="241300"/>
          </a:xfrm>
        </p:spPr>
        <p:txBody>
          <a:bodyPr anchor="ctr"/>
          <a:lstStyle>
            <a:lvl1pPr algn="ctr">
              <a:lnSpc>
                <a:spcPct val="100000"/>
              </a:lnSpc>
              <a:spcBef>
                <a:spcPts val="0"/>
              </a:spcBef>
              <a:defRPr sz="1200"/>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12" name="Rectangle 11">
            <a:extLst>
              <a:ext uri="{FF2B5EF4-FFF2-40B4-BE49-F238E27FC236}">
                <a16:creationId xmlns:a16="http://schemas.microsoft.com/office/drawing/2014/main" id="{8AF7F59A-4C67-4F41-A6E0-906850EDF3F1}"/>
              </a:ext>
            </a:extLst>
          </p:cNvPr>
          <p:cNvSpPr/>
          <p:nvPr userDrawn="1"/>
        </p:nvSpPr>
        <p:spPr>
          <a:xfrm>
            <a:off x="608898" y="4978400"/>
            <a:ext cx="3205588" cy="879645"/>
          </a:xfrm>
          <a:prstGeom prst="rect">
            <a:avLst/>
          </a:prstGeom>
          <a:gradFill>
            <a:gsLst>
              <a:gs pos="0">
                <a:schemeClr val="accent4"/>
              </a:gs>
              <a:gs pos="98000">
                <a:schemeClr val="accent4"/>
              </a:gs>
            </a:gsLst>
            <a:lin ang="5400000" scaled="1"/>
          </a:gradFill>
        </p:spPr>
        <p:txBody>
          <a:bodyPr vert="horz" lIns="594360" tIns="457200" rIns="457200" bIns="457200" rtlCol="0">
            <a:noAutofit/>
          </a:bodyPr>
          <a:lstStyle/>
          <a:p>
            <a:pPr lvl="0" indent="0">
              <a:lnSpc>
                <a:spcPct val="100000"/>
              </a:lnSpc>
              <a:spcBef>
                <a:spcPts val="0"/>
              </a:spcBef>
              <a:buClr>
                <a:schemeClr val="tx1">
                  <a:lumMod val="60000"/>
                  <a:lumOff val="40000"/>
                </a:schemeClr>
              </a:buClr>
              <a:buSzPct val="90000"/>
              <a:buFont typeface="Arial" panose="020B0604020202020204" pitchFamily="34" charset="0"/>
              <a:buChar char="​"/>
            </a:pPr>
            <a:endParaRPr lang="en-US" sz="1800">
              <a:solidFill>
                <a:schemeClr val="bg1"/>
              </a:solidFill>
            </a:endParaRPr>
          </a:p>
        </p:txBody>
      </p:sp>
      <p:sp>
        <p:nvSpPr>
          <p:cNvPr id="152" name="Rectangle 151">
            <a:extLst>
              <a:ext uri="{FF2B5EF4-FFF2-40B4-BE49-F238E27FC236}">
                <a16:creationId xmlns:a16="http://schemas.microsoft.com/office/drawing/2014/main" id="{85779326-D874-4DC4-BA73-C7157B414B05}"/>
              </a:ext>
            </a:extLst>
          </p:cNvPr>
          <p:cNvSpPr/>
          <p:nvPr userDrawn="1"/>
        </p:nvSpPr>
        <p:spPr>
          <a:xfrm>
            <a:off x="4268311" y="4978400"/>
            <a:ext cx="3204728" cy="878840"/>
          </a:xfrm>
          <a:prstGeom prst="rect">
            <a:avLst/>
          </a:prstGeom>
          <a:gradFill>
            <a:gsLst>
              <a:gs pos="0">
                <a:schemeClr val="accent1"/>
              </a:gs>
              <a:gs pos="98000">
                <a:schemeClr val="accent1"/>
              </a:gs>
            </a:gsLst>
            <a:lin ang="5400000" scaled="1"/>
          </a:gradFill>
        </p:spPr>
        <p:txBody>
          <a:bodyPr vert="horz" lIns="457200" tIns="457200" rIns="594360" bIns="0" rtlCol="0">
            <a:noAutofit/>
          </a:bodyPr>
          <a:lstStyle/>
          <a:p>
            <a:pPr lvl="0" indent="0">
              <a:lnSpc>
                <a:spcPct val="100000"/>
              </a:lnSpc>
              <a:spcBef>
                <a:spcPts val="0"/>
              </a:spcBef>
              <a:buClr>
                <a:schemeClr val="tx1">
                  <a:lumMod val="60000"/>
                  <a:lumOff val="40000"/>
                </a:schemeClr>
              </a:buClr>
              <a:buSzPct val="90000"/>
              <a:buFont typeface="Arial" panose="020B0604020202020204" pitchFamily="34" charset="0"/>
              <a:buChar char="​"/>
            </a:pPr>
            <a:endParaRPr lang="en-US" sz="1800">
              <a:solidFill>
                <a:schemeClr val="bg1"/>
              </a:solidFill>
            </a:endParaRPr>
          </a:p>
        </p:txBody>
      </p:sp>
      <p:sp>
        <p:nvSpPr>
          <p:cNvPr id="2" name="Title 1">
            <a:extLst>
              <a:ext uri="{FF2B5EF4-FFF2-40B4-BE49-F238E27FC236}">
                <a16:creationId xmlns:a16="http://schemas.microsoft.com/office/drawing/2014/main" id="{10FD359B-DBB1-4A58-B3A5-88DBD360EFA4}"/>
              </a:ext>
            </a:extLst>
          </p:cNvPr>
          <p:cNvSpPr>
            <a:spLocks noGrp="1"/>
          </p:cNvSpPr>
          <p:nvPr>
            <p:ph type="title" hasCustomPrompt="1"/>
          </p:nvPr>
        </p:nvSpPr>
        <p:spPr/>
        <p:txBody>
          <a:bodyPr/>
          <a:lstStyle>
            <a:lvl1pPr>
              <a:defRPr/>
            </a:lvl1pPr>
          </a:lstStyle>
          <a:p>
            <a:r>
              <a:rPr lang="en-US"/>
              <a:t>Company Name</a:t>
            </a:r>
          </a:p>
        </p:txBody>
      </p:sp>
      <p:sp>
        <p:nvSpPr>
          <p:cNvPr id="27" name="Subtitle 2">
            <a:extLst>
              <a:ext uri="{FF2B5EF4-FFF2-40B4-BE49-F238E27FC236}">
                <a16:creationId xmlns:a16="http://schemas.microsoft.com/office/drawing/2014/main" id="{9A29AA74-2865-4B6A-BD11-7A351A336A6C}"/>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Text Placeholder 10">
            <a:extLst>
              <a:ext uri="{FF2B5EF4-FFF2-40B4-BE49-F238E27FC236}">
                <a16:creationId xmlns:a16="http://schemas.microsoft.com/office/drawing/2014/main" id="{09C7727F-F570-4AF1-856D-98544836237D}"/>
              </a:ext>
            </a:extLst>
          </p:cNvPr>
          <p:cNvSpPr>
            <a:spLocks noGrp="1"/>
          </p:cNvSpPr>
          <p:nvPr>
            <p:ph type="body" sz="quarter" idx="28" hasCustomPrompt="1"/>
          </p:nvPr>
        </p:nvSpPr>
        <p:spPr>
          <a:xfrm>
            <a:off x="8377832" y="2647290"/>
            <a:ext cx="3207585" cy="241300"/>
          </a:xfrm>
        </p:spPr>
        <p:txBody>
          <a:bodyPr anchor="ctr"/>
          <a:lstStyle>
            <a:lvl1pPr algn="ctr">
              <a:lnSpc>
                <a:spcPct val="100000"/>
              </a:lnSpc>
              <a:spcBef>
                <a:spcPts val="0"/>
              </a:spcBef>
              <a:defRPr sz="1200"/>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30" name="Text Placeholder 6">
            <a:extLst>
              <a:ext uri="{FF2B5EF4-FFF2-40B4-BE49-F238E27FC236}">
                <a16:creationId xmlns:a16="http://schemas.microsoft.com/office/drawing/2014/main" id="{F13DC67D-58A2-45BD-A728-B6ECDD8B5A5B}"/>
              </a:ext>
            </a:extLst>
          </p:cNvPr>
          <p:cNvSpPr>
            <a:spLocks noGrp="1"/>
          </p:cNvSpPr>
          <p:nvPr>
            <p:ph type="body" sz="quarter" idx="29" hasCustomPrompt="1"/>
          </p:nvPr>
        </p:nvSpPr>
        <p:spPr>
          <a:xfrm>
            <a:off x="613253" y="4978400"/>
            <a:ext cx="3201234" cy="227454"/>
          </a:xfrm>
        </p:spPr>
        <p:txBody>
          <a:bodyPr anchor="b"/>
          <a:lstStyle>
            <a:lvl1pPr algn="ctr">
              <a:lnSpc>
                <a:spcPct val="100000"/>
              </a:lnSpc>
              <a:spcBef>
                <a:spcPts val="0"/>
              </a:spcBef>
              <a:defRPr sz="1000">
                <a:solidFill>
                  <a:schemeClr val="bg1"/>
                </a:solidFill>
              </a:defRPr>
            </a:lvl1pPr>
            <a:lvl5pPr>
              <a:defRPr/>
            </a:lvl5pPr>
          </a:lstStyle>
          <a:p>
            <a:pPr lvl="0"/>
            <a:r>
              <a:rPr lang="en-US"/>
              <a:t>Products</a:t>
            </a:r>
          </a:p>
        </p:txBody>
      </p:sp>
      <p:sp>
        <p:nvSpPr>
          <p:cNvPr id="31" name="Text Placeholder 6">
            <a:extLst>
              <a:ext uri="{FF2B5EF4-FFF2-40B4-BE49-F238E27FC236}">
                <a16:creationId xmlns:a16="http://schemas.microsoft.com/office/drawing/2014/main" id="{53D9F0A4-74F4-4BA6-AD21-4791EF0A203A}"/>
              </a:ext>
            </a:extLst>
          </p:cNvPr>
          <p:cNvSpPr>
            <a:spLocks noGrp="1"/>
          </p:cNvSpPr>
          <p:nvPr>
            <p:ph type="body" sz="quarter" idx="30" hasCustomPrompt="1"/>
          </p:nvPr>
        </p:nvSpPr>
        <p:spPr>
          <a:xfrm>
            <a:off x="4275108" y="4978400"/>
            <a:ext cx="3201234" cy="227454"/>
          </a:xfrm>
        </p:spPr>
        <p:txBody>
          <a:bodyPr anchor="b"/>
          <a:lstStyle>
            <a:lvl1pPr algn="ctr">
              <a:lnSpc>
                <a:spcPct val="100000"/>
              </a:lnSpc>
              <a:spcBef>
                <a:spcPts val="0"/>
              </a:spcBef>
              <a:defRPr sz="1000">
                <a:solidFill>
                  <a:schemeClr val="bg1"/>
                </a:solidFill>
              </a:defRPr>
            </a:lvl1pPr>
            <a:lvl5pPr>
              <a:defRPr/>
            </a:lvl5pPr>
          </a:lstStyle>
          <a:p>
            <a:pPr lvl="0"/>
            <a:r>
              <a:rPr lang="en-US"/>
              <a:t>Strategic Priorities</a:t>
            </a:r>
          </a:p>
        </p:txBody>
      </p:sp>
    </p:spTree>
    <p:extLst>
      <p:ext uri="{BB962C8B-B14F-4D97-AF65-F5344CB8AC3E}">
        <p14:creationId xmlns:p14="http://schemas.microsoft.com/office/powerpoint/2010/main" val="116143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183EB20-0C5F-4DF1-ACB7-C31AA75223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rot="16200000">
            <a:off x="8596826" y="298097"/>
            <a:ext cx="3893271" cy="3297079"/>
          </a:xfrm>
          <a:prstGeom prst="rect">
            <a:avLst/>
          </a:prstGeom>
        </p:spPr>
      </p:pic>
      <p:sp>
        <p:nvSpPr>
          <p:cNvPr id="756" name="TextBox 755">
            <a:extLst>
              <a:ext uri="{FF2B5EF4-FFF2-40B4-BE49-F238E27FC236}">
                <a16:creationId xmlns:a16="http://schemas.microsoft.com/office/drawing/2014/main" id="{2387BAEF-04D4-4DE9-B7A0-5B5AD8C8A831}"/>
              </a:ext>
            </a:extLst>
          </p:cNvPr>
          <p:cNvSpPr txBox="1"/>
          <p:nvPr userDrawn="1"/>
        </p:nvSpPr>
        <p:spPr>
          <a:xfrm>
            <a:off x="608171" y="1265020"/>
            <a:ext cx="1934368" cy="534891"/>
          </a:xfrm>
          <a:prstGeom prst="rect">
            <a:avLst/>
          </a:prstGeom>
          <a:noFill/>
        </p:spPr>
        <p:txBody>
          <a:bodyPr wrap="square" lIns="0" tIns="0" rIns="0" bIns="0" rtlCol="0">
            <a:noAutofit/>
          </a:bodyPr>
          <a:lstStyle/>
          <a:p>
            <a:pPr>
              <a:lnSpc>
                <a:spcPct val="90000"/>
              </a:lnSpc>
            </a:pPr>
            <a:r>
              <a:rPr lang="en-US" sz="3200">
                <a:solidFill>
                  <a:schemeClr val="accent6"/>
                </a:solidFill>
                <a:latin typeface="+mj-lt"/>
              </a:rPr>
              <a:t>Agenda</a:t>
            </a:r>
          </a:p>
        </p:txBody>
      </p:sp>
      <p:sp>
        <p:nvSpPr>
          <p:cNvPr id="730" name="TextBox 729">
            <a:extLst>
              <a:ext uri="{FF2B5EF4-FFF2-40B4-BE49-F238E27FC236}">
                <a16:creationId xmlns:a16="http://schemas.microsoft.com/office/drawing/2014/main" id="{AB8D1A6B-3CE6-468D-804E-6300F8B6DC81}"/>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tx1"/>
                </a:solidFill>
                <a:latin typeface="+mj-lt"/>
              </a:rPr>
              <a:pPr algn="r">
                <a:lnSpc>
                  <a:spcPct val="90000"/>
                </a:lnSpc>
              </a:pPr>
              <a:t>‹#›</a:t>
            </a:fld>
            <a:endParaRPr lang="en-US" sz="1800">
              <a:solidFill>
                <a:schemeClr val="tx1"/>
              </a:solidFill>
              <a:latin typeface="+mj-lt"/>
            </a:endParaRPr>
          </a:p>
        </p:txBody>
      </p:sp>
      <p:sp>
        <p:nvSpPr>
          <p:cNvPr id="16" name="Text Placeholder 757">
            <a:extLst>
              <a:ext uri="{FF2B5EF4-FFF2-40B4-BE49-F238E27FC236}">
                <a16:creationId xmlns:a16="http://schemas.microsoft.com/office/drawing/2014/main" id="{B29EB907-51A5-4D60-B03A-85DECB7627F9}"/>
              </a:ext>
            </a:extLst>
          </p:cNvPr>
          <p:cNvSpPr>
            <a:spLocks noGrp="1"/>
          </p:cNvSpPr>
          <p:nvPr>
            <p:ph type="body" sz="quarter" idx="23"/>
          </p:nvPr>
        </p:nvSpPr>
        <p:spPr>
          <a:xfrm>
            <a:off x="2894767" y="1392217"/>
            <a:ext cx="7317105" cy="4322783"/>
          </a:xfrm>
        </p:spPr>
        <p:txBody>
          <a:bodyPr anchor="t"/>
          <a:lstStyle>
            <a:lvl1pPr marL="0" indent="0">
              <a:spcBef>
                <a:spcPts val="1800"/>
              </a:spcBef>
              <a:buClr>
                <a:schemeClr val="accent2"/>
              </a:buClr>
              <a:buFont typeface="Open Sans" panose="020B0606030504020204" pitchFamily="34" charset="0"/>
              <a:buChar char="​"/>
              <a:defRPr>
                <a:solidFill>
                  <a:schemeClr val="accent2"/>
                </a:solidFill>
              </a:defRPr>
            </a:lvl1pPr>
            <a:lvl2pPr marL="0" indent="0">
              <a:spcBef>
                <a:spcPts val="600"/>
              </a:spcBef>
              <a:buFont typeface="Open Sans" panose="020B0606030504020204" pitchFamily="34" charset="0"/>
              <a:buChar char="​"/>
              <a:defRPr/>
            </a:lvl2pPr>
            <a:lvl3pPr marL="342900" indent="0">
              <a:buFont typeface="Open Sans" panose="020B0606030504020204" pitchFamily="34" charset="0"/>
              <a:buNone/>
              <a:defRPr sz="1800"/>
            </a:lvl3pPr>
            <a:lvl4pPr marL="342900" indent="0">
              <a:buFont typeface="Open Sans" panose="020B0606030504020204" pitchFamily="34" charset="0"/>
              <a:buChar char="​"/>
              <a:tabLst/>
              <a:defRPr sz="1800">
                <a:solidFill>
                  <a:schemeClr val="tx2"/>
                </a:solidFill>
              </a:defRPr>
            </a:lvl4pPr>
            <a:lvl5pPr marL="342900" indent="0">
              <a:buFont typeface="Open Sans" panose="020B0606030504020204" pitchFamily="34" charset="0"/>
              <a:buChar char="​"/>
              <a:tabLst/>
              <a:defRPr sz="1800">
                <a:solidFill>
                  <a:schemeClr val="tx2"/>
                </a:solidFill>
              </a:defRPr>
            </a:lvl5pPr>
            <a:lvl6pPr marL="342900" indent="0">
              <a:buFont typeface="Open Sans" panose="020B0606030504020204" pitchFamily="34" charset="0"/>
              <a:buChar char="​"/>
              <a:defRPr sz="1800">
                <a:solidFill>
                  <a:schemeClr val="tx2"/>
                </a:solidFill>
              </a:defRPr>
            </a:lvl6pPr>
            <a:lvl7pPr marL="342900" indent="0">
              <a:buFont typeface="Open Sans" panose="020B0606030504020204" pitchFamily="34" charset="0"/>
              <a:buChar char="​"/>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Edit Master text styles</a:t>
            </a:r>
          </a:p>
          <a:p>
            <a:pPr lvl="1"/>
            <a:r>
              <a:rPr lang="en-US"/>
              <a:t>Second level</a:t>
            </a:r>
          </a:p>
        </p:txBody>
      </p:sp>
      <p:sp>
        <p:nvSpPr>
          <p:cNvPr id="19" name="TextBox 18">
            <a:extLst>
              <a:ext uri="{FF2B5EF4-FFF2-40B4-BE49-F238E27FC236}">
                <a16:creationId xmlns:a16="http://schemas.microsoft.com/office/drawing/2014/main" id="{2703D98A-D6D9-4EF5-A541-26E00799D077}"/>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©2018 VMware, Inc.</a:t>
            </a:r>
          </a:p>
          <a:p>
            <a:pPr>
              <a:lnSpc>
                <a:spcPct val="90000"/>
              </a:lnSpc>
            </a:pPr>
            <a:endParaRPr lang="en-US" sz="800">
              <a:solidFill>
                <a:schemeClr val="tx1"/>
              </a:solidFill>
              <a:latin typeface="+mj-lt"/>
            </a:endParaRPr>
          </a:p>
        </p:txBody>
      </p:sp>
      <p:grpSp>
        <p:nvGrpSpPr>
          <p:cNvPr id="21" name="Group 20">
            <a:extLst>
              <a:ext uri="{FF2B5EF4-FFF2-40B4-BE49-F238E27FC236}">
                <a16:creationId xmlns:a16="http://schemas.microsoft.com/office/drawing/2014/main" id="{27C06013-757A-4FD4-A789-7E9656F64A59}"/>
              </a:ext>
            </a:extLst>
          </p:cNvPr>
          <p:cNvGrpSpPr/>
          <p:nvPr userDrawn="1"/>
        </p:nvGrpSpPr>
        <p:grpSpPr bwMode="black">
          <a:xfrm>
            <a:off x="618040" y="6446045"/>
            <a:ext cx="1100079" cy="173355"/>
            <a:chOff x="-84138" y="5622925"/>
            <a:chExt cx="4330701" cy="682626"/>
          </a:xfrm>
        </p:grpSpPr>
        <p:sp>
          <p:nvSpPr>
            <p:cNvPr id="22" name="Freeform 6">
              <a:extLst>
                <a:ext uri="{FF2B5EF4-FFF2-40B4-BE49-F238E27FC236}">
                  <a16:creationId xmlns:a16="http://schemas.microsoft.com/office/drawing/2014/main" id="{5E650B00-898D-4367-B76F-5BF89476C91F}"/>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3" name="Freeform 7">
              <a:extLst>
                <a:ext uri="{FF2B5EF4-FFF2-40B4-BE49-F238E27FC236}">
                  <a16:creationId xmlns:a16="http://schemas.microsoft.com/office/drawing/2014/main" id="{8A491FA9-9AD4-4837-B9D8-EA75606548C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4" name="Freeform 8">
              <a:extLst>
                <a:ext uri="{FF2B5EF4-FFF2-40B4-BE49-F238E27FC236}">
                  <a16:creationId xmlns:a16="http://schemas.microsoft.com/office/drawing/2014/main" id="{38AD407B-7DC8-4213-960A-A37523666873}"/>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5" name="Freeform 9">
              <a:extLst>
                <a:ext uri="{FF2B5EF4-FFF2-40B4-BE49-F238E27FC236}">
                  <a16:creationId xmlns:a16="http://schemas.microsoft.com/office/drawing/2014/main" id="{F0E957BF-4633-4BC7-8378-1B670BA6A950}"/>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6" name="Freeform 10">
              <a:extLst>
                <a:ext uri="{FF2B5EF4-FFF2-40B4-BE49-F238E27FC236}">
                  <a16:creationId xmlns:a16="http://schemas.microsoft.com/office/drawing/2014/main" id="{33412CC5-5B25-43E7-AFAC-0EF817E6F7FF}"/>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7" name="Freeform 11">
              <a:extLst>
                <a:ext uri="{FF2B5EF4-FFF2-40B4-BE49-F238E27FC236}">
                  <a16:creationId xmlns:a16="http://schemas.microsoft.com/office/drawing/2014/main" id="{0E0EEC98-4D81-4BBF-A18F-A2562013EC4D}"/>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8" name="Freeform 12">
              <a:extLst>
                <a:ext uri="{FF2B5EF4-FFF2-40B4-BE49-F238E27FC236}">
                  <a16:creationId xmlns:a16="http://schemas.microsoft.com/office/drawing/2014/main" id="{0624E438-D004-4788-9C41-D6E07F017ACF}"/>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Tree>
    <p:extLst>
      <p:ext uri="{BB962C8B-B14F-4D97-AF65-F5344CB8AC3E}">
        <p14:creationId xmlns:p14="http://schemas.microsoft.com/office/powerpoint/2010/main" val="4091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Bleed 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CA3525-8B20-40AA-8585-C1CB9D293B68}"/>
              </a:ext>
            </a:extLst>
          </p:cNvPr>
          <p:cNvSpPr txBox="1"/>
          <p:nvPr userDrawn="1"/>
        </p:nvSpPr>
        <p:spPr bwMode="white">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bg1"/>
                </a:solidFill>
                <a:latin typeface="+mj-lt"/>
              </a:rPr>
              <a:t>Confidential   </a:t>
            </a:r>
            <a:r>
              <a:rPr lang="en-US" sz="800">
                <a:solidFill>
                  <a:schemeClr val="bg1"/>
                </a:solidFill>
                <a:latin typeface="+mj-lt"/>
                <a:cs typeface="Arial" panose="020B0604020202020204" pitchFamily="34" charset="0"/>
              </a:rPr>
              <a:t>│</a:t>
            </a:r>
            <a:r>
              <a:rPr lang="en-US" sz="800">
                <a:solidFill>
                  <a:schemeClr val="bg1"/>
                </a:solidFill>
                <a:latin typeface="+mj-lt"/>
              </a:rPr>
              <a:t>  ©</a:t>
            </a:r>
            <a:r>
              <a:rPr lang="is-IS" sz="800">
                <a:solidFill>
                  <a:schemeClr val="bg1"/>
                </a:solidFill>
                <a:latin typeface="+mj-lt"/>
              </a:rPr>
              <a:t>2018</a:t>
            </a:r>
            <a:r>
              <a:rPr lang="en-US" sz="800">
                <a:solidFill>
                  <a:schemeClr val="bg1"/>
                </a:solidFill>
                <a:latin typeface="+mj-lt"/>
              </a:rPr>
              <a:t> VMware, Inc.</a:t>
            </a:r>
          </a:p>
          <a:p>
            <a:pPr>
              <a:lnSpc>
                <a:spcPct val="90000"/>
              </a:lnSpc>
            </a:pPr>
            <a:endParaRPr lang="en-US" sz="800">
              <a:solidFill>
                <a:schemeClr val="bg1"/>
              </a:solidFill>
              <a:latin typeface="+mj-lt"/>
            </a:endParaRPr>
          </a:p>
        </p:txBody>
      </p:sp>
      <p:grpSp>
        <p:nvGrpSpPr>
          <p:cNvPr id="5" name="Group 4">
            <a:extLst>
              <a:ext uri="{FF2B5EF4-FFF2-40B4-BE49-F238E27FC236}">
                <a16:creationId xmlns:a16="http://schemas.microsoft.com/office/drawing/2014/main" id="{F045A585-C5E4-4DFF-AE3A-0EA9773E9130}"/>
              </a:ext>
            </a:extLst>
          </p:cNvPr>
          <p:cNvGrpSpPr/>
          <p:nvPr userDrawn="1"/>
        </p:nvGrpSpPr>
        <p:grpSpPr>
          <a:xfrm>
            <a:off x="618040" y="6446045"/>
            <a:ext cx="1100079" cy="173355"/>
            <a:chOff x="-84138" y="5622925"/>
            <a:chExt cx="4330701" cy="682626"/>
          </a:xfrm>
          <a:solidFill>
            <a:schemeClr val="bg1"/>
          </a:solidFill>
        </p:grpSpPr>
        <p:sp>
          <p:nvSpPr>
            <p:cNvPr id="6" name="Freeform 6">
              <a:extLst>
                <a:ext uri="{FF2B5EF4-FFF2-40B4-BE49-F238E27FC236}">
                  <a16:creationId xmlns:a16="http://schemas.microsoft.com/office/drawing/2014/main" id="{D8FDE86E-66A8-45FE-8B59-41FB9D05B2FD}"/>
                </a:ext>
              </a:extLst>
            </p:cNvPr>
            <p:cNvSpPr>
              <a:spLocks/>
            </p:cNvSpPr>
            <p:nvPr userDrawn="1"/>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 name="Freeform 7">
              <a:extLst>
                <a:ext uri="{FF2B5EF4-FFF2-40B4-BE49-F238E27FC236}">
                  <a16:creationId xmlns:a16="http://schemas.microsoft.com/office/drawing/2014/main" id="{B7AA4155-9310-415A-B110-0BF9DA5E5D31}"/>
                </a:ext>
              </a:extLst>
            </p:cNvPr>
            <p:cNvSpPr>
              <a:spLocks/>
            </p:cNvSpPr>
            <p:nvPr userDrawn="1"/>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 name="Freeform 8">
              <a:extLst>
                <a:ext uri="{FF2B5EF4-FFF2-40B4-BE49-F238E27FC236}">
                  <a16:creationId xmlns:a16="http://schemas.microsoft.com/office/drawing/2014/main" id="{83B3DCE9-C445-4A41-B77E-F198E3BADD21}"/>
                </a:ext>
              </a:extLst>
            </p:cNvPr>
            <p:cNvSpPr>
              <a:spLocks noEditPoints="1"/>
            </p:cNvSpPr>
            <p:nvPr userDrawn="1"/>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9" name="Freeform 9">
              <a:extLst>
                <a:ext uri="{FF2B5EF4-FFF2-40B4-BE49-F238E27FC236}">
                  <a16:creationId xmlns:a16="http://schemas.microsoft.com/office/drawing/2014/main" id="{E182E788-22A0-496F-849F-FCC9079CB6C4}"/>
                </a:ext>
              </a:extLst>
            </p:cNvPr>
            <p:cNvSpPr>
              <a:spLocks noEditPoints="1"/>
            </p:cNvSpPr>
            <p:nvPr userDrawn="1"/>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0" name="Freeform 10">
              <a:extLst>
                <a:ext uri="{FF2B5EF4-FFF2-40B4-BE49-F238E27FC236}">
                  <a16:creationId xmlns:a16="http://schemas.microsoft.com/office/drawing/2014/main" id="{371C5B7A-6EBF-488F-86A0-39A4A325FCE3}"/>
                </a:ext>
              </a:extLst>
            </p:cNvPr>
            <p:cNvSpPr>
              <a:spLocks/>
            </p:cNvSpPr>
            <p:nvPr userDrawn="1"/>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 name="Freeform 11">
              <a:extLst>
                <a:ext uri="{FF2B5EF4-FFF2-40B4-BE49-F238E27FC236}">
                  <a16:creationId xmlns:a16="http://schemas.microsoft.com/office/drawing/2014/main" id="{DECC2199-8BE0-4BE3-8039-08C58860B285}"/>
                </a:ext>
              </a:extLst>
            </p:cNvPr>
            <p:cNvSpPr>
              <a:spLocks noEditPoints="1"/>
            </p:cNvSpPr>
            <p:nvPr userDrawn="1"/>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2" name="Freeform 12">
              <a:extLst>
                <a:ext uri="{FF2B5EF4-FFF2-40B4-BE49-F238E27FC236}">
                  <a16:creationId xmlns:a16="http://schemas.microsoft.com/office/drawing/2014/main" id="{2A5DFC5A-1DCA-4CC1-8322-583C069B4BD0}"/>
                </a:ext>
              </a:extLst>
            </p:cNvPr>
            <p:cNvSpPr>
              <a:spLocks noEditPoints="1"/>
            </p:cNvSpPr>
            <p:nvPr userDrawn="1"/>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13" name="TextBox 12">
            <a:extLst>
              <a:ext uri="{FF2B5EF4-FFF2-40B4-BE49-F238E27FC236}">
                <a16:creationId xmlns:a16="http://schemas.microsoft.com/office/drawing/2014/main" id="{7F5379A2-B049-4A1C-A18D-79A1F237E82B}"/>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Tree>
    <p:extLst>
      <p:ext uri="{BB962C8B-B14F-4D97-AF65-F5344CB8AC3E}">
        <p14:creationId xmlns:p14="http://schemas.microsoft.com/office/powerpoint/2010/main" val="18496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B1C210DC-5DBB-4F0D-875F-CD8AAAB938CE}"/>
              </a:ext>
            </a:extLst>
          </p:cNvPr>
          <p:cNvSpPr/>
          <p:nvPr userDrawn="1"/>
        </p:nvSpPr>
        <p:spPr bwMode="gray">
          <a:xfrm>
            <a:off x="1982394" y="2055430"/>
            <a:ext cx="1829435" cy="1828959"/>
          </a:xfrm>
          <a:prstGeom prst="ellipse">
            <a:avLst/>
          </a:prstGeom>
          <a:solidFill>
            <a:schemeClr val="accent4"/>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accent4"/>
              </a:solidFill>
            </a:endParaRPr>
          </a:p>
        </p:txBody>
      </p:sp>
      <p:sp>
        <p:nvSpPr>
          <p:cNvPr id="22" name="Oval 21">
            <a:extLst>
              <a:ext uri="{FF2B5EF4-FFF2-40B4-BE49-F238E27FC236}">
                <a16:creationId xmlns:a16="http://schemas.microsoft.com/office/drawing/2014/main" id="{446F04B0-7860-407F-85B7-42E38FAFE34B}"/>
              </a:ext>
            </a:extLst>
          </p:cNvPr>
          <p:cNvSpPr/>
          <p:nvPr userDrawn="1"/>
        </p:nvSpPr>
        <p:spPr bwMode="gray">
          <a:xfrm>
            <a:off x="8391487" y="2055430"/>
            <a:ext cx="1829435" cy="1828959"/>
          </a:xfrm>
          <a:prstGeom prst="ellipse">
            <a:avLst/>
          </a:prstGeom>
          <a:solidFill>
            <a:schemeClr val="accent2"/>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3" name="Oval 22">
            <a:extLst>
              <a:ext uri="{FF2B5EF4-FFF2-40B4-BE49-F238E27FC236}">
                <a16:creationId xmlns:a16="http://schemas.microsoft.com/office/drawing/2014/main" id="{6FECF9D0-D7A8-43DD-B38D-E1090C0B322F}"/>
              </a:ext>
            </a:extLst>
          </p:cNvPr>
          <p:cNvSpPr/>
          <p:nvPr userDrawn="1"/>
        </p:nvSpPr>
        <p:spPr bwMode="gray">
          <a:xfrm>
            <a:off x="5186275" y="2055430"/>
            <a:ext cx="1829435" cy="1828959"/>
          </a:xfrm>
          <a:prstGeom prst="ellipse">
            <a:avLst/>
          </a:prstGeom>
          <a:solidFill>
            <a:schemeClr val="accent1"/>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8" name="TextBox 77">
            <a:extLst>
              <a:ext uri="{FF2B5EF4-FFF2-40B4-BE49-F238E27FC236}">
                <a16:creationId xmlns:a16="http://schemas.microsoft.com/office/drawing/2014/main" id="{AD23688F-2550-4740-B5D6-C78F74FDE08D}"/>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7" name="TextBox 16">
            <a:extLst>
              <a:ext uri="{FF2B5EF4-FFF2-40B4-BE49-F238E27FC236}">
                <a16:creationId xmlns:a16="http://schemas.microsoft.com/office/drawing/2014/main" id="{2A683A08-B3B7-4685-8917-A5E3B284CDF5}"/>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14C5A99F-0678-4DC4-A266-1AD031E9C8E4}"/>
              </a:ext>
            </a:extLst>
          </p:cNvPr>
          <p:cNvSpPr>
            <a:spLocks noGrp="1"/>
          </p:cNvSpPr>
          <p:nvPr>
            <p:ph type="title"/>
          </p:nvPr>
        </p:nvSpPr>
        <p:spPr/>
        <p:txBody>
          <a:bodyPr/>
          <a:lstStyle/>
          <a:p>
            <a:r>
              <a:rPr lang="en-US"/>
              <a:t>Click to edit Master title style</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p:nvPr>
        </p:nvSpPr>
        <p:spPr>
          <a:xfrm>
            <a:off x="1526302" y="4267940"/>
            <a:ext cx="2745503"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p:nvPr>
        </p:nvSpPr>
        <p:spPr>
          <a:xfrm>
            <a:off x="4722455" y="4267940"/>
            <a:ext cx="2745503" cy="1458912"/>
          </a:xfrm>
        </p:spPr>
        <p:txBody>
          <a:bodyPr/>
          <a:lstStyle>
            <a:lvl1pPr algn="ctr">
              <a:lnSpc>
                <a:spcPct val="100000"/>
              </a:lnSpc>
              <a:spcBef>
                <a:spcPts val="600"/>
              </a:spcBef>
              <a:defRPr sz="24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p:nvPr>
        </p:nvSpPr>
        <p:spPr>
          <a:xfrm>
            <a:off x="7925277" y="4267940"/>
            <a:ext cx="2745503" cy="1458912"/>
          </a:xfrm>
        </p:spPr>
        <p:txBody>
          <a:bodyPr/>
          <a:lstStyle>
            <a:lvl1pPr algn="ctr">
              <a:lnSpc>
                <a:spcPct val="100000"/>
              </a:lnSpc>
              <a:spcBef>
                <a:spcPts val="600"/>
              </a:spcBef>
              <a:defRPr sz="2400">
                <a:solidFill>
                  <a:schemeClr val="accent2"/>
                </a:solidFill>
              </a:defRPr>
            </a:lvl1pPr>
            <a:lvl2pPr marL="0" indent="0" algn="ctr">
              <a:lnSpc>
                <a:spcPct val="100000"/>
              </a:lnSpc>
              <a:spcBef>
                <a:spcPts val="600"/>
              </a:spcBef>
              <a:buFont typeface="Open Sans" panose="020B0606030504020204" pitchFamily="34" charset="0"/>
              <a:buChar char="​"/>
              <a:defRPr>
                <a:solidFill>
                  <a:schemeClr val="tx2"/>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67991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84" name="Oval 83">
            <a:extLst>
              <a:ext uri="{FF2B5EF4-FFF2-40B4-BE49-F238E27FC236}">
                <a16:creationId xmlns:a16="http://schemas.microsoft.com/office/drawing/2014/main" id="{085441A7-EBA5-4ABB-8D29-CE4338F0F9B5}"/>
              </a:ext>
            </a:extLst>
          </p:cNvPr>
          <p:cNvSpPr/>
          <p:nvPr userDrawn="1"/>
        </p:nvSpPr>
        <p:spPr bwMode="gray">
          <a:xfrm>
            <a:off x="1066027" y="2060873"/>
            <a:ext cx="1829435" cy="1828959"/>
          </a:xfrm>
          <a:prstGeom prst="ellipse">
            <a:avLst/>
          </a:prstGeom>
          <a:solidFill>
            <a:schemeClr val="accent4"/>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accent4"/>
              </a:solidFill>
            </a:endParaRPr>
          </a:p>
        </p:txBody>
      </p:sp>
      <p:sp>
        <p:nvSpPr>
          <p:cNvPr id="85" name="Oval 84">
            <a:extLst>
              <a:ext uri="{FF2B5EF4-FFF2-40B4-BE49-F238E27FC236}">
                <a16:creationId xmlns:a16="http://schemas.microsoft.com/office/drawing/2014/main" id="{3019BB56-AE7C-42CA-A8FF-432F4F176B8B}"/>
              </a:ext>
            </a:extLst>
          </p:cNvPr>
          <p:cNvSpPr/>
          <p:nvPr userDrawn="1"/>
        </p:nvSpPr>
        <p:spPr bwMode="gray">
          <a:xfrm>
            <a:off x="9304556" y="2060873"/>
            <a:ext cx="1829435" cy="1828959"/>
          </a:xfrm>
          <a:prstGeom prst="ellipse">
            <a:avLst/>
          </a:prstGeom>
          <a:solidFill>
            <a:schemeClr val="accent2"/>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6" name="Oval 85">
            <a:extLst>
              <a:ext uri="{FF2B5EF4-FFF2-40B4-BE49-F238E27FC236}">
                <a16:creationId xmlns:a16="http://schemas.microsoft.com/office/drawing/2014/main" id="{5670C03F-6336-45E3-A9F4-0CD130D80D1B}"/>
              </a:ext>
            </a:extLst>
          </p:cNvPr>
          <p:cNvSpPr/>
          <p:nvPr userDrawn="1"/>
        </p:nvSpPr>
        <p:spPr bwMode="gray">
          <a:xfrm>
            <a:off x="6563810" y="2060873"/>
            <a:ext cx="1829435" cy="1828959"/>
          </a:xfrm>
          <a:prstGeom prst="ellipse">
            <a:avLst/>
          </a:prstGeom>
          <a:solidFill>
            <a:schemeClr val="accent1"/>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7" name="Oval 86">
            <a:extLst>
              <a:ext uri="{FF2B5EF4-FFF2-40B4-BE49-F238E27FC236}">
                <a16:creationId xmlns:a16="http://schemas.microsoft.com/office/drawing/2014/main" id="{45D908EF-1F96-4808-A8DB-F55AB9E8E436}"/>
              </a:ext>
            </a:extLst>
          </p:cNvPr>
          <p:cNvSpPr/>
          <p:nvPr userDrawn="1"/>
        </p:nvSpPr>
        <p:spPr bwMode="gray">
          <a:xfrm>
            <a:off x="3807924" y="2060873"/>
            <a:ext cx="1829435" cy="1828959"/>
          </a:xfrm>
          <a:prstGeom prst="ellipse">
            <a:avLst/>
          </a:prstGeom>
          <a:solidFill>
            <a:schemeClr val="accent6"/>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a:p>
        </p:txBody>
      </p:sp>
      <p:sp>
        <p:nvSpPr>
          <p:cNvPr id="88" name="TextBox 87">
            <a:extLst>
              <a:ext uri="{FF2B5EF4-FFF2-40B4-BE49-F238E27FC236}">
                <a16:creationId xmlns:a16="http://schemas.microsoft.com/office/drawing/2014/main" id="{0AAF357F-A1D5-401D-94D2-9C67E6AEDA09}"/>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6" name="TextBox 15">
            <a:extLst>
              <a:ext uri="{FF2B5EF4-FFF2-40B4-BE49-F238E27FC236}">
                <a16:creationId xmlns:a16="http://schemas.microsoft.com/office/drawing/2014/main" id="{6A272F82-E4B3-4DBD-BC4F-768FE7F95038}"/>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6A6ED71B-2619-4816-B753-5E850ED08FBC}"/>
              </a:ext>
            </a:extLst>
          </p:cNvPr>
          <p:cNvSpPr>
            <a:spLocks noGrp="1"/>
          </p:cNvSpPr>
          <p:nvPr>
            <p:ph type="title"/>
          </p:nvPr>
        </p:nvSpPr>
        <p:spPr/>
        <p:txBody>
          <a:bodyPr/>
          <a:lstStyle/>
          <a:p>
            <a:r>
              <a:rPr lang="en-US"/>
              <a:t>Click to edit Master title style</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p:nvPr>
        </p:nvSpPr>
        <p:spPr>
          <a:xfrm>
            <a:off x="842893" y="4269508"/>
            <a:ext cx="2286595"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p:nvPr>
        </p:nvSpPr>
        <p:spPr>
          <a:xfrm>
            <a:off x="3580746" y="4269508"/>
            <a:ext cx="2286595" cy="1458912"/>
          </a:xfrm>
        </p:spPr>
        <p:txBody>
          <a:bodyPr/>
          <a:lstStyle>
            <a:lvl1pPr algn="ctr">
              <a:lnSpc>
                <a:spcPct val="100000"/>
              </a:lnSpc>
              <a:spcBef>
                <a:spcPts val="600"/>
              </a:spcBef>
              <a:defRPr sz="2400">
                <a:solidFill>
                  <a:schemeClr val="accent6"/>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p:nvPr>
        </p:nvSpPr>
        <p:spPr>
          <a:xfrm>
            <a:off x="6324660" y="4269508"/>
            <a:ext cx="2286595" cy="1458912"/>
          </a:xfrm>
        </p:spPr>
        <p:txBody>
          <a:bodyPr/>
          <a:lstStyle>
            <a:lvl1pPr algn="ctr">
              <a:lnSpc>
                <a:spcPct val="100000"/>
              </a:lnSpc>
              <a:spcBef>
                <a:spcPts val="600"/>
              </a:spcBef>
              <a:defRPr sz="24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p:nvPr>
        </p:nvSpPr>
        <p:spPr>
          <a:xfrm>
            <a:off x="9068575" y="4269508"/>
            <a:ext cx="2286595" cy="1458912"/>
          </a:xfrm>
        </p:spPr>
        <p:txBody>
          <a:bodyPr/>
          <a:lstStyle>
            <a:lvl1pPr algn="ctr">
              <a:lnSpc>
                <a:spcPct val="100000"/>
              </a:lnSpc>
              <a:spcBef>
                <a:spcPts val="600"/>
              </a:spcBef>
              <a:defRPr sz="24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35611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A1FDF9D3-5B68-4A75-97BF-2C5113CFAA66}"/>
              </a:ext>
            </a:extLst>
          </p:cNvPr>
          <p:cNvSpPr/>
          <p:nvPr userDrawn="1"/>
        </p:nvSpPr>
        <p:spPr bwMode="gray">
          <a:xfrm>
            <a:off x="609960" y="2064664"/>
            <a:ext cx="1829435" cy="1828959"/>
          </a:xfrm>
          <a:prstGeom prst="ellipse">
            <a:avLst/>
          </a:prstGeom>
          <a:solidFill>
            <a:schemeClr val="accent4"/>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accent4"/>
              </a:solidFill>
            </a:endParaRPr>
          </a:p>
        </p:txBody>
      </p:sp>
      <p:sp>
        <p:nvSpPr>
          <p:cNvPr id="23" name="Oval 22">
            <a:extLst>
              <a:ext uri="{FF2B5EF4-FFF2-40B4-BE49-F238E27FC236}">
                <a16:creationId xmlns:a16="http://schemas.microsoft.com/office/drawing/2014/main" id="{7EAB1992-E472-4489-8A4E-A8FE45DE10CF}"/>
              </a:ext>
            </a:extLst>
          </p:cNvPr>
          <p:cNvSpPr/>
          <p:nvPr userDrawn="1"/>
        </p:nvSpPr>
        <p:spPr bwMode="gray">
          <a:xfrm>
            <a:off x="9747012" y="2064664"/>
            <a:ext cx="1829435" cy="1828959"/>
          </a:xfrm>
          <a:prstGeom prst="ellipse">
            <a:avLst/>
          </a:prstGeom>
          <a:solidFill>
            <a:schemeClr val="accent2"/>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4" name="Oval 23">
            <a:extLst>
              <a:ext uri="{FF2B5EF4-FFF2-40B4-BE49-F238E27FC236}">
                <a16:creationId xmlns:a16="http://schemas.microsoft.com/office/drawing/2014/main" id="{C551C90A-573F-4E4A-9359-5C7B0F546BF9}"/>
              </a:ext>
            </a:extLst>
          </p:cNvPr>
          <p:cNvSpPr/>
          <p:nvPr userDrawn="1"/>
        </p:nvSpPr>
        <p:spPr bwMode="gray">
          <a:xfrm>
            <a:off x="5202736" y="2064664"/>
            <a:ext cx="1829435" cy="1828959"/>
          </a:xfrm>
          <a:prstGeom prst="ellipse">
            <a:avLst/>
          </a:prstGeom>
          <a:solidFill>
            <a:schemeClr val="accent1"/>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5" name="Oval 24">
            <a:extLst>
              <a:ext uri="{FF2B5EF4-FFF2-40B4-BE49-F238E27FC236}">
                <a16:creationId xmlns:a16="http://schemas.microsoft.com/office/drawing/2014/main" id="{AF79E162-3D8F-4829-A4AD-02A03597B11A}"/>
              </a:ext>
            </a:extLst>
          </p:cNvPr>
          <p:cNvSpPr/>
          <p:nvPr userDrawn="1"/>
        </p:nvSpPr>
        <p:spPr bwMode="gray">
          <a:xfrm>
            <a:off x="2893206" y="2064664"/>
            <a:ext cx="1829435" cy="1828959"/>
          </a:xfrm>
          <a:prstGeom prst="ellipse">
            <a:avLst/>
          </a:prstGeom>
          <a:solidFill>
            <a:schemeClr val="accent6"/>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00"/>
          </a:p>
        </p:txBody>
      </p:sp>
      <p:sp>
        <p:nvSpPr>
          <p:cNvPr id="93" name="Oval 92">
            <a:extLst>
              <a:ext uri="{FF2B5EF4-FFF2-40B4-BE49-F238E27FC236}">
                <a16:creationId xmlns:a16="http://schemas.microsoft.com/office/drawing/2014/main" id="{026B9B36-08E7-4664-970C-13123F24C793}"/>
              </a:ext>
            </a:extLst>
          </p:cNvPr>
          <p:cNvSpPr/>
          <p:nvPr userDrawn="1"/>
        </p:nvSpPr>
        <p:spPr bwMode="gray">
          <a:xfrm>
            <a:off x="7466866" y="2064664"/>
            <a:ext cx="1829435" cy="1828959"/>
          </a:xfrm>
          <a:prstGeom prst="ellipse">
            <a:avLst/>
          </a:prstGeom>
          <a:solidFill>
            <a:schemeClr val="accent3"/>
          </a:solidFill>
          <a:ln>
            <a:noFill/>
          </a:ln>
          <a:effectLst/>
        </p:spPr>
        <p:txBody>
          <a:bodyPr vert="horz" wrap="square" lIns="0" tIns="0" rIns="0" bIns="0" numCol="1" anchor="ctr" anchorCtr="0" compatLnSpc="1">
            <a:prstTxWarp prst="textNoShape">
              <a:avLst/>
            </a:prstTxWarp>
          </a:bodyPr>
          <a:lstStyle/>
          <a:p>
            <a:pPr lvl="0" algn="ctr"/>
            <a:endParaRPr lang="en-US" sz="1800">
              <a:solidFill>
                <a:schemeClr val="bg1"/>
              </a:solidFill>
            </a:endParaRPr>
          </a:p>
        </p:txBody>
      </p:sp>
      <p:sp>
        <p:nvSpPr>
          <p:cNvPr id="94" name="TextBox 93">
            <a:extLst>
              <a:ext uri="{FF2B5EF4-FFF2-40B4-BE49-F238E27FC236}">
                <a16:creationId xmlns:a16="http://schemas.microsoft.com/office/drawing/2014/main" id="{0E19ACAF-9401-49DF-ACFF-2BA2129506AB}"/>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9" name="TextBox 18">
            <a:extLst>
              <a:ext uri="{FF2B5EF4-FFF2-40B4-BE49-F238E27FC236}">
                <a16:creationId xmlns:a16="http://schemas.microsoft.com/office/drawing/2014/main" id="{C7DA61FB-62DC-49AD-9B92-29AA7966F747}"/>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CBA8A47F-2243-412F-A1A8-FA8E3475F5E1}"/>
              </a:ext>
            </a:extLst>
          </p:cNvPr>
          <p:cNvSpPr>
            <a:spLocks noGrp="1"/>
          </p:cNvSpPr>
          <p:nvPr>
            <p:ph type="title"/>
          </p:nvPr>
        </p:nvSpPr>
        <p:spPr/>
        <p:txBody>
          <a:bodyPr/>
          <a:lstStyle/>
          <a:p>
            <a:r>
              <a:rPr lang="en-US"/>
              <a:t>Click to edit Master title style</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p:nvPr>
        </p:nvSpPr>
        <p:spPr>
          <a:xfrm>
            <a:off x="611009" y="4282873"/>
            <a:ext cx="1829276"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lvl2pPr>
          </a:lstStyle>
          <a:p>
            <a:pPr lvl="0"/>
            <a:r>
              <a:rPr lang="en-US"/>
              <a:t>Edit Master text styles</a:t>
            </a:r>
          </a:p>
          <a:p>
            <a:pPr lvl="1"/>
            <a:r>
              <a:rPr lang="en-US"/>
              <a:t>Second level</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p:nvPr>
        </p:nvSpPr>
        <p:spPr>
          <a:xfrm>
            <a:off x="2894767" y="4282873"/>
            <a:ext cx="1829276" cy="1458912"/>
          </a:xfrm>
        </p:spPr>
        <p:txBody>
          <a:bodyPr/>
          <a:lstStyle>
            <a:lvl1pPr algn="ctr">
              <a:lnSpc>
                <a:spcPct val="100000"/>
              </a:lnSpc>
              <a:spcBef>
                <a:spcPts val="600"/>
              </a:spcBef>
              <a:defRPr sz="2000">
                <a:solidFill>
                  <a:schemeClr val="accent6"/>
                </a:solidFill>
              </a:defRPr>
            </a:lvl1pPr>
            <a:lvl2pPr marL="0" indent="0" algn="ctr">
              <a:lnSpc>
                <a:spcPct val="100000"/>
              </a:lnSpc>
              <a:spcBef>
                <a:spcPts val="600"/>
              </a:spcBef>
              <a:buFont typeface="Open Sans" panose="020B0606030504020204" pitchFamily="34" charset="0"/>
              <a:buChar char="​"/>
              <a:defRPr sz="1600"/>
            </a:lvl2pPr>
          </a:lstStyle>
          <a:p>
            <a:pPr lvl="0"/>
            <a:r>
              <a:rPr lang="en-US"/>
              <a:t>Edit Master text styles</a:t>
            </a:r>
          </a:p>
          <a:p>
            <a:pPr lvl="1"/>
            <a:r>
              <a:rPr lang="en-US"/>
              <a:t>Second level</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p:nvPr>
        </p:nvSpPr>
        <p:spPr>
          <a:xfrm>
            <a:off x="5186444" y="4282873"/>
            <a:ext cx="1829276" cy="1458912"/>
          </a:xfrm>
        </p:spPr>
        <p:txBody>
          <a:bodyPr/>
          <a:lstStyle>
            <a:lvl1pPr algn="ctr">
              <a:lnSpc>
                <a:spcPct val="100000"/>
              </a:lnSpc>
              <a:spcBef>
                <a:spcPts val="600"/>
              </a:spcBef>
              <a:defRPr sz="2000">
                <a:solidFill>
                  <a:schemeClr val="accent1"/>
                </a:solidFill>
              </a:defRPr>
            </a:lvl1pPr>
            <a:lvl2pPr marL="0" indent="0" algn="ctr">
              <a:lnSpc>
                <a:spcPct val="100000"/>
              </a:lnSpc>
              <a:spcBef>
                <a:spcPts val="600"/>
              </a:spcBef>
              <a:buFont typeface="Open Sans" panose="020B0606030504020204" pitchFamily="34" charset="0"/>
              <a:buChar char="​"/>
              <a:defRPr sz="1600"/>
            </a:lvl2pPr>
          </a:lstStyle>
          <a:p>
            <a:pPr lvl="0"/>
            <a:r>
              <a:rPr lang="en-US"/>
              <a:t>Edit Master text styles</a:t>
            </a:r>
          </a:p>
          <a:p>
            <a:pPr lvl="1"/>
            <a:r>
              <a:rPr lang="en-US"/>
              <a:t>Second level</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p:nvPr>
        </p:nvSpPr>
        <p:spPr>
          <a:xfrm>
            <a:off x="7471947" y="4282873"/>
            <a:ext cx="1829276" cy="1458912"/>
          </a:xfrm>
        </p:spPr>
        <p:txBody>
          <a:bodyPr/>
          <a:lstStyle>
            <a:lvl1pPr algn="ctr">
              <a:lnSpc>
                <a:spcPct val="100000"/>
              </a:lnSpc>
              <a:spcBef>
                <a:spcPts val="600"/>
              </a:spcBef>
              <a:defRPr sz="2000">
                <a:solidFill>
                  <a:schemeClr val="accent3"/>
                </a:solidFill>
              </a:defRPr>
            </a:lvl1pPr>
            <a:lvl2pPr marL="0" indent="0" algn="ctr">
              <a:lnSpc>
                <a:spcPct val="100000"/>
              </a:lnSpc>
              <a:spcBef>
                <a:spcPts val="600"/>
              </a:spcBef>
              <a:buFont typeface="Open Sans" panose="020B0606030504020204" pitchFamily="34" charset="0"/>
              <a:buChar char="​"/>
              <a:defRPr sz="1600"/>
            </a:lvl2pPr>
          </a:lstStyle>
          <a:p>
            <a:pPr lvl="0"/>
            <a:r>
              <a:rPr lang="en-US"/>
              <a:t>Edit Master text styles</a:t>
            </a:r>
          </a:p>
          <a:p>
            <a:pPr lvl="1"/>
            <a:r>
              <a:rPr lang="en-US"/>
              <a:t>Second level</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p:nvPr>
        </p:nvSpPr>
        <p:spPr>
          <a:xfrm>
            <a:off x="9754553" y="4282873"/>
            <a:ext cx="1829276" cy="1458912"/>
          </a:xfrm>
        </p:spPr>
        <p:txBody>
          <a:bodyPr/>
          <a:lstStyle>
            <a:lvl1pPr algn="ctr">
              <a:lnSpc>
                <a:spcPct val="100000"/>
              </a:lnSpc>
              <a:spcBef>
                <a:spcPts val="600"/>
              </a:spcBef>
              <a:defRPr sz="2000">
                <a:solidFill>
                  <a:schemeClr val="accent2"/>
                </a:solidFill>
              </a:defRPr>
            </a:lvl1pPr>
            <a:lvl2pPr marL="0" indent="0" algn="ctr">
              <a:lnSpc>
                <a:spcPct val="100000"/>
              </a:lnSpc>
              <a:spcBef>
                <a:spcPts val="600"/>
              </a:spcBef>
              <a:buFont typeface="Open Sans" panose="020B0606030504020204" pitchFamily="34" charset="0"/>
              <a:buChar char="​"/>
              <a:defRPr sz="16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95848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6567F8-257F-483B-B2D4-ACC66C513D8B}"/>
              </a:ext>
            </a:extLst>
          </p:cNvPr>
          <p:cNvSpPr/>
          <p:nvPr userDrawn="1"/>
        </p:nvSpPr>
        <p:spPr bwMode="gray">
          <a:xfrm>
            <a:off x="4847464" y="-27162"/>
            <a:ext cx="7376522" cy="6793722"/>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sp>
        <p:nvSpPr>
          <p:cNvPr id="664" name="Right Triangle 663">
            <a:extLst>
              <a:ext uri="{FF2B5EF4-FFF2-40B4-BE49-F238E27FC236}">
                <a16:creationId xmlns:a16="http://schemas.microsoft.com/office/drawing/2014/main" id="{2C5A75DF-B9C1-4A5D-8693-A417E8858D63}"/>
              </a:ext>
            </a:extLst>
          </p:cNvPr>
          <p:cNvSpPr/>
          <p:nvPr/>
        </p:nvSpPr>
        <p:spPr bwMode="gray">
          <a:xfrm>
            <a:off x="6787454" y="5795356"/>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5" name="Right Triangle 664">
            <a:extLst>
              <a:ext uri="{FF2B5EF4-FFF2-40B4-BE49-F238E27FC236}">
                <a16:creationId xmlns:a16="http://schemas.microsoft.com/office/drawing/2014/main" id="{A90A1136-1EEB-4C77-AFF4-9E0972EF13B5}"/>
              </a:ext>
            </a:extLst>
          </p:cNvPr>
          <p:cNvSpPr/>
          <p:nvPr/>
        </p:nvSpPr>
        <p:spPr bwMode="gray">
          <a:xfrm rot="10800000">
            <a:off x="6787454" y="5795356"/>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6" name="Right Triangle 665">
            <a:extLst>
              <a:ext uri="{FF2B5EF4-FFF2-40B4-BE49-F238E27FC236}">
                <a16:creationId xmlns:a16="http://schemas.microsoft.com/office/drawing/2014/main" id="{B4FDC405-07DE-49A2-92C3-22D7CCC2B1FD}"/>
              </a:ext>
            </a:extLst>
          </p:cNvPr>
          <p:cNvSpPr/>
          <p:nvPr/>
        </p:nvSpPr>
        <p:spPr bwMode="gray">
          <a:xfrm flipV="1">
            <a:off x="678745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7" name="Right Triangle 666">
            <a:extLst>
              <a:ext uri="{FF2B5EF4-FFF2-40B4-BE49-F238E27FC236}">
                <a16:creationId xmlns:a16="http://schemas.microsoft.com/office/drawing/2014/main" id="{317C1343-52C5-4AAB-A6B1-5E64545CFC16}"/>
              </a:ext>
            </a:extLst>
          </p:cNvPr>
          <p:cNvSpPr/>
          <p:nvPr/>
        </p:nvSpPr>
        <p:spPr bwMode="gray">
          <a:xfrm>
            <a:off x="6787454"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8" name="Right Triangle 667">
            <a:extLst>
              <a:ext uri="{FF2B5EF4-FFF2-40B4-BE49-F238E27FC236}">
                <a16:creationId xmlns:a16="http://schemas.microsoft.com/office/drawing/2014/main" id="{180F82F4-4FF4-4115-A2EE-359EF0AAF35B}"/>
              </a:ext>
            </a:extLst>
          </p:cNvPr>
          <p:cNvSpPr/>
          <p:nvPr/>
        </p:nvSpPr>
        <p:spPr bwMode="gray">
          <a:xfrm rot="10800000">
            <a:off x="6787454"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9" name="Right Triangle 668">
            <a:extLst>
              <a:ext uri="{FF2B5EF4-FFF2-40B4-BE49-F238E27FC236}">
                <a16:creationId xmlns:a16="http://schemas.microsoft.com/office/drawing/2014/main" id="{D31F4E0E-C07A-465F-A7E0-9B67B9FBB38F}"/>
              </a:ext>
            </a:extLst>
          </p:cNvPr>
          <p:cNvSpPr/>
          <p:nvPr/>
        </p:nvSpPr>
        <p:spPr bwMode="gray">
          <a:xfrm>
            <a:off x="6787454" y="2882358"/>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0" name="Right Triangle 669">
            <a:extLst>
              <a:ext uri="{FF2B5EF4-FFF2-40B4-BE49-F238E27FC236}">
                <a16:creationId xmlns:a16="http://schemas.microsoft.com/office/drawing/2014/main" id="{9660FF54-EE5F-469D-A717-B169EBB5113A}"/>
              </a:ext>
            </a:extLst>
          </p:cNvPr>
          <p:cNvSpPr/>
          <p:nvPr/>
        </p:nvSpPr>
        <p:spPr bwMode="gray">
          <a:xfrm flipV="1">
            <a:off x="6787454"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1" name="Right Triangle 670">
            <a:extLst>
              <a:ext uri="{FF2B5EF4-FFF2-40B4-BE49-F238E27FC236}">
                <a16:creationId xmlns:a16="http://schemas.microsoft.com/office/drawing/2014/main" id="{A262CDFD-0FF1-428E-96C5-E87AE98B3FAB}"/>
              </a:ext>
            </a:extLst>
          </p:cNvPr>
          <p:cNvSpPr/>
          <p:nvPr/>
        </p:nvSpPr>
        <p:spPr bwMode="gray">
          <a:xfrm>
            <a:off x="6787454"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2" name="Right Triangle 671">
            <a:extLst>
              <a:ext uri="{FF2B5EF4-FFF2-40B4-BE49-F238E27FC236}">
                <a16:creationId xmlns:a16="http://schemas.microsoft.com/office/drawing/2014/main" id="{9FB9B9C6-14C5-44EC-8357-E491F4166AC7}"/>
              </a:ext>
            </a:extLst>
          </p:cNvPr>
          <p:cNvSpPr/>
          <p:nvPr/>
        </p:nvSpPr>
        <p:spPr bwMode="gray">
          <a:xfrm rot="10800000">
            <a:off x="6787455"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3" name="Right Triangle 672">
            <a:extLst>
              <a:ext uri="{FF2B5EF4-FFF2-40B4-BE49-F238E27FC236}">
                <a16:creationId xmlns:a16="http://schemas.microsoft.com/office/drawing/2014/main" id="{D115A183-5DEE-4557-906C-841E8BF4AD8A}"/>
              </a:ext>
            </a:extLst>
          </p:cNvPr>
          <p:cNvSpPr/>
          <p:nvPr/>
        </p:nvSpPr>
        <p:spPr bwMode="gray">
          <a:xfrm>
            <a:off x="6787454"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4" name="Right Triangle 673">
            <a:extLst>
              <a:ext uri="{FF2B5EF4-FFF2-40B4-BE49-F238E27FC236}">
                <a16:creationId xmlns:a16="http://schemas.microsoft.com/office/drawing/2014/main" id="{D4CB3AC0-7B72-4B5F-9C38-87217C5E0053}"/>
              </a:ext>
            </a:extLst>
          </p:cNvPr>
          <p:cNvSpPr/>
          <p:nvPr/>
        </p:nvSpPr>
        <p:spPr bwMode="gray">
          <a:xfrm rot="10800000">
            <a:off x="6787454" y="-22208"/>
            <a:ext cx="971456" cy="971203"/>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6" name="Right Triangle 675">
            <a:extLst>
              <a:ext uri="{FF2B5EF4-FFF2-40B4-BE49-F238E27FC236}">
                <a16:creationId xmlns:a16="http://schemas.microsoft.com/office/drawing/2014/main" id="{070D0D90-434D-4A79-8FAF-A28B596E8BA5}"/>
              </a:ext>
            </a:extLst>
          </p:cNvPr>
          <p:cNvSpPr/>
          <p:nvPr/>
        </p:nvSpPr>
        <p:spPr bwMode="gray">
          <a:xfrm flipH="1">
            <a:off x="7758910"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7" name="Right Triangle 676">
            <a:extLst>
              <a:ext uri="{FF2B5EF4-FFF2-40B4-BE49-F238E27FC236}">
                <a16:creationId xmlns:a16="http://schemas.microsoft.com/office/drawing/2014/main" id="{E0272DA3-CBE0-4928-B3BE-526A7132B020}"/>
              </a:ext>
            </a:extLst>
          </p:cNvPr>
          <p:cNvSpPr/>
          <p:nvPr/>
        </p:nvSpPr>
        <p:spPr bwMode="gray">
          <a:xfrm flipH="1" flipV="1">
            <a:off x="7758910"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8" name="Right Triangle 677">
            <a:extLst>
              <a:ext uri="{FF2B5EF4-FFF2-40B4-BE49-F238E27FC236}">
                <a16:creationId xmlns:a16="http://schemas.microsoft.com/office/drawing/2014/main" id="{2B259B49-A833-4074-9BC3-732A6ADC9E90}"/>
              </a:ext>
            </a:extLst>
          </p:cNvPr>
          <p:cNvSpPr/>
          <p:nvPr/>
        </p:nvSpPr>
        <p:spPr bwMode="gray">
          <a:xfrm rot="10800000" flipH="1" flipV="1">
            <a:off x="775891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9" name="Right Triangle 678">
            <a:extLst>
              <a:ext uri="{FF2B5EF4-FFF2-40B4-BE49-F238E27FC236}">
                <a16:creationId xmlns:a16="http://schemas.microsoft.com/office/drawing/2014/main" id="{9DA52803-4D1C-4646-A426-92E685974004}"/>
              </a:ext>
            </a:extLst>
          </p:cNvPr>
          <p:cNvSpPr/>
          <p:nvPr/>
        </p:nvSpPr>
        <p:spPr bwMode="gray">
          <a:xfrm flipH="1">
            <a:off x="7758910"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0" name="Right Triangle 679">
            <a:extLst>
              <a:ext uri="{FF2B5EF4-FFF2-40B4-BE49-F238E27FC236}">
                <a16:creationId xmlns:a16="http://schemas.microsoft.com/office/drawing/2014/main" id="{44F2694C-C7FB-42C2-A130-87A3444CDB1A}"/>
              </a:ext>
            </a:extLst>
          </p:cNvPr>
          <p:cNvSpPr/>
          <p:nvPr/>
        </p:nvSpPr>
        <p:spPr bwMode="gray">
          <a:xfrm flipH="1">
            <a:off x="7758910" y="288235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1" name="Right Triangle 680">
            <a:extLst>
              <a:ext uri="{FF2B5EF4-FFF2-40B4-BE49-F238E27FC236}">
                <a16:creationId xmlns:a16="http://schemas.microsoft.com/office/drawing/2014/main" id="{0C0C2D22-DB2D-42C3-9C39-02B032BE37E1}"/>
              </a:ext>
            </a:extLst>
          </p:cNvPr>
          <p:cNvSpPr/>
          <p:nvPr/>
        </p:nvSpPr>
        <p:spPr bwMode="gray">
          <a:xfrm rot="10800000" flipH="1">
            <a:off x="775891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2" name="Right Triangle 681">
            <a:extLst>
              <a:ext uri="{FF2B5EF4-FFF2-40B4-BE49-F238E27FC236}">
                <a16:creationId xmlns:a16="http://schemas.microsoft.com/office/drawing/2014/main" id="{2B091DFD-235A-4F82-8400-3D2D23513EED}"/>
              </a:ext>
            </a:extLst>
          </p:cNvPr>
          <p:cNvSpPr/>
          <p:nvPr/>
        </p:nvSpPr>
        <p:spPr bwMode="gray">
          <a:xfrm flipH="1" flipV="1">
            <a:off x="7758910" y="9416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3" name="Right Triangle 682">
            <a:extLst>
              <a:ext uri="{FF2B5EF4-FFF2-40B4-BE49-F238E27FC236}">
                <a16:creationId xmlns:a16="http://schemas.microsoft.com/office/drawing/2014/main" id="{9F1ACCCB-E98E-4873-86E7-F06C490CFDAF}"/>
              </a:ext>
            </a:extLst>
          </p:cNvPr>
          <p:cNvSpPr/>
          <p:nvPr/>
        </p:nvSpPr>
        <p:spPr bwMode="gray">
          <a:xfrm rot="10800000" flipH="1" flipV="1">
            <a:off x="7758910" y="94166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4" name="Right Triangle 683">
            <a:extLst>
              <a:ext uri="{FF2B5EF4-FFF2-40B4-BE49-F238E27FC236}">
                <a16:creationId xmlns:a16="http://schemas.microsoft.com/office/drawing/2014/main" id="{4E5AC737-AE04-405D-9369-4528A38149C6}"/>
              </a:ext>
            </a:extLst>
          </p:cNvPr>
          <p:cNvSpPr/>
          <p:nvPr/>
        </p:nvSpPr>
        <p:spPr bwMode="gray">
          <a:xfrm flipH="1">
            <a:off x="7758910" y="191374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5" name="Right Triangle 684">
            <a:extLst>
              <a:ext uri="{FF2B5EF4-FFF2-40B4-BE49-F238E27FC236}">
                <a16:creationId xmlns:a16="http://schemas.microsoft.com/office/drawing/2014/main" id="{5075BADC-B414-49AE-AD6B-CCF5D545CD37}"/>
              </a:ext>
            </a:extLst>
          </p:cNvPr>
          <p:cNvSpPr/>
          <p:nvPr/>
        </p:nvSpPr>
        <p:spPr bwMode="gray">
          <a:xfrm rot="10800000" flipH="1">
            <a:off x="7758911"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6" name="Right Triangle 685">
            <a:extLst>
              <a:ext uri="{FF2B5EF4-FFF2-40B4-BE49-F238E27FC236}">
                <a16:creationId xmlns:a16="http://schemas.microsoft.com/office/drawing/2014/main" id="{14A93DDE-9D44-4F70-94E3-4445B9184CD9}"/>
              </a:ext>
            </a:extLst>
          </p:cNvPr>
          <p:cNvSpPr/>
          <p:nvPr/>
        </p:nvSpPr>
        <p:spPr bwMode="gray">
          <a:xfrm flipH="1">
            <a:off x="7758910" y="-27163"/>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7" name="Right Triangle 686">
            <a:extLst>
              <a:ext uri="{FF2B5EF4-FFF2-40B4-BE49-F238E27FC236}">
                <a16:creationId xmlns:a16="http://schemas.microsoft.com/office/drawing/2014/main" id="{A592FFE6-CF46-4EBE-BA58-E0E350F196F9}"/>
              </a:ext>
            </a:extLst>
          </p:cNvPr>
          <p:cNvSpPr/>
          <p:nvPr/>
        </p:nvSpPr>
        <p:spPr bwMode="gray">
          <a:xfrm rot="10800000" flipH="1">
            <a:off x="7758910"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9" name="Right Triangle 688">
            <a:extLst>
              <a:ext uri="{FF2B5EF4-FFF2-40B4-BE49-F238E27FC236}">
                <a16:creationId xmlns:a16="http://schemas.microsoft.com/office/drawing/2014/main" id="{173D5322-E331-4813-93EC-69B856F13151}"/>
              </a:ext>
            </a:extLst>
          </p:cNvPr>
          <p:cNvSpPr/>
          <p:nvPr/>
        </p:nvSpPr>
        <p:spPr bwMode="gray">
          <a:xfrm>
            <a:off x="8730365" y="5795356"/>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0" name="Right Triangle 689">
            <a:extLst>
              <a:ext uri="{FF2B5EF4-FFF2-40B4-BE49-F238E27FC236}">
                <a16:creationId xmlns:a16="http://schemas.microsoft.com/office/drawing/2014/main" id="{7087EB5C-B6C9-40F5-AAA9-8BF7A0F05F2D}"/>
              </a:ext>
            </a:extLst>
          </p:cNvPr>
          <p:cNvSpPr/>
          <p:nvPr/>
        </p:nvSpPr>
        <p:spPr bwMode="gray">
          <a:xfrm rot="10800000">
            <a:off x="8730365"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1" name="Right Triangle 690">
            <a:extLst>
              <a:ext uri="{FF2B5EF4-FFF2-40B4-BE49-F238E27FC236}">
                <a16:creationId xmlns:a16="http://schemas.microsoft.com/office/drawing/2014/main" id="{6AB551A9-231E-452E-95A3-E890EF780EB2}"/>
              </a:ext>
            </a:extLst>
          </p:cNvPr>
          <p:cNvSpPr/>
          <p:nvPr/>
        </p:nvSpPr>
        <p:spPr bwMode="gray">
          <a:xfrm flipV="1">
            <a:off x="8730365" y="385099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2" name="Right Triangle 691">
            <a:extLst>
              <a:ext uri="{FF2B5EF4-FFF2-40B4-BE49-F238E27FC236}">
                <a16:creationId xmlns:a16="http://schemas.microsoft.com/office/drawing/2014/main" id="{21F04599-4599-4390-A8BB-A75F20BA9AF8}"/>
              </a:ext>
            </a:extLst>
          </p:cNvPr>
          <p:cNvSpPr/>
          <p:nvPr/>
        </p:nvSpPr>
        <p:spPr bwMode="gray">
          <a:xfrm>
            <a:off x="873036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3" name="Right Triangle 692">
            <a:extLst>
              <a:ext uri="{FF2B5EF4-FFF2-40B4-BE49-F238E27FC236}">
                <a16:creationId xmlns:a16="http://schemas.microsoft.com/office/drawing/2014/main" id="{F1BB26B7-3C77-4B97-82F4-557B9675DD69}"/>
              </a:ext>
            </a:extLst>
          </p:cNvPr>
          <p:cNvSpPr/>
          <p:nvPr/>
        </p:nvSpPr>
        <p:spPr bwMode="gray">
          <a:xfrm rot="10800000">
            <a:off x="8730366"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4" name="Right Triangle 693">
            <a:extLst>
              <a:ext uri="{FF2B5EF4-FFF2-40B4-BE49-F238E27FC236}">
                <a16:creationId xmlns:a16="http://schemas.microsoft.com/office/drawing/2014/main" id="{0776ED34-7278-4000-8E07-3C3FCCF35AD1}"/>
              </a:ext>
            </a:extLst>
          </p:cNvPr>
          <p:cNvSpPr/>
          <p:nvPr/>
        </p:nvSpPr>
        <p:spPr bwMode="gray">
          <a:xfrm>
            <a:off x="8730365"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5" name="Right Triangle 694">
            <a:extLst>
              <a:ext uri="{FF2B5EF4-FFF2-40B4-BE49-F238E27FC236}">
                <a16:creationId xmlns:a16="http://schemas.microsoft.com/office/drawing/2014/main" id="{86D8E87C-B42C-4B03-8D84-C3999BCAC26C}"/>
              </a:ext>
            </a:extLst>
          </p:cNvPr>
          <p:cNvSpPr/>
          <p:nvPr/>
        </p:nvSpPr>
        <p:spPr bwMode="gray">
          <a:xfrm rot="10800000">
            <a:off x="8730365" y="2882358"/>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6" name="Right Triangle 695">
            <a:extLst>
              <a:ext uri="{FF2B5EF4-FFF2-40B4-BE49-F238E27FC236}">
                <a16:creationId xmlns:a16="http://schemas.microsoft.com/office/drawing/2014/main" id="{9445DD0C-B2B3-493E-82CD-A24EF1FA983A}"/>
              </a:ext>
            </a:extLst>
          </p:cNvPr>
          <p:cNvSpPr/>
          <p:nvPr/>
        </p:nvSpPr>
        <p:spPr bwMode="gray">
          <a:xfrm flipV="1">
            <a:off x="8730365"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7" name="Right Triangle 696">
            <a:extLst>
              <a:ext uri="{FF2B5EF4-FFF2-40B4-BE49-F238E27FC236}">
                <a16:creationId xmlns:a16="http://schemas.microsoft.com/office/drawing/2014/main" id="{BC80C5D1-DF00-4032-B44A-1F21057F0197}"/>
              </a:ext>
            </a:extLst>
          </p:cNvPr>
          <p:cNvSpPr/>
          <p:nvPr/>
        </p:nvSpPr>
        <p:spPr bwMode="gray">
          <a:xfrm rot="10800000">
            <a:off x="8730365"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8" name="Right Triangle 697">
            <a:extLst>
              <a:ext uri="{FF2B5EF4-FFF2-40B4-BE49-F238E27FC236}">
                <a16:creationId xmlns:a16="http://schemas.microsoft.com/office/drawing/2014/main" id="{C14A4699-BC04-4EE4-8BAA-34ED5DF9C577}"/>
              </a:ext>
            </a:extLst>
          </p:cNvPr>
          <p:cNvSpPr/>
          <p:nvPr/>
        </p:nvSpPr>
        <p:spPr bwMode="gray">
          <a:xfrm>
            <a:off x="8730365"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99" name="Right Triangle 698">
            <a:extLst>
              <a:ext uri="{FF2B5EF4-FFF2-40B4-BE49-F238E27FC236}">
                <a16:creationId xmlns:a16="http://schemas.microsoft.com/office/drawing/2014/main" id="{925537A2-4317-4E47-9FE1-6B7803BBDE5F}"/>
              </a:ext>
            </a:extLst>
          </p:cNvPr>
          <p:cNvSpPr/>
          <p:nvPr/>
        </p:nvSpPr>
        <p:spPr bwMode="gray">
          <a:xfrm rot="10800000">
            <a:off x="8730365" y="-22208"/>
            <a:ext cx="971456" cy="971203"/>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1" name="Right Triangle 700">
            <a:extLst>
              <a:ext uri="{FF2B5EF4-FFF2-40B4-BE49-F238E27FC236}">
                <a16:creationId xmlns:a16="http://schemas.microsoft.com/office/drawing/2014/main" id="{1B607426-67FE-42D5-BCD6-19FDC482EA97}"/>
              </a:ext>
            </a:extLst>
          </p:cNvPr>
          <p:cNvSpPr/>
          <p:nvPr/>
        </p:nvSpPr>
        <p:spPr bwMode="gray">
          <a:xfrm flipH="1">
            <a:off x="9701822"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2" name="Right Triangle 701">
            <a:extLst>
              <a:ext uri="{FF2B5EF4-FFF2-40B4-BE49-F238E27FC236}">
                <a16:creationId xmlns:a16="http://schemas.microsoft.com/office/drawing/2014/main" id="{3721A5D6-FDD8-486E-A763-9ECC7183A88C}"/>
              </a:ext>
            </a:extLst>
          </p:cNvPr>
          <p:cNvSpPr/>
          <p:nvPr/>
        </p:nvSpPr>
        <p:spPr bwMode="gray">
          <a:xfrm rot="10800000" flipH="1">
            <a:off x="9701823" y="5795356"/>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3" name="Right Triangle 702">
            <a:extLst>
              <a:ext uri="{FF2B5EF4-FFF2-40B4-BE49-F238E27FC236}">
                <a16:creationId xmlns:a16="http://schemas.microsoft.com/office/drawing/2014/main" id="{A205A44E-E520-43E2-8A45-05DA297D7B05}"/>
              </a:ext>
            </a:extLst>
          </p:cNvPr>
          <p:cNvSpPr/>
          <p:nvPr/>
        </p:nvSpPr>
        <p:spPr bwMode="gray">
          <a:xfrm flipH="1" flipV="1">
            <a:off x="9701822"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4" name="Right Triangle 703">
            <a:extLst>
              <a:ext uri="{FF2B5EF4-FFF2-40B4-BE49-F238E27FC236}">
                <a16:creationId xmlns:a16="http://schemas.microsoft.com/office/drawing/2014/main" id="{0D2B5A27-66BF-44F5-9BEE-BC124D04F6EC}"/>
              </a:ext>
            </a:extLst>
          </p:cNvPr>
          <p:cNvSpPr/>
          <p:nvPr/>
        </p:nvSpPr>
        <p:spPr bwMode="gray">
          <a:xfrm rot="10800000" flipH="1" flipV="1">
            <a:off x="9701823" y="3850990"/>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5" name="Right Triangle 704">
            <a:extLst>
              <a:ext uri="{FF2B5EF4-FFF2-40B4-BE49-F238E27FC236}">
                <a16:creationId xmlns:a16="http://schemas.microsoft.com/office/drawing/2014/main" id="{9376A22E-84F0-4927-B75A-C1A44EA47339}"/>
              </a:ext>
            </a:extLst>
          </p:cNvPr>
          <p:cNvSpPr/>
          <p:nvPr/>
        </p:nvSpPr>
        <p:spPr bwMode="gray">
          <a:xfrm flipH="1">
            <a:off x="9701822"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6" name="Right Triangle 705">
            <a:extLst>
              <a:ext uri="{FF2B5EF4-FFF2-40B4-BE49-F238E27FC236}">
                <a16:creationId xmlns:a16="http://schemas.microsoft.com/office/drawing/2014/main" id="{10F437FB-B6F2-45B7-A64E-69C77E695654}"/>
              </a:ext>
            </a:extLst>
          </p:cNvPr>
          <p:cNvSpPr/>
          <p:nvPr/>
        </p:nvSpPr>
        <p:spPr bwMode="gray">
          <a:xfrm rot="10800000" flipH="1">
            <a:off x="9701822"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7" name="Right Triangle 706">
            <a:extLst>
              <a:ext uri="{FF2B5EF4-FFF2-40B4-BE49-F238E27FC236}">
                <a16:creationId xmlns:a16="http://schemas.microsoft.com/office/drawing/2014/main" id="{AC0CD031-0B0F-423B-97C9-EE39FA3BFA61}"/>
              </a:ext>
            </a:extLst>
          </p:cNvPr>
          <p:cNvSpPr/>
          <p:nvPr/>
        </p:nvSpPr>
        <p:spPr bwMode="gray">
          <a:xfrm flipH="1" flipV="1">
            <a:off x="9701822" y="941663"/>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8" name="Right Triangle 707">
            <a:extLst>
              <a:ext uri="{FF2B5EF4-FFF2-40B4-BE49-F238E27FC236}">
                <a16:creationId xmlns:a16="http://schemas.microsoft.com/office/drawing/2014/main" id="{EAF64B36-3319-4C74-9AB7-FEAB06B37641}"/>
              </a:ext>
            </a:extLst>
          </p:cNvPr>
          <p:cNvSpPr/>
          <p:nvPr/>
        </p:nvSpPr>
        <p:spPr bwMode="gray">
          <a:xfrm rot="10800000" flipH="1" flipV="1">
            <a:off x="9701822"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9" name="Right Triangle 708">
            <a:extLst>
              <a:ext uri="{FF2B5EF4-FFF2-40B4-BE49-F238E27FC236}">
                <a16:creationId xmlns:a16="http://schemas.microsoft.com/office/drawing/2014/main" id="{E3C54209-D8C1-426E-9A8A-A542770AD73F}"/>
              </a:ext>
            </a:extLst>
          </p:cNvPr>
          <p:cNvSpPr/>
          <p:nvPr/>
        </p:nvSpPr>
        <p:spPr bwMode="gray">
          <a:xfrm flipH="1">
            <a:off x="9701822" y="1913744"/>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10" name="Right Triangle 709">
            <a:extLst>
              <a:ext uri="{FF2B5EF4-FFF2-40B4-BE49-F238E27FC236}">
                <a16:creationId xmlns:a16="http://schemas.microsoft.com/office/drawing/2014/main" id="{CE48EDDD-15A2-4179-9723-EF0790D9AB7A}"/>
              </a:ext>
            </a:extLst>
          </p:cNvPr>
          <p:cNvSpPr/>
          <p:nvPr/>
        </p:nvSpPr>
        <p:spPr bwMode="gray">
          <a:xfrm rot="10800000" flipH="1">
            <a:off x="9701822" y="1913744"/>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11" name="Right Triangle 710">
            <a:extLst>
              <a:ext uri="{FF2B5EF4-FFF2-40B4-BE49-F238E27FC236}">
                <a16:creationId xmlns:a16="http://schemas.microsoft.com/office/drawing/2014/main" id="{AEB1B8E3-1301-4A21-AFF8-2369AF3E5025}"/>
              </a:ext>
            </a:extLst>
          </p:cNvPr>
          <p:cNvSpPr/>
          <p:nvPr/>
        </p:nvSpPr>
        <p:spPr bwMode="gray">
          <a:xfrm flipH="1">
            <a:off x="9701822" y="-27163"/>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12" name="Right Triangle 711">
            <a:extLst>
              <a:ext uri="{FF2B5EF4-FFF2-40B4-BE49-F238E27FC236}">
                <a16:creationId xmlns:a16="http://schemas.microsoft.com/office/drawing/2014/main" id="{22321A31-BBD8-4021-8D12-DD2AD359ACB7}"/>
              </a:ext>
            </a:extLst>
          </p:cNvPr>
          <p:cNvSpPr/>
          <p:nvPr/>
        </p:nvSpPr>
        <p:spPr bwMode="gray">
          <a:xfrm rot="10800000" flipH="1">
            <a:off x="9701822"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06" name="Freeform: Shape 805">
            <a:extLst>
              <a:ext uri="{FF2B5EF4-FFF2-40B4-BE49-F238E27FC236}">
                <a16:creationId xmlns:a16="http://schemas.microsoft.com/office/drawing/2014/main" id="{1A9DA018-B052-4202-B3DD-762545F3AC9F}"/>
              </a:ext>
            </a:extLst>
          </p:cNvPr>
          <p:cNvSpPr/>
          <p:nvPr/>
        </p:nvSpPr>
        <p:spPr bwMode="gray">
          <a:xfrm flipH="1">
            <a:off x="11645638" y="942852"/>
            <a:ext cx="2378" cy="1189"/>
          </a:xfrm>
          <a:custGeom>
            <a:avLst/>
            <a:gdLst>
              <a:gd name="connsiteX0" fmla="*/ 1188 w 2377"/>
              <a:gd name="connsiteY0" fmla="*/ 0 h 1189"/>
              <a:gd name="connsiteX1" fmla="*/ 0 w 2377"/>
              <a:gd name="connsiteY1" fmla="*/ 1189 h 1189"/>
              <a:gd name="connsiteX2" fmla="*/ 2377 w 2377"/>
              <a:gd name="connsiteY2" fmla="*/ 1189 h 1189"/>
              <a:gd name="connsiteX3" fmla="*/ 1188 w 2377"/>
              <a:gd name="connsiteY3" fmla="*/ 0 h 1189"/>
            </a:gdLst>
            <a:ahLst/>
            <a:cxnLst>
              <a:cxn ang="0">
                <a:pos x="connsiteX0" y="connsiteY0"/>
              </a:cxn>
              <a:cxn ang="0">
                <a:pos x="connsiteX1" y="connsiteY1"/>
              </a:cxn>
              <a:cxn ang="0">
                <a:pos x="connsiteX2" y="connsiteY2"/>
              </a:cxn>
              <a:cxn ang="0">
                <a:pos x="connsiteX3" y="connsiteY3"/>
              </a:cxn>
            </a:cxnLst>
            <a:rect l="l" t="t" r="r" b="b"/>
            <a:pathLst>
              <a:path w="2377" h="1189">
                <a:moveTo>
                  <a:pt x="1188" y="0"/>
                </a:moveTo>
                <a:lnTo>
                  <a:pt x="0" y="1189"/>
                </a:lnTo>
                <a:lnTo>
                  <a:pt x="2377" y="1189"/>
                </a:lnTo>
                <a:lnTo>
                  <a:pt x="1188"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05" name="Freeform: Shape 804">
            <a:extLst>
              <a:ext uri="{FF2B5EF4-FFF2-40B4-BE49-F238E27FC236}">
                <a16:creationId xmlns:a16="http://schemas.microsoft.com/office/drawing/2014/main" id="{0B30A448-CF71-4D0C-BABB-85036722715B}"/>
              </a:ext>
            </a:extLst>
          </p:cNvPr>
          <p:cNvSpPr/>
          <p:nvPr/>
        </p:nvSpPr>
        <p:spPr bwMode="gray">
          <a:xfrm flipH="1">
            <a:off x="11648016" y="944040"/>
            <a:ext cx="547160" cy="547018"/>
          </a:xfrm>
          <a:custGeom>
            <a:avLst/>
            <a:gdLst>
              <a:gd name="connsiteX0" fmla="*/ 547018 w 547018"/>
              <a:gd name="connsiteY0" fmla="*/ 0 h 547018"/>
              <a:gd name="connsiteX1" fmla="*/ 0 w 547018"/>
              <a:gd name="connsiteY1" fmla="*/ 0 h 547018"/>
              <a:gd name="connsiteX2" fmla="*/ 0 w 547018"/>
              <a:gd name="connsiteY2" fmla="*/ 547018 h 547018"/>
              <a:gd name="connsiteX3" fmla="*/ 547018 w 547018"/>
              <a:gd name="connsiteY3" fmla="*/ 0 h 547018"/>
            </a:gdLst>
            <a:ahLst/>
            <a:cxnLst>
              <a:cxn ang="0">
                <a:pos x="connsiteX0" y="connsiteY0"/>
              </a:cxn>
              <a:cxn ang="0">
                <a:pos x="connsiteX1" y="connsiteY1"/>
              </a:cxn>
              <a:cxn ang="0">
                <a:pos x="connsiteX2" y="connsiteY2"/>
              </a:cxn>
              <a:cxn ang="0">
                <a:pos x="connsiteX3" y="connsiteY3"/>
              </a:cxn>
            </a:cxnLst>
            <a:rect l="l" t="t" r="r" b="b"/>
            <a:pathLst>
              <a:path w="547018" h="547018">
                <a:moveTo>
                  <a:pt x="547018" y="0"/>
                </a:moveTo>
                <a:lnTo>
                  <a:pt x="0" y="0"/>
                </a:lnTo>
                <a:lnTo>
                  <a:pt x="0" y="547018"/>
                </a:lnTo>
                <a:lnTo>
                  <a:pt x="547018"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01" name="Freeform: Shape 800">
            <a:extLst>
              <a:ext uri="{FF2B5EF4-FFF2-40B4-BE49-F238E27FC236}">
                <a16:creationId xmlns:a16="http://schemas.microsoft.com/office/drawing/2014/main" id="{D9357F95-7EF6-4C2E-AA16-1B5306D68394}"/>
              </a:ext>
            </a:extLst>
          </p:cNvPr>
          <p:cNvSpPr/>
          <p:nvPr/>
        </p:nvSpPr>
        <p:spPr bwMode="gray">
          <a:xfrm flipH="1">
            <a:off x="11645639" y="3852274"/>
            <a:ext cx="2572" cy="1286"/>
          </a:xfrm>
          <a:custGeom>
            <a:avLst/>
            <a:gdLst>
              <a:gd name="connsiteX0" fmla="*/ 1286 w 2571"/>
              <a:gd name="connsiteY0" fmla="*/ 0 h 1286"/>
              <a:gd name="connsiteX1" fmla="*/ 0 w 2571"/>
              <a:gd name="connsiteY1" fmla="*/ 1286 h 1286"/>
              <a:gd name="connsiteX2" fmla="*/ 2571 w 2571"/>
              <a:gd name="connsiteY2" fmla="*/ 1286 h 1286"/>
              <a:gd name="connsiteX3" fmla="*/ 2571 w 2571"/>
              <a:gd name="connsiteY3" fmla="*/ 1285 h 1286"/>
              <a:gd name="connsiteX4" fmla="*/ 1286 w 2571"/>
              <a:gd name="connsiteY4" fmla="*/ 0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6" y="0"/>
                </a:moveTo>
                <a:lnTo>
                  <a:pt x="0" y="1286"/>
                </a:lnTo>
                <a:lnTo>
                  <a:pt x="2571" y="1286"/>
                </a:lnTo>
                <a:lnTo>
                  <a:pt x="2571" y="1285"/>
                </a:lnTo>
                <a:lnTo>
                  <a:pt x="1286"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00" name="Freeform: Shape 799">
            <a:extLst>
              <a:ext uri="{FF2B5EF4-FFF2-40B4-BE49-F238E27FC236}">
                <a16:creationId xmlns:a16="http://schemas.microsoft.com/office/drawing/2014/main" id="{D3D62801-9D5B-4629-ADE5-11D828E45A92}"/>
              </a:ext>
            </a:extLst>
          </p:cNvPr>
          <p:cNvSpPr/>
          <p:nvPr/>
        </p:nvSpPr>
        <p:spPr bwMode="gray">
          <a:xfrm flipH="1">
            <a:off x="11648211" y="3853561"/>
            <a:ext cx="546965" cy="546823"/>
          </a:xfrm>
          <a:custGeom>
            <a:avLst/>
            <a:gdLst>
              <a:gd name="connsiteX0" fmla="*/ 546823 w 546823"/>
              <a:gd name="connsiteY0" fmla="*/ 0 h 546823"/>
              <a:gd name="connsiteX1" fmla="*/ 0 w 546823"/>
              <a:gd name="connsiteY1" fmla="*/ 0 h 546823"/>
              <a:gd name="connsiteX2" fmla="*/ 0 w 546823"/>
              <a:gd name="connsiteY2" fmla="*/ 546823 h 546823"/>
              <a:gd name="connsiteX3" fmla="*/ 546823 w 546823"/>
              <a:gd name="connsiteY3" fmla="*/ 0 h 546823"/>
            </a:gdLst>
            <a:ahLst/>
            <a:cxnLst>
              <a:cxn ang="0">
                <a:pos x="connsiteX0" y="connsiteY0"/>
              </a:cxn>
              <a:cxn ang="0">
                <a:pos x="connsiteX1" y="connsiteY1"/>
              </a:cxn>
              <a:cxn ang="0">
                <a:pos x="connsiteX2" y="connsiteY2"/>
              </a:cxn>
              <a:cxn ang="0">
                <a:pos x="connsiteX3" y="connsiteY3"/>
              </a:cxn>
            </a:cxnLst>
            <a:rect l="l" t="t" r="r" b="b"/>
            <a:pathLst>
              <a:path w="546823" h="546823">
                <a:moveTo>
                  <a:pt x="546823" y="0"/>
                </a:moveTo>
                <a:lnTo>
                  <a:pt x="0" y="0"/>
                </a:lnTo>
                <a:lnTo>
                  <a:pt x="0" y="546823"/>
                </a:lnTo>
                <a:lnTo>
                  <a:pt x="546823"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94" name="Freeform: Shape 793">
            <a:extLst>
              <a:ext uri="{FF2B5EF4-FFF2-40B4-BE49-F238E27FC236}">
                <a16:creationId xmlns:a16="http://schemas.microsoft.com/office/drawing/2014/main" id="{8D8B5F7D-87DB-4F9D-AEEA-3B88E754EC16}"/>
              </a:ext>
            </a:extLst>
          </p:cNvPr>
          <p:cNvSpPr/>
          <p:nvPr/>
        </p:nvSpPr>
        <p:spPr bwMode="gray">
          <a:xfrm flipH="1">
            <a:off x="11646827" y="394646"/>
            <a:ext cx="548349" cy="549395"/>
          </a:xfrm>
          <a:custGeom>
            <a:avLst/>
            <a:gdLst>
              <a:gd name="connsiteX0" fmla="*/ 0 w 548206"/>
              <a:gd name="connsiteY0" fmla="*/ 0 h 549395"/>
              <a:gd name="connsiteX1" fmla="*/ 0 w 548206"/>
              <a:gd name="connsiteY1" fmla="*/ 549395 h 549395"/>
              <a:gd name="connsiteX2" fmla="*/ 547018 w 548206"/>
              <a:gd name="connsiteY2" fmla="*/ 549395 h 549395"/>
              <a:gd name="connsiteX3" fmla="*/ 548206 w 548206"/>
              <a:gd name="connsiteY3" fmla="*/ 548206 h 549395"/>
              <a:gd name="connsiteX4" fmla="*/ 0 w 548206"/>
              <a:gd name="connsiteY4" fmla="*/ 0 h 54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06" h="549395">
                <a:moveTo>
                  <a:pt x="0" y="0"/>
                </a:moveTo>
                <a:lnTo>
                  <a:pt x="0" y="549395"/>
                </a:lnTo>
                <a:lnTo>
                  <a:pt x="547018" y="549395"/>
                </a:lnTo>
                <a:lnTo>
                  <a:pt x="548206" y="548206"/>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93" name="Freeform: Shape 792">
            <a:extLst>
              <a:ext uri="{FF2B5EF4-FFF2-40B4-BE49-F238E27FC236}">
                <a16:creationId xmlns:a16="http://schemas.microsoft.com/office/drawing/2014/main" id="{C7A3549D-BEA0-4C50-BDBF-D6C0E332EB04}"/>
              </a:ext>
            </a:extLst>
          </p:cNvPr>
          <p:cNvSpPr/>
          <p:nvPr/>
        </p:nvSpPr>
        <p:spPr bwMode="gray">
          <a:xfrm flipH="1">
            <a:off x="11645638" y="941664"/>
            <a:ext cx="1189" cy="2377"/>
          </a:xfrm>
          <a:custGeom>
            <a:avLst/>
            <a:gdLst>
              <a:gd name="connsiteX0" fmla="*/ 1189 w 1189"/>
              <a:gd name="connsiteY0" fmla="*/ 0 h 2377"/>
              <a:gd name="connsiteX1" fmla="*/ 0 w 1189"/>
              <a:gd name="connsiteY1" fmla="*/ 1188 h 2377"/>
              <a:gd name="connsiteX2" fmla="*/ 1189 w 1189"/>
              <a:gd name="connsiteY2" fmla="*/ 2377 h 2377"/>
              <a:gd name="connsiteX3" fmla="*/ 1189 w 1189"/>
              <a:gd name="connsiteY3" fmla="*/ 0 h 2377"/>
            </a:gdLst>
            <a:ahLst/>
            <a:cxnLst>
              <a:cxn ang="0">
                <a:pos x="connsiteX0" y="connsiteY0"/>
              </a:cxn>
              <a:cxn ang="0">
                <a:pos x="connsiteX1" y="connsiteY1"/>
              </a:cxn>
              <a:cxn ang="0">
                <a:pos x="connsiteX2" y="connsiteY2"/>
              </a:cxn>
              <a:cxn ang="0">
                <a:pos x="connsiteX3" y="connsiteY3"/>
              </a:cxn>
            </a:cxnLst>
            <a:rect l="l" t="t" r="r" b="b"/>
            <a:pathLst>
              <a:path w="1189" h="2377">
                <a:moveTo>
                  <a:pt x="1189" y="0"/>
                </a:moveTo>
                <a:lnTo>
                  <a:pt x="0" y="1188"/>
                </a:lnTo>
                <a:lnTo>
                  <a:pt x="1189" y="2377"/>
                </a:lnTo>
                <a:lnTo>
                  <a:pt x="1189"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92" name="Freeform: Shape 791">
            <a:extLst>
              <a:ext uri="{FF2B5EF4-FFF2-40B4-BE49-F238E27FC236}">
                <a16:creationId xmlns:a16="http://schemas.microsoft.com/office/drawing/2014/main" id="{0BC61484-2257-4430-87EA-EEE20C384D6C}"/>
              </a:ext>
            </a:extLst>
          </p:cNvPr>
          <p:cNvSpPr/>
          <p:nvPr/>
        </p:nvSpPr>
        <p:spPr bwMode="gray">
          <a:xfrm flipH="1">
            <a:off x="11645638" y="944040"/>
            <a:ext cx="549538" cy="968826"/>
          </a:xfrm>
          <a:custGeom>
            <a:avLst/>
            <a:gdLst>
              <a:gd name="connsiteX0" fmla="*/ 549395 w 549395"/>
              <a:gd name="connsiteY0" fmla="*/ 0 h 968826"/>
              <a:gd name="connsiteX1" fmla="*/ 547018 w 549395"/>
              <a:gd name="connsiteY1" fmla="*/ 0 h 968826"/>
              <a:gd name="connsiteX2" fmla="*/ 0 w 549395"/>
              <a:gd name="connsiteY2" fmla="*/ 547018 h 968826"/>
              <a:gd name="connsiteX3" fmla="*/ 0 w 549395"/>
              <a:gd name="connsiteY3" fmla="*/ 968826 h 968826"/>
              <a:gd name="connsiteX4" fmla="*/ 549395 w 549395"/>
              <a:gd name="connsiteY4" fmla="*/ 968826 h 968826"/>
              <a:gd name="connsiteX5" fmla="*/ 549395 w 549395"/>
              <a:gd name="connsiteY5" fmla="*/ 0 h 96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395" h="968826">
                <a:moveTo>
                  <a:pt x="549395" y="0"/>
                </a:moveTo>
                <a:lnTo>
                  <a:pt x="547018" y="0"/>
                </a:lnTo>
                <a:lnTo>
                  <a:pt x="0" y="547018"/>
                </a:lnTo>
                <a:lnTo>
                  <a:pt x="0" y="968826"/>
                </a:lnTo>
                <a:lnTo>
                  <a:pt x="549395" y="968826"/>
                </a:lnTo>
                <a:lnTo>
                  <a:pt x="549395"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91" name="Freeform: Shape 790">
            <a:extLst>
              <a:ext uri="{FF2B5EF4-FFF2-40B4-BE49-F238E27FC236}">
                <a16:creationId xmlns:a16="http://schemas.microsoft.com/office/drawing/2014/main" id="{CD105FDE-FEDD-4E5E-875E-2568BD2BC3E8}"/>
              </a:ext>
            </a:extLst>
          </p:cNvPr>
          <p:cNvSpPr/>
          <p:nvPr/>
        </p:nvSpPr>
        <p:spPr bwMode="gray">
          <a:xfrm flipH="1">
            <a:off x="11645638" y="1913744"/>
            <a:ext cx="549538" cy="971203"/>
          </a:xfrm>
          <a:custGeom>
            <a:avLst/>
            <a:gdLst>
              <a:gd name="connsiteX0" fmla="*/ 549395 w 549395"/>
              <a:gd name="connsiteY0" fmla="*/ 0 h 971203"/>
              <a:gd name="connsiteX1" fmla="*/ 0 w 549395"/>
              <a:gd name="connsiteY1" fmla="*/ 0 h 971203"/>
              <a:gd name="connsiteX2" fmla="*/ 0 w 549395"/>
              <a:gd name="connsiteY2" fmla="*/ 421808 h 971203"/>
              <a:gd name="connsiteX3" fmla="*/ 0 w 549395"/>
              <a:gd name="connsiteY3" fmla="*/ 971203 h 971203"/>
              <a:gd name="connsiteX4" fmla="*/ 549395 w 549395"/>
              <a:gd name="connsiteY4" fmla="*/ 971203 h 971203"/>
              <a:gd name="connsiteX5" fmla="*/ 549395 w 549395"/>
              <a:gd name="connsiteY5" fmla="*/ 0 h 97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395" h="971203">
                <a:moveTo>
                  <a:pt x="549395" y="0"/>
                </a:moveTo>
                <a:lnTo>
                  <a:pt x="0" y="0"/>
                </a:lnTo>
                <a:lnTo>
                  <a:pt x="0" y="421808"/>
                </a:lnTo>
                <a:lnTo>
                  <a:pt x="0" y="971203"/>
                </a:lnTo>
                <a:lnTo>
                  <a:pt x="549395" y="971203"/>
                </a:lnTo>
                <a:lnTo>
                  <a:pt x="549395"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9" name="Freeform: Shape 788">
            <a:extLst>
              <a:ext uri="{FF2B5EF4-FFF2-40B4-BE49-F238E27FC236}">
                <a16:creationId xmlns:a16="http://schemas.microsoft.com/office/drawing/2014/main" id="{A8D9DDDF-0B40-4665-9080-ECDF9D052859}"/>
              </a:ext>
            </a:extLst>
          </p:cNvPr>
          <p:cNvSpPr/>
          <p:nvPr/>
        </p:nvSpPr>
        <p:spPr bwMode="gray">
          <a:xfrm flipH="1">
            <a:off x="11646924" y="3304166"/>
            <a:ext cx="548252" cy="549395"/>
          </a:xfrm>
          <a:custGeom>
            <a:avLst/>
            <a:gdLst>
              <a:gd name="connsiteX0" fmla="*/ 0 w 548109"/>
              <a:gd name="connsiteY0" fmla="*/ 0 h 549395"/>
              <a:gd name="connsiteX1" fmla="*/ 0 w 548109"/>
              <a:gd name="connsiteY1" fmla="*/ 549395 h 549395"/>
              <a:gd name="connsiteX2" fmla="*/ 546823 w 548109"/>
              <a:gd name="connsiteY2" fmla="*/ 549395 h 549395"/>
              <a:gd name="connsiteX3" fmla="*/ 548109 w 548109"/>
              <a:gd name="connsiteY3" fmla="*/ 548109 h 549395"/>
              <a:gd name="connsiteX4" fmla="*/ 0 w 548109"/>
              <a:gd name="connsiteY4" fmla="*/ 0 h 54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09" h="549395">
                <a:moveTo>
                  <a:pt x="0" y="0"/>
                </a:moveTo>
                <a:lnTo>
                  <a:pt x="0" y="549395"/>
                </a:lnTo>
                <a:lnTo>
                  <a:pt x="546823" y="549395"/>
                </a:lnTo>
                <a:lnTo>
                  <a:pt x="548109" y="548109"/>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8" name="Freeform: Shape 787">
            <a:extLst>
              <a:ext uri="{FF2B5EF4-FFF2-40B4-BE49-F238E27FC236}">
                <a16:creationId xmlns:a16="http://schemas.microsoft.com/office/drawing/2014/main" id="{6E6077E7-70AA-4E3D-98F5-AD19E37C253F}"/>
              </a:ext>
            </a:extLst>
          </p:cNvPr>
          <p:cNvSpPr/>
          <p:nvPr/>
        </p:nvSpPr>
        <p:spPr bwMode="gray">
          <a:xfrm flipH="1">
            <a:off x="11645639" y="3850989"/>
            <a:ext cx="1285" cy="2570"/>
          </a:xfrm>
          <a:custGeom>
            <a:avLst/>
            <a:gdLst>
              <a:gd name="connsiteX0" fmla="*/ 1285 w 1285"/>
              <a:gd name="connsiteY0" fmla="*/ 0 h 2570"/>
              <a:gd name="connsiteX1" fmla="*/ 0 w 1285"/>
              <a:gd name="connsiteY1" fmla="*/ 1285 h 2570"/>
              <a:gd name="connsiteX2" fmla="*/ 1285 w 1285"/>
              <a:gd name="connsiteY2" fmla="*/ 2570 h 2570"/>
              <a:gd name="connsiteX3" fmla="*/ 1285 w 1285"/>
              <a:gd name="connsiteY3" fmla="*/ 0 h 2570"/>
            </a:gdLst>
            <a:ahLst/>
            <a:cxnLst>
              <a:cxn ang="0">
                <a:pos x="connsiteX0" y="connsiteY0"/>
              </a:cxn>
              <a:cxn ang="0">
                <a:pos x="connsiteX1" y="connsiteY1"/>
              </a:cxn>
              <a:cxn ang="0">
                <a:pos x="connsiteX2" y="connsiteY2"/>
              </a:cxn>
              <a:cxn ang="0">
                <a:pos x="connsiteX3" y="connsiteY3"/>
              </a:cxn>
            </a:cxnLst>
            <a:rect l="l" t="t" r="r" b="b"/>
            <a:pathLst>
              <a:path w="1285" h="2570">
                <a:moveTo>
                  <a:pt x="1285" y="0"/>
                </a:moveTo>
                <a:lnTo>
                  <a:pt x="0" y="1285"/>
                </a:lnTo>
                <a:lnTo>
                  <a:pt x="1285" y="2570"/>
                </a:lnTo>
                <a:lnTo>
                  <a:pt x="1285"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6" name="Freeform: Shape 785">
            <a:extLst>
              <a:ext uri="{FF2B5EF4-FFF2-40B4-BE49-F238E27FC236}">
                <a16:creationId xmlns:a16="http://schemas.microsoft.com/office/drawing/2014/main" id="{356C6A63-581D-4DEB-A13F-469034B75B77}"/>
              </a:ext>
            </a:extLst>
          </p:cNvPr>
          <p:cNvSpPr/>
          <p:nvPr/>
        </p:nvSpPr>
        <p:spPr bwMode="gray">
          <a:xfrm flipH="1">
            <a:off x="11645639" y="3853560"/>
            <a:ext cx="549537" cy="968632"/>
          </a:xfrm>
          <a:custGeom>
            <a:avLst/>
            <a:gdLst>
              <a:gd name="connsiteX0" fmla="*/ 549394 w 549394"/>
              <a:gd name="connsiteY0" fmla="*/ 0 h 968632"/>
              <a:gd name="connsiteX1" fmla="*/ 546823 w 549394"/>
              <a:gd name="connsiteY1" fmla="*/ 0 h 968632"/>
              <a:gd name="connsiteX2" fmla="*/ 0 w 549394"/>
              <a:gd name="connsiteY2" fmla="*/ 546823 h 968632"/>
              <a:gd name="connsiteX3" fmla="*/ 0 w 549394"/>
              <a:gd name="connsiteY3" fmla="*/ 968632 h 968632"/>
              <a:gd name="connsiteX4" fmla="*/ 549394 w 549394"/>
              <a:gd name="connsiteY4" fmla="*/ 968632 h 968632"/>
              <a:gd name="connsiteX5" fmla="*/ 549394 w 549394"/>
              <a:gd name="connsiteY5" fmla="*/ 0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394" h="968632">
                <a:moveTo>
                  <a:pt x="549394" y="0"/>
                </a:moveTo>
                <a:lnTo>
                  <a:pt x="546823" y="0"/>
                </a:lnTo>
                <a:lnTo>
                  <a:pt x="0" y="546823"/>
                </a:lnTo>
                <a:lnTo>
                  <a:pt x="0" y="968632"/>
                </a:lnTo>
                <a:lnTo>
                  <a:pt x="549394" y="968632"/>
                </a:lnTo>
                <a:lnTo>
                  <a:pt x="549394"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5" name="Freeform: Shape 784">
            <a:extLst>
              <a:ext uri="{FF2B5EF4-FFF2-40B4-BE49-F238E27FC236}">
                <a16:creationId xmlns:a16="http://schemas.microsoft.com/office/drawing/2014/main" id="{B88F2A3E-8794-4A6F-B8EC-468CF9A9C7CF}"/>
              </a:ext>
            </a:extLst>
          </p:cNvPr>
          <p:cNvSpPr/>
          <p:nvPr/>
        </p:nvSpPr>
        <p:spPr bwMode="gray">
          <a:xfrm flipH="1">
            <a:off x="11645639" y="4823070"/>
            <a:ext cx="549537" cy="971203"/>
          </a:xfrm>
          <a:custGeom>
            <a:avLst/>
            <a:gdLst>
              <a:gd name="connsiteX0" fmla="*/ 549394 w 549394"/>
              <a:gd name="connsiteY0" fmla="*/ 0 h 971203"/>
              <a:gd name="connsiteX1" fmla="*/ 0 w 549394"/>
              <a:gd name="connsiteY1" fmla="*/ 0 h 971203"/>
              <a:gd name="connsiteX2" fmla="*/ 0 w 549394"/>
              <a:gd name="connsiteY2" fmla="*/ 421809 h 971203"/>
              <a:gd name="connsiteX3" fmla="*/ 549394 w 549394"/>
              <a:gd name="connsiteY3" fmla="*/ 971203 h 971203"/>
              <a:gd name="connsiteX4" fmla="*/ 549394 w 549394"/>
              <a:gd name="connsiteY4" fmla="*/ 0 h 971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394" h="971203">
                <a:moveTo>
                  <a:pt x="549394" y="0"/>
                </a:moveTo>
                <a:lnTo>
                  <a:pt x="0" y="0"/>
                </a:lnTo>
                <a:lnTo>
                  <a:pt x="0" y="421809"/>
                </a:lnTo>
                <a:lnTo>
                  <a:pt x="549394" y="971203"/>
                </a:lnTo>
                <a:lnTo>
                  <a:pt x="549394"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4" name="Freeform: Shape 783">
            <a:extLst>
              <a:ext uri="{FF2B5EF4-FFF2-40B4-BE49-F238E27FC236}">
                <a16:creationId xmlns:a16="http://schemas.microsoft.com/office/drawing/2014/main" id="{B08AAEAD-23A2-452F-8325-9F54FD378B43}"/>
              </a:ext>
            </a:extLst>
          </p:cNvPr>
          <p:cNvSpPr/>
          <p:nvPr/>
        </p:nvSpPr>
        <p:spPr bwMode="gray">
          <a:xfrm flipH="1">
            <a:off x="11645638" y="6217164"/>
            <a:ext cx="549538" cy="549395"/>
          </a:xfrm>
          <a:custGeom>
            <a:avLst/>
            <a:gdLst>
              <a:gd name="connsiteX0" fmla="*/ 0 w 549395"/>
              <a:gd name="connsiteY0" fmla="*/ 0 h 549395"/>
              <a:gd name="connsiteX1" fmla="*/ 0 w 549395"/>
              <a:gd name="connsiteY1" fmla="*/ 549395 h 549395"/>
              <a:gd name="connsiteX2" fmla="*/ 549395 w 549395"/>
              <a:gd name="connsiteY2" fmla="*/ 549395 h 549395"/>
              <a:gd name="connsiteX3" fmla="*/ 0 w 549395"/>
              <a:gd name="connsiteY3" fmla="*/ 0 h 549395"/>
            </a:gdLst>
            <a:ahLst/>
            <a:cxnLst>
              <a:cxn ang="0">
                <a:pos x="connsiteX0" y="connsiteY0"/>
              </a:cxn>
              <a:cxn ang="0">
                <a:pos x="connsiteX1" y="connsiteY1"/>
              </a:cxn>
              <a:cxn ang="0">
                <a:pos x="connsiteX2" y="connsiteY2"/>
              </a:cxn>
              <a:cxn ang="0">
                <a:pos x="connsiteX3" y="connsiteY3"/>
              </a:cxn>
            </a:cxnLst>
            <a:rect l="l" t="t" r="r" b="b"/>
            <a:pathLst>
              <a:path w="549395" h="549395">
                <a:moveTo>
                  <a:pt x="0" y="0"/>
                </a:moveTo>
                <a:lnTo>
                  <a:pt x="0" y="549395"/>
                </a:lnTo>
                <a:lnTo>
                  <a:pt x="549395" y="549395"/>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3" name="Right Triangle 722">
            <a:extLst>
              <a:ext uri="{FF2B5EF4-FFF2-40B4-BE49-F238E27FC236}">
                <a16:creationId xmlns:a16="http://schemas.microsoft.com/office/drawing/2014/main" id="{3E22D31F-5380-4036-9107-1B9960149930}"/>
              </a:ext>
            </a:extLst>
          </p:cNvPr>
          <p:cNvSpPr/>
          <p:nvPr/>
        </p:nvSpPr>
        <p:spPr bwMode="gray">
          <a:xfrm>
            <a:off x="10673731" y="5795356"/>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4" name="Right Triangle 723">
            <a:extLst>
              <a:ext uri="{FF2B5EF4-FFF2-40B4-BE49-F238E27FC236}">
                <a16:creationId xmlns:a16="http://schemas.microsoft.com/office/drawing/2014/main" id="{B9E47E7A-CBF3-4332-A2F1-DBDD0013A86B}"/>
              </a:ext>
            </a:extLst>
          </p:cNvPr>
          <p:cNvSpPr/>
          <p:nvPr/>
        </p:nvSpPr>
        <p:spPr bwMode="gray">
          <a:xfrm rot="10800000">
            <a:off x="10673732"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5" name="Right Triangle 724">
            <a:extLst>
              <a:ext uri="{FF2B5EF4-FFF2-40B4-BE49-F238E27FC236}">
                <a16:creationId xmlns:a16="http://schemas.microsoft.com/office/drawing/2014/main" id="{46E98528-7204-4F8D-877D-54A607318DF3}"/>
              </a:ext>
            </a:extLst>
          </p:cNvPr>
          <p:cNvSpPr/>
          <p:nvPr/>
        </p:nvSpPr>
        <p:spPr bwMode="gray">
          <a:xfrm flipV="1">
            <a:off x="1067373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6" name="Right Triangle 725">
            <a:extLst>
              <a:ext uri="{FF2B5EF4-FFF2-40B4-BE49-F238E27FC236}">
                <a16:creationId xmlns:a16="http://schemas.microsoft.com/office/drawing/2014/main" id="{D8E6B450-C85D-4039-BF6C-FAA4C9AA3DFD}"/>
              </a:ext>
            </a:extLst>
          </p:cNvPr>
          <p:cNvSpPr/>
          <p:nvPr/>
        </p:nvSpPr>
        <p:spPr bwMode="gray">
          <a:xfrm rot="10800000" flipV="1">
            <a:off x="10673732"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7" name="Right Triangle 726">
            <a:extLst>
              <a:ext uri="{FF2B5EF4-FFF2-40B4-BE49-F238E27FC236}">
                <a16:creationId xmlns:a16="http://schemas.microsoft.com/office/drawing/2014/main" id="{4F10CD0C-5955-4F69-BA2B-9F496ADA4C4F}"/>
              </a:ext>
            </a:extLst>
          </p:cNvPr>
          <p:cNvSpPr/>
          <p:nvPr/>
        </p:nvSpPr>
        <p:spPr bwMode="gray">
          <a:xfrm rot="10800000">
            <a:off x="10673732"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8" name="Right Triangle 727">
            <a:extLst>
              <a:ext uri="{FF2B5EF4-FFF2-40B4-BE49-F238E27FC236}">
                <a16:creationId xmlns:a16="http://schemas.microsoft.com/office/drawing/2014/main" id="{272E5C83-ED67-45FE-8643-CE688AB10F22}"/>
              </a:ext>
            </a:extLst>
          </p:cNvPr>
          <p:cNvSpPr/>
          <p:nvPr/>
        </p:nvSpPr>
        <p:spPr bwMode="gray">
          <a:xfrm>
            <a:off x="10673731" y="288235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9" name="Right Triangle 728">
            <a:extLst>
              <a:ext uri="{FF2B5EF4-FFF2-40B4-BE49-F238E27FC236}">
                <a16:creationId xmlns:a16="http://schemas.microsoft.com/office/drawing/2014/main" id="{F6B1467E-B931-4E40-A0C6-CC1147CC382E}"/>
              </a:ext>
            </a:extLst>
          </p:cNvPr>
          <p:cNvSpPr/>
          <p:nvPr/>
        </p:nvSpPr>
        <p:spPr bwMode="gray">
          <a:xfrm rot="10800000">
            <a:off x="1067373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0" name="Right Triangle 729">
            <a:extLst>
              <a:ext uri="{FF2B5EF4-FFF2-40B4-BE49-F238E27FC236}">
                <a16:creationId xmlns:a16="http://schemas.microsoft.com/office/drawing/2014/main" id="{B188300A-D890-40C0-82A2-6D5C1B3211FB}"/>
              </a:ext>
            </a:extLst>
          </p:cNvPr>
          <p:cNvSpPr/>
          <p:nvPr/>
        </p:nvSpPr>
        <p:spPr bwMode="gray">
          <a:xfrm flipV="1">
            <a:off x="10673731"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1" name="Right Triangle 730">
            <a:extLst>
              <a:ext uri="{FF2B5EF4-FFF2-40B4-BE49-F238E27FC236}">
                <a16:creationId xmlns:a16="http://schemas.microsoft.com/office/drawing/2014/main" id="{B650832F-3E4C-436F-A241-1885D9DBD00A}"/>
              </a:ext>
            </a:extLst>
          </p:cNvPr>
          <p:cNvSpPr/>
          <p:nvPr/>
        </p:nvSpPr>
        <p:spPr bwMode="gray">
          <a:xfrm>
            <a:off x="10673731"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2" name="Right Triangle 731">
            <a:extLst>
              <a:ext uri="{FF2B5EF4-FFF2-40B4-BE49-F238E27FC236}">
                <a16:creationId xmlns:a16="http://schemas.microsoft.com/office/drawing/2014/main" id="{E6BE1D67-5968-40F8-8DFC-636F0BAB83FB}"/>
              </a:ext>
            </a:extLst>
          </p:cNvPr>
          <p:cNvSpPr/>
          <p:nvPr/>
        </p:nvSpPr>
        <p:spPr bwMode="gray">
          <a:xfrm rot="10800000">
            <a:off x="10673731"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3" name="Right Triangle 732">
            <a:extLst>
              <a:ext uri="{FF2B5EF4-FFF2-40B4-BE49-F238E27FC236}">
                <a16:creationId xmlns:a16="http://schemas.microsoft.com/office/drawing/2014/main" id="{9BEE8E88-559E-405B-AC1E-936C66C7DE89}"/>
              </a:ext>
            </a:extLst>
          </p:cNvPr>
          <p:cNvSpPr/>
          <p:nvPr/>
        </p:nvSpPr>
        <p:spPr bwMode="gray">
          <a:xfrm>
            <a:off x="10673731" y="-271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4" name="Right Triangle 733">
            <a:extLst>
              <a:ext uri="{FF2B5EF4-FFF2-40B4-BE49-F238E27FC236}">
                <a16:creationId xmlns:a16="http://schemas.microsoft.com/office/drawing/2014/main" id="{B165E6C6-C6A9-4E1E-8261-1001059E47A8}"/>
              </a:ext>
            </a:extLst>
          </p:cNvPr>
          <p:cNvSpPr/>
          <p:nvPr/>
        </p:nvSpPr>
        <p:spPr bwMode="gray">
          <a:xfrm rot="10800000">
            <a:off x="10673731"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7" name="Right Triangle 736">
            <a:extLst>
              <a:ext uri="{FF2B5EF4-FFF2-40B4-BE49-F238E27FC236}">
                <a16:creationId xmlns:a16="http://schemas.microsoft.com/office/drawing/2014/main" id="{0C6887A0-AF09-41E0-B426-CF82BC98B0E8}"/>
              </a:ext>
            </a:extLst>
          </p:cNvPr>
          <p:cNvSpPr/>
          <p:nvPr/>
        </p:nvSpPr>
        <p:spPr bwMode="gray">
          <a:xfrm>
            <a:off x="4847463"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8" name="Right Triangle 737">
            <a:extLst>
              <a:ext uri="{FF2B5EF4-FFF2-40B4-BE49-F238E27FC236}">
                <a16:creationId xmlns:a16="http://schemas.microsoft.com/office/drawing/2014/main" id="{A2B1D576-0511-448B-A9F8-017BFA62DCAD}"/>
              </a:ext>
            </a:extLst>
          </p:cNvPr>
          <p:cNvSpPr/>
          <p:nvPr/>
        </p:nvSpPr>
        <p:spPr bwMode="gray">
          <a:xfrm flipV="1">
            <a:off x="4847463" y="3850990"/>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9" name="Right Triangle 738">
            <a:extLst>
              <a:ext uri="{FF2B5EF4-FFF2-40B4-BE49-F238E27FC236}">
                <a16:creationId xmlns:a16="http://schemas.microsoft.com/office/drawing/2014/main" id="{66B18D9F-B012-4FC2-A44F-D8096D86070C}"/>
              </a:ext>
            </a:extLst>
          </p:cNvPr>
          <p:cNvSpPr/>
          <p:nvPr/>
        </p:nvSpPr>
        <p:spPr bwMode="gray">
          <a:xfrm rot="10800000" flipV="1">
            <a:off x="484746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0" name="Right Triangle 739">
            <a:extLst>
              <a:ext uri="{FF2B5EF4-FFF2-40B4-BE49-F238E27FC236}">
                <a16:creationId xmlns:a16="http://schemas.microsoft.com/office/drawing/2014/main" id="{4C415472-B385-447B-AC0A-59F7EF1F7640}"/>
              </a:ext>
            </a:extLst>
          </p:cNvPr>
          <p:cNvSpPr/>
          <p:nvPr/>
        </p:nvSpPr>
        <p:spPr bwMode="gray">
          <a:xfrm>
            <a:off x="4847463"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1" name="Right Triangle 740">
            <a:extLst>
              <a:ext uri="{FF2B5EF4-FFF2-40B4-BE49-F238E27FC236}">
                <a16:creationId xmlns:a16="http://schemas.microsoft.com/office/drawing/2014/main" id="{D618D2F0-5040-4487-9320-BF03512CB652}"/>
              </a:ext>
            </a:extLst>
          </p:cNvPr>
          <p:cNvSpPr/>
          <p:nvPr/>
        </p:nvSpPr>
        <p:spPr bwMode="gray">
          <a:xfrm rot="10800000">
            <a:off x="4847464" y="482307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2" name="Right Triangle 741">
            <a:extLst>
              <a:ext uri="{FF2B5EF4-FFF2-40B4-BE49-F238E27FC236}">
                <a16:creationId xmlns:a16="http://schemas.microsoft.com/office/drawing/2014/main" id="{13EC3D77-2DA3-4DE4-B637-B6E1E9245641}"/>
              </a:ext>
            </a:extLst>
          </p:cNvPr>
          <p:cNvSpPr/>
          <p:nvPr/>
        </p:nvSpPr>
        <p:spPr bwMode="gray">
          <a:xfrm>
            <a:off x="4847463"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3" name="Right Triangle 742">
            <a:extLst>
              <a:ext uri="{FF2B5EF4-FFF2-40B4-BE49-F238E27FC236}">
                <a16:creationId xmlns:a16="http://schemas.microsoft.com/office/drawing/2014/main" id="{22098F0C-2982-4134-A5D2-3A88C1AD8653}"/>
              </a:ext>
            </a:extLst>
          </p:cNvPr>
          <p:cNvSpPr/>
          <p:nvPr/>
        </p:nvSpPr>
        <p:spPr bwMode="gray">
          <a:xfrm rot="10800000">
            <a:off x="4847464" y="288235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4" name="Right Triangle 743">
            <a:extLst>
              <a:ext uri="{FF2B5EF4-FFF2-40B4-BE49-F238E27FC236}">
                <a16:creationId xmlns:a16="http://schemas.microsoft.com/office/drawing/2014/main" id="{CE367989-B41E-4AC6-B6A6-5E304F9566FE}"/>
              </a:ext>
            </a:extLst>
          </p:cNvPr>
          <p:cNvSpPr/>
          <p:nvPr/>
        </p:nvSpPr>
        <p:spPr bwMode="gray">
          <a:xfrm flipV="1">
            <a:off x="4847463" y="941663"/>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5" name="Right Triangle 744">
            <a:extLst>
              <a:ext uri="{FF2B5EF4-FFF2-40B4-BE49-F238E27FC236}">
                <a16:creationId xmlns:a16="http://schemas.microsoft.com/office/drawing/2014/main" id="{CA89A69F-22F4-4B64-9236-CF8BC7181072}"/>
              </a:ext>
            </a:extLst>
          </p:cNvPr>
          <p:cNvSpPr/>
          <p:nvPr/>
        </p:nvSpPr>
        <p:spPr bwMode="gray">
          <a:xfrm rot="10800000" flipV="1">
            <a:off x="4847464" y="9416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6" name="Right Triangle 745">
            <a:extLst>
              <a:ext uri="{FF2B5EF4-FFF2-40B4-BE49-F238E27FC236}">
                <a16:creationId xmlns:a16="http://schemas.microsoft.com/office/drawing/2014/main" id="{2CBB5DB4-6118-4872-9054-2F5A896E1FFC}"/>
              </a:ext>
            </a:extLst>
          </p:cNvPr>
          <p:cNvSpPr/>
          <p:nvPr/>
        </p:nvSpPr>
        <p:spPr bwMode="gray">
          <a:xfrm>
            <a:off x="4847463" y="1906999"/>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7" name="Right Triangle 746">
            <a:extLst>
              <a:ext uri="{FF2B5EF4-FFF2-40B4-BE49-F238E27FC236}">
                <a16:creationId xmlns:a16="http://schemas.microsoft.com/office/drawing/2014/main" id="{4E35E85A-DD92-4A15-AE9E-1039AF4B06AD}"/>
              </a:ext>
            </a:extLst>
          </p:cNvPr>
          <p:cNvSpPr/>
          <p:nvPr/>
        </p:nvSpPr>
        <p:spPr bwMode="gray">
          <a:xfrm rot="10800000">
            <a:off x="4847464"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8" name="Right Triangle 747">
            <a:extLst>
              <a:ext uri="{FF2B5EF4-FFF2-40B4-BE49-F238E27FC236}">
                <a16:creationId xmlns:a16="http://schemas.microsoft.com/office/drawing/2014/main" id="{E3FBAB74-79E7-4890-B1D2-5DD21B297B7D}"/>
              </a:ext>
            </a:extLst>
          </p:cNvPr>
          <p:cNvSpPr/>
          <p:nvPr/>
        </p:nvSpPr>
        <p:spPr bwMode="gray">
          <a:xfrm>
            <a:off x="4847463" y="-271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49" name="Right Triangle 748">
            <a:extLst>
              <a:ext uri="{FF2B5EF4-FFF2-40B4-BE49-F238E27FC236}">
                <a16:creationId xmlns:a16="http://schemas.microsoft.com/office/drawing/2014/main" id="{4061B251-6E80-4362-89D2-7324515AC2B4}"/>
              </a:ext>
            </a:extLst>
          </p:cNvPr>
          <p:cNvSpPr/>
          <p:nvPr/>
        </p:nvSpPr>
        <p:spPr bwMode="gray">
          <a:xfrm rot="10800000">
            <a:off x="4847464"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1" name="Right Triangle 750">
            <a:extLst>
              <a:ext uri="{FF2B5EF4-FFF2-40B4-BE49-F238E27FC236}">
                <a16:creationId xmlns:a16="http://schemas.microsoft.com/office/drawing/2014/main" id="{81605547-D2F9-4FED-8C34-F1FE73878546}"/>
              </a:ext>
            </a:extLst>
          </p:cNvPr>
          <p:cNvSpPr/>
          <p:nvPr/>
        </p:nvSpPr>
        <p:spPr bwMode="gray">
          <a:xfrm flipH="1">
            <a:off x="5815875"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2" name="Right Triangle 751">
            <a:extLst>
              <a:ext uri="{FF2B5EF4-FFF2-40B4-BE49-F238E27FC236}">
                <a16:creationId xmlns:a16="http://schemas.microsoft.com/office/drawing/2014/main" id="{1DD05993-48BF-4BF0-A9C2-AC47240F4908}"/>
              </a:ext>
            </a:extLst>
          </p:cNvPr>
          <p:cNvSpPr/>
          <p:nvPr/>
        </p:nvSpPr>
        <p:spPr bwMode="gray">
          <a:xfrm rot="10800000" flipH="1">
            <a:off x="5815875" y="5795356"/>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3" name="Right Triangle 752">
            <a:extLst>
              <a:ext uri="{FF2B5EF4-FFF2-40B4-BE49-F238E27FC236}">
                <a16:creationId xmlns:a16="http://schemas.microsoft.com/office/drawing/2014/main" id="{AFAA0356-99BA-4C4D-AE54-6D41F5F6342C}"/>
              </a:ext>
            </a:extLst>
          </p:cNvPr>
          <p:cNvSpPr/>
          <p:nvPr/>
        </p:nvSpPr>
        <p:spPr bwMode="gray">
          <a:xfrm flipH="1" flipV="1">
            <a:off x="5815875"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4" name="Right Triangle 753">
            <a:extLst>
              <a:ext uri="{FF2B5EF4-FFF2-40B4-BE49-F238E27FC236}">
                <a16:creationId xmlns:a16="http://schemas.microsoft.com/office/drawing/2014/main" id="{FEB49CD0-624F-4EFF-BB66-50522379056E}"/>
              </a:ext>
            </a:extLst>
          </p:cNvPr>
          <p:cNvSpPr/>
          <p:nvPr/>
        </p:nvSpPr>
        <p:spPr bwMode="gray">
          <a:xfrm rot="10800000" flipH="1">
            <a:off x="581587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5" name="Right Triangle 754">
            <a:extLst>
              <a:ext uri="{FF2B5EF4-FFF2-40B4-BE49-F238E27FC236}">
                <a16:creationId xmlns:a16="http://schemas.microsoft.com/office/drawing/2014/main" id="{ABB47E31-296D-449A-9434-91EB835C1BDC}"/>
              </a:ext>
            </a:extLst>
          </p:cNvPr>
          <p:cNvSpPr/>
          <p:nvPr/>
        </p:nvSpPr>
        <p:spPr bwMode="gray">
          <a:xfrm flipH="1">
            <a:off x="5815875" y="2882358"/>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6" name="Right Triangle 755">
            <a:extLst>
              <a:ext uri="{FF2B5EF4-FFF2-40B4-BE49-F238E27FC236}">
                <a16:creationId xmlns:a16="http://schemas.microsoft.com/office/drawing/2014/main" id="{784EA560-CDD0-4FE9-99D1-F442AAEAAA07}"/>
              </a:ext>
            </a:extLst>
          </p:cNvPr>
          <p:cNvSpPr/>
          <p:nvPr/>
        </p:nvSpPr>
        <p:spPr bwMode="gray">
          <a:xfrm rot="10800000" flipH="1">
            <a:off x="5815875"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7" name="Right Triangle 756">
            <a:extLst>
              <a:ext uri="{FF2B5EF4-FFF2-40B4-BE49-F238E27FC236}">
                <a16:creationId xmlns:a16="http://schemas.microsoft.com/office/drawing/2014/main" id="{CA1EEF65-B6C8-492C-8986-AA06DD0ECF0F}"/>
              </a:ext>
            </a:extLst>
          </p:cNvPr>
          <p:cNvSpPr/>
          <p:nvPr/>
        </p:nvSpPr>
        <p:spPr bwMode="gray">
          <a:xfrm flipH="1" flipV="1">
            <a:off x="5815875" y="941663"/>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8" name="Right Triangle 757">
            <a:extLst>
              <a:ext uri="{FF2B5EF4-FFF2-40B4-BE49-F238E27FC236}">
                <a16:creationId xmlns:a16="http://schemas.microsoft.com/office/drawing/2014/main" id="{C9A9CF9C-19E8-404A-B473-E5BE50486F39}"/>
              </a:ext>
            </a:extLst>
          </p:cNvPr>
          <p:cNvSpPr/>
          <p:nvPr/>
        </p:nvSpPr>
        <p:spPr bwMode="gray">
          <a:xfrm flipH="1">
            <a:off x="5815875" y="1913744"/>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9" name="Right Triangle 758">
            <a:extLst>
              <a:ext uri="{FF2B5EF4-FFF2-40B4-BE49-F238E27FC236}">
                <a16:creationId xmlns:a16="http://schemas.microsoft.com/office/drawing/2014/main" id="{16B57B36-B749-411E-8280-ED23ACD33E7B}"/>
              </a:ext>
            </a:extLst>
          </p:cNvPr>
          <p:cNvSpPr/>
          <p:nvPr/>
        </p:nvSpPr>
        <p:spPr bwMode="gray">
          <a:xfrm rot="10800000" flipH="1">
            <a:off x="5815876" y="191374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0" name="Right Triangle 759">
            <a:extLst>
              <a:ext uri="{FF2B5EF4-FFF2-40B4-BE49-F238E27FC236}">
                <a16:creationId xmlns:a16="http://schemas.microsoft.com/office/drawing/2014/main" id="{6D770A62-A527-4B7D-BB9D-B46CACB9F370}"/>
              </a:ext>
            </a:extLst>
          </p:cNvPr>
          <p:cNvSpPr/>
          <p:nvPr/>
        </p:nvSpPr>
        <p:spPr bwMode="gray">
          <a:xfrm flipH="1">
            <a:off x="5815875" y="-27163"/>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1" name="Right Triangle 760">
            <a:extLst>
              <a:ext uri="{FF2B5EF4-FFF2-40B4-BE49-F238E27FC236}">
                <a16:creationId xmlns:a16="http://schemas.microsoft.com/office/drawing/2014/main" id="{B15B1A1A-39C0-4529-A83A-437B5EEA4CD0}"/>
              </a:ext>
            </a:extLst>
          </p:cNvPr>
          <p:cNvSpPr/>
          <p:nvPr/>
        </p:nvSpPr>
        <p:spPr bwMode="gray">
          <a:xfrm rot="10800000" flipH="1">
            <a:off x="5815875" y="-22208"/>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5" name="Right Triangle 564">
            <a:extLst>
              <a:ext uri="{FF2B5EF4-FFF2-40B4-BE49-F238E27FC236}">
                <a16:creationId xmlns:a16="http://schemas.microsoft.com/office/drawing/2014/main" id="{5A4E746D-3C3B-4D53-959F-C836AF227DE2}"/>
              </a:ext>
            </a:extLst>
          </p:cNvPr>
          <p:cNvSpPr/>
          <p:nvPr/>
        </p:nvSpPr>
        <p:spPr bwMode="gray">
          <a:xfrm>
            <a:off x="6787454" y="5795356"/>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6" name="Right Triangle 565">
            <a:extLst>
              <a:ext uri="{FF2B5EF4-FFF2-40B4-BE49-F238E27FC236}">
                <a16:creationId xmlns:a16="http://schemas.microsoft.com/office/drawing/2014/main" id="{8C99A34E-1530-4A70-BEA6-13365FBFCF62}"/>
              </a:ext>
            </a:extLst>
          </p:cNvPr>
          <p:cNvSpPr/>
          <p:nvPr/>
        </p:nvSpPr>
        <p:spPr bwMode="gray">
          <a:xfrm rot="10800000">
            <a:off x="6787454" y="5795356"/>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7" name="Right Triangle 566">
            <a:extLst>
              <a:ext uri="{FF2B5EF4-FFF2-40B4-BE49-F238E27FC236}">
                <a16:creationId xmlns:a16="http://schemas.microsoft.com/office/drawing/2014/main" id="{6C86787E-4B1E-4795-8F01-302C1EAA7C5E}"/>
              </a:ext>
            </a:extLst>
          </p:cNvPr>
          <p:cNvSpPr/>
          <p:nvPr/>
        </p:nvSpPr>
        <p:spPr bwMode="gray">
          <a:xfrm flipV="1">
            <a:off x="678745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8" name="Right Triangle 567">
            <a:extLst>
              <a:ext uri="{FF2B5EF4-FFF2-40B4-BE49-F238E27FC236}">
                <a16:creationId xmlns:a16="http://schemas.microsoft.com/office/drawing/2014/main" id="{0557DA40-0B50-4571-ADB7-E92D5ED30F3C}"/>
              </a:ext>
            </a:extLst>
          </p:cNvPr>
          <p:cNvSpPr/>
          <p:nvPr/>
        </p:nvSpPr>
        <p:spPr bwMode="gray">
          <a:xfrm>
            <a:off x="6787454"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9" name="Right Triangle 568">
            <a:extLst>
              <a:ext uri="{FF2B5EF4-FFF2-40B4-BE49-F238E27FC236}">
                <a16:creationId xmlns:a16="http://schemas.microsoft.com/office/drawing/2014/main" id="{4BAB721F-0FF5-4B2B-AEE5-E236A274AAA8}"/>
              </a:ext>
            </a:extLst>
          </p:cNvPr>
          <p:cNvSpPr/>
          <p:nvPr/>
        </p:nvSpPr>
        <p:spPr bwMode="gray">
          <a:xfrm rot="10800000">
            <a:off x="6787454"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0" name="Right Triangle 569">
            <a:extLst>
              <a:ext uri="{FF2B5EF4-FFF2-40B4-BE49-F238E27FC236}">
                <a16:creationId xmlns:a16="http://schemas.microsoft.com/office/drawing/2014/main" id="{5FCB2851-552E-4894-923D-149F0F822D81}"/>
              </a:ext>
            </a:extLst>
          </p:cNvPr>
          <p:cNvSpPr/>
          <p:nvPr/>
        </p:nvSpPr>
        <p:spPr bwMode="gray">
          <a:xfrm>
            <a:off x="6787454" y="2882358"/>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1" name="Right Triangle 570">
            <a:extLst>
              <a:ext uri="{FF2B5EF4-FFF2-40B4-BE49-F238E27FC236}">
                <a16:creationId xmlns:a16="http://schemas.microsoft.com/office/drawing/2014/main" id="{C07F9D48-01DA-475D-A1E1-D985899851A9}"/>
              </a:ext>
            </a:extLst>
          </p:cNvPr>
          <p:cNvSpPr/>
          <p:nvPr/>
        </p:nvSpPr>
        <p:spPr bwMode="gray">
          <a:xfrm flipV="1">
            <a:off x="6787454"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2" name="Right Triangle 571">
            <a:extLst>
              <a:ext uri="{FF2B5EF4-FFF2-40B4-BE49-F238E27FC236}">
                <a16:creationId xmlns:a16="http://schemas.microsoft.com/office/drawing/2014/main" id="{5F7940E6-B49A-4E60-80BF-DDE5F67A6B36}"/>
              </a:ext>
            </a:extLst>
          </p:cNvPr>
          <p:cNvSpPr/>
          <p:nvPr/>
        </p:nvSpPr>
        <p:spPr bwMode="gray">
          <a:xfrm>
            <a:off x="6787454"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3" name="Right Triangle 572">
            <a:extLst>
              <a:ext uri="{FF2B5EF4-FFF2-40B4-BE49-F238E27FC236}">
                <a16:creationId xmlns:a16="http://schemas.microsoft.com/office/drawing/2014/main" id="{3A51084D-A503-43F3-8B18-24A6F76FFCCF}"/>
              </a:ext>
            </a:extLst>
          </p:cNvPr>
          <p:cNvSpPr/>
          <p:nvPr/>
        </p:nvSpPr>
        <p:spPr bwMode="gray">
          <a:xfrm rot="10800000">
            <a:off x="6787455"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4" name="Right Triangle 573">
            <a:extLst>
              <a:ext uri="{FF2B5EF4-FFF2-40B4-BE49-F238E27FC236}">
                <a16:creationId xmlns:a16="http://schemas.microsoft.com/office/drawing/2014/main" id="{C829B06F-934B-4B81-8FEA-32B7C2215111}"/>
              </a:ext>
            </a:extLst>
          </p:cNvPr>
          <p:cNvSpPr/>
          <p:nvPr/>
        </p:nvSpPr>
        <p:spPr bwMode="gray">
          <a:xfrm>
            <a:off x="6787454"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5" name="Right Triangle 574">
            <a:extLst>
              <a:ext uri="{FF2B5EF4-FFF2-40B4-BE49-F238E27FC236}">
                <a16:creationId xmlns:a16="http://schemas.microsoft.com/office/drawing/2014/main" id="{7E1BDC98-52A0-4FD1-8421-75555F93D09B}"/>
              </a:ext>
            </a:extLst>
          </p:cNvPr>
          <p:cNvSpPr/>
          <p:nvPr/>
        </p:nvSpPr>
        <p:spPr bwMode="gray">
          <a:xfrm rot="10800000">
            <a:off x="6787454" y="-22208"/>
            <a:ext cx="971456" cy="971203"/>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7" name="Right Triangle 576">
            <a:extLst>
              <a:ext uri="{FF2B5EF4-FFF2-40B4-BE49-F238E27FC236}">
                <a16:creationId xmlns:a16="http://schemas.microsoft.com/office/drawing/2014/main" id="{ACC2949E-3286-486B-8D95-976F7FBB128F}"/>
              </a:ext>
            </a:extLst>
          </p:cNvPr>
          <p:cNvSpPr/>
          <p:nvPr/>
        </p:nvSpPr>
        <p:spPr bwMode="gray">
          <a:xfrm flipH="1">
            <a:off x="7758910"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8" name="Right Triangle 577">
            <a:extLst>
              <a:ext uri="{FF2B5EF4-FFF2-40B4-BE49-F238E27FC236}">
                <a16:creationId xmlns:a16="http://schemas.microsoft.com/office/drawing/2014/main" id="{F5C5469C-7098-4CB6-B030-6646E4D1375B}"/>
              </a:ext>
            </a:extLst>
          </p:cNvPr>
          <p:cNvSpPr/>
          <p:nvPr/>
        </p:nvSpPr>
        <p:spPr bwMode="gray">
          <a:xfrm flipH="1" flipV="1">
            <a:off x="7758910"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9" name="Right Triangle 578">
            <a:extLst>
              <a:ext uri="{FF2B5EF4-FFF2-40B4-BE49-F238E27FC236}">
                <a16:creationId xmlns:a16="http://schemas.microsoft.com/office/drawing/2014/main" id="{5A8390C4-7D9D-46DB-91DF-DBD8210FE02A}"/>
              </a:ext>
            </a:extLst>
          </p:cNvPr>
          <p:cNvSpPr/>
          <p:nvPr/>
        </p:nvSpPr>
        <p:spPr bwMode="gray">
          <a:xfrm rot="10800000" flipH="1" flipV="1">
            <a:off x="775891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0" name="Right Triangle 579">
            <a:extLst>
              <a:ext uri="{FF2B5EF4-FFF2-40B4-BE49-F238E27FC236}">
                <a16:creationId xmlns:a16="http://schemas.microsoft.com/office/drawing/2014/main" id="{9BE8B15B-B597-415C-A142-DF74AF30D270}"/>
              </a:ext>
            </a:extLst>
          </p:cNvPr>
          <p:cNvSpPr/>
          <p:nvPr/>
        </p:nvSpPr>
        <p:spPr bwMode="gray">
          <a:xfrm flipH="1">
            <a:off x="7758910"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1" name="Right Triangle 580">
            <a:extLst>
              <a:ext uri="{FF2B5EF4-FFF2-40B4-BE49-F238E27FC236}">
                <a16:creationId xmlns:a16="http://schemas.microsoft.com/office/drawing/2014/main" id="{014BFE1E-1C83-488E-AB5A-C86F60E83A3C}"/>
              </a:ext>
            </a:extLst>
          </p:cNvPr>
          <p:cNvSpPr/>
          <p:nvPr/>
        </p:nvSpPr>
        <p:spPr bwMode="gray">
          <a:xfrm flipH="1">
            <a:off x="7758910" y="288235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2" name="Right Triangle 581">
            <a:extLst>
              <a:ext uri="{FF2B5EF4-FFF2-40B4-BE49-F238E27FC236}">
                <a16:creationId xmlns:a16="http://schemas.microsoft.com/office/drawing/2014/main" id="{B645A53D-B562-4695-8BE3-743EC71DCD51}"/>
              </a:ext>
            </a:extLst>
          </p:cNvPr>
          <p:cNvSpPr/>
          <p:nvPr/>
        </p:nvSpPr>
        <p:spPr bwMode="gray">
          <a:xfrm rot="10800000" flipH="1">
            <a:off x="775891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3" name="Right Triangle 582">
            <a:extLst>
              <a:ext uri="{FF2B5EF4-FFF2-40B4-BE49-F238E27FC236}">
                <a16:creationId xmlns:a16="http://schemas.microsoft.com/office/drawing/2014/main" id="{26B694A6-38A4-4A66-B185-881741507569}"/>
              </a:ext>
            </a:extLst>
          </p:cNvPr>
          <p:cNvSpPr/>
          <p:nvPr/>
        </p:nvSpPr>
        <p:spPr bwMode="gray">
          <a:xfrm flipH="1" flipV="1">
            <a:off x="7758910" y="9416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4" name="Right Triangle 583">
            <a:extLst>
              <a:ext uri="{FF2B5EF4-FFF2-40B4-BE49-F238E27FC236}">
                <a16:creationId xmlns:a16="http://schemas.microsoft.com/office/drawing/2014/main" id="{19790F5C-E85E-4C2A-9603-F6D7F4DB5048}"/>
              </a:ext>
            </a:extLst>
          </p:cNvPr>
          <p:cNvSpPr/>
          <p:nvPr/>
        </p:nvSpPr>
        <p:spPr bwMode="gray">
          <a:xfrm rot="10800000" flipH="1" flipV="1">
            <a:off x="7758910" y="94166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5" name="Right Triangle 584">
            <a:extLst>
              <a:ext uri="{FF2B5EF4-FFF2-40B4-BE49-F238E27FC236}">
                <a16:creationId xmlns:a16="http://schemas.microsoft.com/office/drawing/2014/main" id="{FDA733CF-B68A-4988-A22A-19CA08EEC040}"/>
              </a:ext>
            </a:extLst>
          </p:cNvPr>
          <p:cNvSpPr/>
          <p:nvPr/>
        </p:nvSpPr>
        <p:spPr bwMode="gray">
          <a:xfrm flipH="1">
            <a:off x="7758910" y="191374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6" name="Right Triangle 585">
            <a:extLst>
              <a:ext uri="{FF2B5EF4-FFF2-40B4-BE49-F238E27FC236}">
                <a16:creationId xmlns:a16="http://schemas.microsoft.com/office/drawing/2014/main" id="{863AEBA4-A4D5-483D-9761-26EDD8E2A3FF}"/>
              </a:ext>
            </a:extLst>
          </p:cNvPr>
          <p:cNvSpPr/>
          <p:nvPr/>
        </p:nvSpPr>
        <p:spPr bwMode="gray">
          <a:xfrm rot="10800000" flipH="1">
            <a:off x="7758911"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7" name="Right Triangle 586">
            <a:extLst>
              <a:ext uri="{FF2B5EF4-FFF2-40B4-BE49-F238E27FC236}">
                <a16:creationId xmlns:a16="http://schemas.microsoft.com/office/drawing/2014/main" id="{969145DD-B3E4-41B3-8A07-3897749C603F}"/>
              </a:ext>
            </a:extLst>
          </p:cNvPr>
          <p:cNvSpPr/>
          <p:nvPr/>
        </p:nvSpPr>
        <p:spPr bwMode="gray">
          <a:xfrm flipH="1">
            <a:off x="7758910" y="-27163"/>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8" name="Right Triangle 587">
            <a:extLst>
              <a:ext uri="{FF2B5EF4-FFF2-40B4-BE49-F238E27FC236}">
                <a16:creationId xmlns:a16="http://schemas.microsoft.com/office/drawing/2014/main" id="{2F2E4CE1-A94F-469A-9822-1A2BAC9250D2}"/>
              </a:ext>
            </a:extLst>
          </p:cNvPr>
          <p:cNvSpPr/>
          <p:nvPr/>
        </p:nvSpPr>
        <p:spPr bwMode="gray">
          <a:xfrm rot="10800000" flipH="1">
            <a:off x="7758910"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0" name="Right Triangle 589">
            <a:extLst>
              <a:ext uri="{FF2B5EF4-FFF2-40B4-BE49-F238E27FC236}">
                <a16:creationId xmlns:a16="http://schemas.microsoft.com/office/drawing/2014/main" id="{3D349ECB-4D4E-4674-89A7-3371E74A6B88}"/>
              </a:ext>
            </a:extLst>
          </p:cNvPr>
          <p:cNvSpPr/>
          <p:nvPr/>
        </p:nvSpPr>
        <p:spPr bwMode="gray">
          <a:xfrm>
            <a:off x="8730365" y="5795356"/>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1" name="Right Triangle 590">
            <a:extLst>
              <a:ext uri="{FF2B5EF4-FFF2-40B4-BE49-F238E27FC236}">
                <a16:creationId xmlns:a16="http://schemas.microsoft.com/office/drawing/2014/main" id="{38A51940-A5AB-4D31-88AA-13A45187A635}"/>
              </a:ext>
            </a:extLst>
          </p:cNvPr>
          <p:cNvSpPr/>
          <p:nvPr/>
        </p:nvSpPr>
        <p:spPr bwMode="gray">
          <a:xfrm rot="10800000">
            <a:off x="8730365"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2" name="Right Triangle 591">
            <a:extLst>
              <a:ext uri="{FF2B5EF4-FFF2-40B4-BE49-F238E27FC236}">
                <a16:creationId xmlns:a16="http://schemas.microsoft.com/office/drawing/2014/main" id="{3F8D1F62-2A9C-441E-B6D5-05E44562485B}"/>
              </a:ext>
            </a:extLst>
          </p:cNvPr>
          <p:cNvSpPr/>
          <p:nvPr/>
        </p:nvSpPr>
        <p:spPr bwMode="gray">
          <a:xfrm flipV="1">
            <a:off x="8730365" y="385099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3" name="Right Triangle 592">
            <a:extLst>
              <a:ext uri="{FF2B5EF4-FFF2-40B4-BE49-F238E27FC236}">
                <a16:creationId xmlns:a16="http://schemas.microsoft.com/office/drawing/2014/main" id="{114C1A95-27CA-4FFE-B58E-B536C9EDF6AD}"/>
              </a:ext>
            </a:extLst>
          </p:cNvPr>
          <p:cNvSpPr/>
          <p:nvPr/>
        </p:nvSpPr>
        <p:spPr bwMode="gray">
          <a:xfrm>
            <a:off x="873036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4" name="Right Triangle 593">
            <a:extLst>
              <a:ext uri="{FF2B5EF4-FFF2-40B4-BE49-F238E27FC236}">
                <a16:creationId xmlns:a16="http://schemas.microsoft.com/office/drawing/2014/main" id="{D6FD7AED-8728-49AC-94C2-C029A2F9638E}"/>
              </a:ext>
            </a:extLst>
          </p:cNvPr>
          <p:cNvSpPr/>
          <p:nvPr/>
        </p:nvSpPr>
        <p:spPr bwMode="gray">
          <a:xfrm rot="10800000">
            <a:off x="8730366"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5" name="Right Triangle 594">
            <a:extLst>
              <a:ext uri="{FF2B5EF4-FFF2-40B4-BE49-F238E27FC236}">
                <a16:creationId xmlns:a16="http://schemas.microsoft.com/office/drawing/2014/main" id="{0606A9DF-ACC9-4A4C-B675-12B943DC9FCB}"/>
              </a:ext>
            </a:extLst>
          </p:cNvPr>
          <p:cNvSpPr/>
          <p:nvPr/>
        </p:nvSpPr>
        <p:spPr bwMode="gray">
          <a:xfrm>
            <a:off x="8730365"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6" name="Right Triangle 595">
            <a:extLst>
              <a:ext uri="{FF2B5EF4-FFF2-40B4-BE49-F238E27FC236}">
                <a16:creationId xmlns:a16="http://schemas.microsoft.com/office/drawing/2014/main" id="{7088B477-E571-4EC6-9B97-7EBBE23A71CA}"/>
              </a:ext>
            </a:extLst>
          </p:cNvPr>
          <p:cNvSpPr/>
          <p:nvPr/>
        </p:nvSpPr>
        <p:spPr bwMode="gray">
          <a:xfrm rot="10800000">
            <a:off x="8730365" y="2882358"/>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7" name="Right Triangle 596">
            <a:extLst>
              <a:ext uri="{FF2B5EF4-FFF2-40B4-BE49-F238E27FC236}">
                <a16:creationId xmlns:a16="http://schemas.microsoft.com/office/drawing/2014/main" id="{FF332D33-D87E-48D6-81F9-B58461D0FAC0}"/>
              </a:ext>
            </a:extLst>
          </p:cNvPr>
          <p:cNvSpPr/>
          <p:nvPr/>
        </p:nvSpPr>
        <p:spPr bwMode="gray">
          <a:xfrm flipV="1">
            <a:off x="8730365"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8" name="Right Triangle 597">
            <a:extLst>
              <a:ext uri="{FF2B5EF4-FFF2-40B4-BE49-F238E27FC236}">
                <a16:creationId xmlns:a16="http://schemas.microsoft.com/office/drawing/2014/main" id="{10A4BEDF-822E-493D-8C68-D93DC3A59A95}"/>
              </a:ext>
            </a:extLst>
          </p:cNvPr>
          <p:cNvSpPr/>
          <p:nvPr/>
        </p:nvSpPr>
        <p:spPr bwMode="gray">
          <a:xfrm rot="10800000">
            <a:off x="8730365"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99" name="Right Triangle 598">
            <a:extLst>
              <a:ext uri="{FF2B5EF4-FFF2-40B4-BE49-F238E27FC236}">
                <a16:creationId xmlns:a16="http://schemas.microsoft.com/office/drawing/2014/main" id="{721158A8-0A83-4839-AFE5-A2FB46C65CD2}"/>
              </a:ext>
            </a:extLst>
          </p:cNvPr>
          <p:cNvSpPr/>
          <p:nvPr/>
        </p:nvSpPr>
        <p:spPr bwMode="gray">
          <a:xfrm>
            <a:off x="8730365"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0" name="Right Triangle 599">
            <a:extLst>
              <a:ext uri="{FF2B5EF4-FFF2-40B4-BE49-F238E27FC236}">
                <a16:creationId xmlns:a16="http://schemas.microsoft.com/office/drawing/2014/main" id="{FCFF0ED6-8CEE-4916-94EA-58287DA44637}"/>
              </a:ext>
            </a:extLst>
          </p:cNvPr>
          <p:cNvSpPr/>
          <p:nvPr/>
        </p:nvSpPr>
        <p:spPr bwMode="gray">
          <a:xfrm rot="10800000">
            <a:off x="8730365" y="-22208"/>
            <a:ext cx="971456" cy="971203"/>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2" name="Right Triangle 601">
            <a:extLst>
              <a:ext uri="{FF2B5EF4-FFF2-40B4-BE49-F238E27FC236}">
                <a16:creationId xmlns:a16="http://schemas.microsoft.com/office/drawing/2014/main" id="{D4A3D2C0-19E0-484B-A18A-7CF98583F1DA}"/>
              </a:ext>
            </a:extLst>
          </p:cNvPr>
          <p:cNvSpPr/>
          <p:nvPr/>
        </p:nvSpPr>
        <p:spPr bwMode="gray">
          <a:xfrm flipH="1">
            <a:off x="9701822"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3" name="Right Triangle 602">
            <a:extLst>
              <a:ext uri="{FF2B5EF4-FFF2-40B4-BE49-F238E27FC236}">
                <a16:creationId xmlns:a16="http://schemas.microsoft.com/office/drawing/2014/main" id="{3DF88E98-26D2-4302-A744-DDA542D17B20}"/>
              </a:ext>
            </a:extLst>
          </p:cNvPr>
          <p:cNvSpPr/>
          <p:nvPr/>
        </p:nvSpPr>
        <p:spPr bwMode="gray">
          <a:xfrm rot="10800000" flipH="1">
            <a:off x="9701823" y="5795356"/>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4" name="Right Triangle 603">
            <a:extLst>
              <a:ext uri="{FF2B5EF4-FFF2-40B4-BE49-F238E27FC236}">
                <a16:creationId xmlns:a16="http://schemas.microsoft.com/office/drawing/2014/main" id="{93C48F64-3482-4BDB-A108-68D4378FEBEB}"/>
              </a:ext>
            </a:extLst>
          </p:cNvPr>
          <p:cNvSpPr/>
          <p:nvPr/>
        </p:nvSpPr>
        <p:spPr bwMode="gray">
          <a:xfrm flipH="1" flipV="1">
            <a:off x="9701822"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5" name="Right Triangle 604">
            <a:extLst>
              <a:ext uri="{FF2B5EF4-FFF2-40B4-BE49-F238E27FC236}">
                <a16:creationId xmlns:a16="http://schemas.microsoft.com/office/drawing/2014/main" id="{ABB07820-1CE7-42A8-9BBE-63EDD698AB21}"/>
              </a:ext>
            </a:extLst>
          </p:cNvPr>
          <p:cNvSpPr/>
          <p:nvPr/>
        </p:nvSpPr>
        <p:spPr bwMode="gray">
          <a:xfrm rot="10800000" flipH="1" flipV="1">
            <a:off x="9701823" y="3850990"/>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6" name="Right Triangle 605">
            <a:extLst>
              <a:ext uri="{FF2B5EF4-FFF2-40B4-BE49-F238E27FC236}">
                <a16:creationId xmlns:a16="http://schemas.microsoft.com/office/drawing/2014/main" id="{6CEBF25F-D078-409C-878D-434CDD99CD5D}"/>
              </a:ext>
            </a:extLst>
          </p:cNvPr>
          <p:cNvSpPr/>
          <p:nvPr/>
        </p:nvSpPr>
        <p:spPr bwMode="gray">
          <a:xfrm flipH="1">
            <a:off x="9701822"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7" name="Right Triangle 606">
            <a:extLst>
              <a:ext uri="{FF2B5EF4-FFF2-40B4-BE49-F238E27FC236}">
                <a16:creationId xmlns:a16="http://schemas.microsoft.com/office/drawing/2014/main" id="{173257F4-F956-4D4B-A1CB-9E6C42F3E7DF}"/>
              </a:ext>
            </a:extLst>
          </p:cNvPr>
          <p:cNvSpPr/>
          <p:nvPr/>
        </p:nvSpPr>
        <p:spPr bwMode="gray">
          <a:xfrm rot="10800000" flipH="1">
            <a:off x="9701822"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8" name="Right Triangle 607">
            <a:extLst>
              <a:ext uri="{FF2B5EF4-FFF2-40B4-BE49-F238E27FC236}">
                <a16:creationId xmlns:a16="http://schemas.microsoft.com/office/drawing/2014/main" id="{FCA80B17-8EF0-4269-A5DC-65FC994A07D6}"/>
              </a:ext>
            </a:extLst>
          </p:cNvPr>
          <p:cNvSpPr/>
          <p:nvPr/>
        </p:nvSpPr>
        <p:spPr bwMode="gray">
          <a:xfrm flipH="1" flipV="1">
            <a:off x="9701822" y="941663"/>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9" name="Right Triangle 608">
            <a:extLst>
              <a:ext uri="{FF2B5EF4-FFF2-40B4-BE49-F238E27FC236}">
                <a16:creationId xmlns:a16="http://schemas.microsoft.com/office/drawing/2014/main" id="{BA93F188-C05D-49BB-9FD7-44F3728C6E90}"/>
              </a:ext>
            </a:extLst>
          </p:cNvPr>
          <p:cNvSpPr/>
          <p:nvPr/>
        </p:nvSpPr>
        <p:spPr bwMode="gray">
          <a:xfrm rot="10800000" flipH="1" flipV="1">
            <a:off x="9701822"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10" name="Right Triangle 609">
            <a:extLst>
              <a:ext uri="{FF2B5EF4-FFF2-40B4-BE49-F238E27FC236}">
                <a16:creationId xmlns:a16="http://schemas.microsoft.com/office/drawing/2014/main" id="{9710117D-F93E-47A3-8EFB-5CEB246728A9}"/>
              </a:ext>
            </a:extLst>
          </p:cNvPr>
          <p:cNvSpPr/>
          <p:nvPr/>
        </p:nvSpPr>
        <p:spPr bwMode="gray">
          <a:xfrm flipH="1">
            <a:off x="9701822" y="1913744"/>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11" name="Right Triangle 610">
            <a:extLst>
              <a:ext uri="{FF2B5EF4-FFF2-40B4-BE49-F238E27FC236}">
                <a16:creationId xmlns:a16="http://schemas.microsoft.com/office/drawing/2014/main" id="{672F5F86-9AA5-48AC-BD91-3F43EBC6D04F}"/>
              </a:ext>
            </a:extLst>
          </p:cNvPr>
          <p:cNvSpPr/>
          <p:nvPr/>
        </p:nvSpPr>
        <p:spPr bwMode="gray">
          <a:xfrm rot="10800000" flipH="1">
            <a:off x="9701822" y="1913744"/>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12" name="Right Triangle 611">
            <a:extLst>
              <a:ext uri="{FF2B5EF4-FFF2-40B4-BE49-F238E27FC236}">
                <a16:creationId xmlns:a16="http://schemas.microsoft.com/office/drawing/2014/main" id="{76A36320-41F0-4B98-A447-B0C52DC91416}"/>
              </a:ext>
            </a:extLst>
          </p:cNvPr>
          <p:cNvSpPr/>
          <p:nvPr/>
        </p:nvSpPr>
        <p:spPr bwMode="gray">
          <a:xfrm flipH="1">
            <a:off x="9701822" y="-27163"/>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13" name="Right Triangle 612">
            <a:extLst>
              <a:ext uri="{FF2B5EF4-FFF2-40B4-BE49-F238E27FC236}">
                <a16:creationId xmlns:a16="http://schemas.microsoft.com/office/drawing/2014/main" id="{54040EA7-3181-4C0F-AFA5-EE70CCF6B9E3}"/>
              </a:ext>
            </a:extLst>
          </p:cNvPr>
          <p:cNvSpPr/>
          <p:nvPr/>
        </p:nvSpPr>
        <p:spPr bwMode="gray">
          <a:xfrm rot="10800000" flipH="1">
            <a:off x="9701822"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2" name="Freeform: Shape 781">
            <a:extLst>
              <a:ext uri="{FF2B5EF4-FFF2-40B4-BE49-F238E27FC236}">
                <a16:creationId xmlns:a16="http://schemas.microsoft.com/office/drawing/2014/main" id="{B12F08D0-D5A0-4DFF-89E5-169FC6D31EE9}"/>
              </a:ext>
            </a:extLst>
          </p:cNvPr>
          <p:cNvSpPr/>
          <p:nvPr/>
        </p:nvSpPr>
        <p:spPr bwMode="gray">
          <a:xfrm flipH="1">
            <a:off x="11645638" y="942852"/>
            <a:ext cx="2378" cy="1189"/>
          </a:xfrm>
          <a:custGeom>
            <a:avLst/>
            <a:gdLst>
              <a:gd name="connsiteX0" fmla="*/ 1188 w 2377"/>
              <a:gd name="connsiteY0" fmla="*/ 0 h 1189"/>
              <a:gd name="connsiteX1" fmla="*/ 0 w 2377"/>
              <a:gd name="connsiteY1" fmla="*/ 1189 h 1189"/>
              <a:gd name="connsiteX2" fmla="*/ 2377 w 2377"/>
              <a:gd name="connsiteY2" fmla="*/ 1189 h 1189"/>
              <a:gd name="connsiteX3" fmla="*/ 1188 w 2377"/>
              <a:gd name="connsiteY3" fmla="*/ 0 h 1189"/>
            </a:gdLst>
            <a:ahLst/>
            <a:cxnLst>
              <a:cxn ang="0">
                <a:pos x="connsiteX0" y="connsiteY0"/>
              </a:cxn>
              <a:cxn ang="0">
                <a:pos x="connsiteX1" y="connsiteY1"/>
              </a:cxn>
              <a:cxn ang="0">
                <a:pos x="connsiteX2" y="connsiteY2"/>
              </a:cxn>
              <a:cxn ang="0">
                <a:pos x="connsiteX3" y="connsiteY3"/>
              </a:cxn>
            </a:cxnLst>
            <a:rect l="l" t="t" r="r" b="b"/>
            <a:pathLst>
              <a:path w="2377" h="1189">
                <a:moveTo>
                  <a:pt x="1188" y="0"/>
                </a:moveTo>
                <a:lnTo>
                  <a:pt x="0" y="1189"/>
                </a:lnTo>
                <a:lnTo>
                  <a:pt x="2377" y="1189"/>
                </a:lnTo>
                <a:lnTo>
                  <a:pt x="1188"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1" name="Freeform: Shape 780">
            <a:extLst>
              <a:ext uri="{FF2B5EF4-FFF2-40B4-BE49-F238E27FC236}">
                <a16:creationId xmlns:a16="http://schemas.microsoft.com/office/drawing/2014/main" id="{3AB2B29B-B849-46BF-97FE-3C163CD81959}"/>
              </a:ext>
            </a:extLst>
          </p:cNvPr>
          <p:cNvSpPr/>
          <p:nvPr/>
        </p:nvSpPr>
        <p:spPr bwMode="gray">
          <a:xfrm flipH="1">
            <a:off x="11648016" y="944041"/>
            <a:ext cx="550336" cy="550193"/>
          </a:xfrm>
          <a:custGeom>
            <a:avLst/>
            <a:gdLst>
              <a:gd name="connsiteX0" fmla="*/ 550193 w 550193"/>
              <a:gd name="connsiteY0" fmla="*/ 0 h 550193"/>
              <a:gd name="connsiteX1" fmla="*/ 0 w 550193"/>
              <a:gd name="connsiteY1" fmla="*/ 0 h 550193"/>
              <a:gd name="connsiteX2" fmla="*/ 0 w 550193"/>
              <a:gd name="connsiteY2" fmla="*/ 550193 h 550193"/>
              <a:gd name="connsiteX3" fmla="*/ 550193 w 550193"/>
              <a:gd name="connsiteY3" fmla="*/ 0 h 550193"/>
            </a:gdLst>
            <a:ahLst/>
            <a:cxnLst>
              <a:cxn ang="0">
                <a:pos x="connsiteX0" y="connsiteY0"/>
              </a:cxn>
              <a:cxn ang="0">
                <a:pos x="connsiteX1" y="connsiteY1"/>
              </a:cxn>
              <a:cxn ang="0">
                <a:pos x="connsiteX2" y="connsiteY2"/>
              </a:cxn>
              <a:cxn ang="0">
                <a:pos x="connsiteX3" y="connsiteY3"/>
              </a:cxn>
            </a:cxnLst>
            <a:rect l="l" t="t" r="r" b="b"/>
            <a:pathLst>
              <a:path w="550193" h="550193">
                <a:moveTo>
                  <a:pt x="550193" y="0"/>
                </a:moveTo>
                <a:lnTo>
                  <a:pt x="0" y="0"/>
                </a:lnTo>
                <a:lnTo>
                  <a:pt x="0" y="550193"/>
                </a:lnTo>
                <a:lnTo>
                  <a:pt x="550193"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77" name="Freeform: Shape 776">
            <a:extLst>
              <a:ext uri="{FF2B5EF4-FFF2-40B4-BE49-F238E27FC236}">
                <a16:creationId xmlns:a16="http://schemas.microsoft.com/office/drawing/2014/main" id="{A7B22A32-000A-4BAB-B5C4-7CAF40CF0F0F}"/>
              </a:ext>
            </a:extLst>
          </p:cNvPr>
          <p:cNvSpPr/>
          <p:nvPr/>
        </p:nvSpPr>
        <p:spPr bwMode="gray">
          <a:xfrm flipH="1">
            <a:off x="11645639" y="3852274"/>
            <a:ext cx="2572" cy="1286"/>
          </a:xfrm>
          <a:custGeom>
            <a:avLst/>
            <a:gdLst>
              <a:gd name="connsiteX0" fmla="*/ 1286 w 2571"/>
              <a:gd name="connsiteY0" fmla="*/ 0 h 1286"/>
              <a:gd name="connsiteX1" fmla="*/ 0 w 2571"/>
              <a:gd name="connsiteY1" fmla="*/ 1286 h 1286"/>
              <a:gd name="connsiteX2" fmla="*/ 2571 w 2571"/>
              <a:gd name="connsiteY2" fmla="*/ 1286 h 1286"/>
              <a:gd name="connsiteX3" fmla="*/ 2571 w 2571"/>
              <a:gd name="connsiteY3" fmla="*/ 1285 h 1286"/>
              <a:gd name="connsiteX4" fmla="*/ 1286 w 2571"/>
              <a:gd name="connsiteY4" fmla="*/ 0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6" y="0"/>
                </a:moveTo>
                <a:lnTo>
                  <a:pt x="0" y="1286"/>
                </a:lnTo>
                <a:lnTo>
                  <a:pt x="2571" y="1286"/>
                </a:lnTo>
                <a:lnTo>
                  <a:pt x="2571" y="1285"/>
                </a:lnTo>
                <a:lnTo>
                  <a:pt x="1286"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76" name="Freeform: Shape 775">
            <a:extLst>
              <a:ext uri="{FF2B5EF4-FFF2-40B4-BE49-F238E27FC236}">
                <a16:creationId xmlns:a16="http://schemas.microsoft.com/office/drawing/2014/main" id="{D27DEB13-3665-4799-ADF6-AB82FB081509}"/>
              </a:ext>
            </a:extLst>
          </p:cNvPr>
          <p:cNvSpPr/>
          <p:nvPr/>
        </p:nvSpPr>
        <p:spPr bwMode="gray">
          <a:xfrm flipH="1">
            <a:off x="11648211" y="3853560"/>
            <a:ext cx="550141" cy="549998"/>
          </a:xfrm>
          <a:custGeom>
            <a:avLst/>
            <a:gdLst>
              <a:gd name="connsiteX0" fmla="*/ 549998 w 549998"/>
              <a:gd name="connsiteY0" fmla="*/ 0 h 549998"/>
              <a:gd name="connsiteX1" fmla="*/ 0 w 549998"/>
              <a:gd name="connsiteY1" fmla="*/ 0 h 549998"/>
              <a:gd name="connsiteX2" fmla="*/ 0 w 549998"/>
              <a:gd name="connsiteY2" fmla="*/ 549998 h 549998"/>
              <a:gd name="connsiteX3" fmla="*/ 549998 w 549998"/>
              <a:gd name="connsiteY3" fmla="*/ 0 h 549998"/>
            </a:gdLst>
            <a:ahLst/>
            <a:cxnLst>
              <a:cxn ang="0">
                <a:pos x="connsiteX0" y="connsiteY0"/>
              </a:cxn>
              <a:cxn ang="0">
                <a:pos x="connsiteX1" y="connsiteY1"/>
              </a:cxn>
              <a:cxn ang="0">
                <a:pos x="connsiteX2" y="connsiteY2"/>
              </a:cxn>
              <a:cxn ang="0">
                <a:pos x="connsiteX3" y="connsiteY3"/>
              </a:cxn>
            </a:cxnLst>
            <a:rect l="l" t="t" r="r" b="b"/>
            <a:pathLst>
              <a:path w="549998" h="549998">
                <a:moveTo>
                  <a:pt x="549998" y="0"/>
                </a:moveTo>
                <a:lnTo>
                  <a:pt x="0" y="0"/>
                </a:lnTo>
                <a:lnTo>
                  <a:pt x="0" y="549998"/>
                </a:lnTo>
                <a:lnTo>
                  <a:pt x="549998"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70" name="Freeform: Shape 769">
            <a:extLst>
              <a:ext uri="{FF2B5EF4-FFF2-40B4-BE49-F238E27FC236}">
                <a16:creationId xmlns:a16="http://schemas.microsoft.com/office/drawing/2014/main" id="{65B04691-30CF-421C-831C-67C2B03EAB1A}"/>
              </a:ext>
            </a:extLst>
          </p:cNvPr>
          <p:cNvSpPr/>
          <p:nvPr/>
        </p:nvSpPr>
        <p:spPr bwMode="gray">
          <a:xfrm flipH="1">
            <a:off x="11646827" y="391470"/>
            <a:ext cx="551525" cy="552570"/>
          </a:xfrm>
          <a:custGeom>
            <a:avLst/>
            <a:gdLst>
              <a:gd name="connsiteX0" fmla="*/ 0 w 551381"/>
              <a:gd name="connsiteY0" fmla="*/ 0 h 552570"/>
              <a:gd name="connsiteX1" fmla="*/ 0 w 551381"/>
              <a:gd name="connsiteY1" fmla="*/ 552570 h 552570"/>
              <a:gd name="connsiteX2" fmla="*/ 550193 w 551381"/>
              <a:gd name="connsiteY2" fmla="*/ 552570 h 552570"/>
              <a:gd name="connsiteX3" fmla="*/ 551381 w 551381"/>
              <a:gd name="connsiteY3" fmla="*/ 551381 h 552570"/>
              <a:gd name="connsiteX4" fmla="*/ 0 w 551381"/>
              <a:gd name="connsiteY4" fmla="*/ 0 h 552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381" h="552570">
                <a:moveTo>
                  <a:pt x="0" y="0"/>
                </a:moveTo>
                <a:lnTo>
                  <a:pt x="0" y="552570"/>
                </a:lnTo>
                <a:lnTo>
                  <a:pt x="550193" y="552570"/>
                </a:lnTo>
                <a:lnTo>
                  <a:pt x="551381" y="551381"/>
                </a:lnTo>
                <a:lnTo>
                  <a:pt x="0"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9" name="Freeform: Shape 768">
            <a:extLst>
              <a:ext uri="{FF2B5EF4-FFF2-40B4-BE49-F238E27FC236}">
                <a16:creationId xmlns:a16="http://schemas.microsoft.com/office/drawing/2014/main" id="{6DB3C075-8135-4F90-AA2E-6FB264F5FD17}"/>
              </a:ext>
            </a:extLst>
          </p:cNvPr>
          <p:cNvSpPr/>
          <p:nvPr/>
        </p:nvSpPr>
        <p:spPr bwMode="gray">
          <a:xfrm flipH="1">
            <a:off x="11645638" y="941664"/>
            <a:ext cx="1189" cy="2377"/>
          </a:xfrm>
          <a:custGeom>
            <a:avLst/>
            <a:gdLst>
              <a:gd name="connsiteX0" fmla="*/ 1189 w 1189"/>
              <a:gd name="connsiteY0" fmla="*/ 0 h 2377"/>
              <a:gd name="connsiteX1" fmla="*/ 0 w 1189"/>
              <a:gd name="connsiteY1" fmla="*/ 1188 h 2377"/>
              <a:gd name="connsiteX2" fmla="*/ 1189 w 1189"/>
              <a:gd name="connsiteY2" fmla="*/ 2377 h 2377"/>
              <a:gd name="connsiteX3" fmla="*/ 1189 w 1189"/>
              <a:gd name="connsiteY3" fmla="*/ 0 h 2377"/>
            </a:gdLst>
            <a:ahLst/>
            <a:cxnLst>
              <a:cxn ang="0">
                <a:pos x="connsiteX0" y="connsiteY0"/>
              </a:cxn>
              <a:cxn ang="0">
                <a:pos x="connsiteX1" y="connsiteY1"/>
              </a:cxn>
              <a:cxn ang="0">
                <a:pos x="connsiteX2" y="connsiteY2"/>
              </a:cxn>
              <a:cxn ang="0">
                <a:pos x="connsiteX3" y="connsiteY3"/>
              </a:cxn>
            </a:cxnLst>
            <a:rect l="l" t="t" r="r" b="b"/>
            <a:pathLst>
              <a:path w="1189" h="2377">
                <a:moveTo>
                  <a:pt x="1189" y="0"/>
                </a:moveTo>
                <a:lnTo>
                  <a:pt x="0" y="1188"/>
                </a:lnTo>
                <a:lnTo>
                  <a:pt x="1189" y="2377"/>
                </a:lnTo>
                <a:lnTo>
                  <a:pt x="1189"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8" name="Freeform: Shape 767">
            <a:extLst>
              <a:ext uri="{FF2B5EF4-FFF2-40B4-BE49-F238E27FC236}">
                <a16:creationId xmlns:a16="http://schemas.microsoft.com/office/drawing/2014/main" id="{ED1D2DE8-6CA3-450B-A264-9A1A84AB0BBD}"/>
              </a:ext>
            </a:extLst>
          </p:cNvPr>
          <p:cNvSpPr/>
          <p:nvPr/>
        </p:nvSpPr>
        <p:spPr bwMode="gray">
          <a:xfrm flipH="1">
            <a:off x="11645638" y="944040"/>
            <a:ext cx="552714" cy="968826"/>
          </a:xfrm>
          <a:custGeom>
            <a:avLst/>
            <a:gdLst>
              <a:gd name="connsiteX0" fmla="*/ 552570 w 552570"/>
              <a:gd name="connsiteY0" fmla="*/ 0 h 968826"/>
              <a:gd name="connsiteX1" fmla="*/ 550193 w 552570"/>
              <a:gd name="connsiteY1" fmla="*/ 0 h 968826"/>
              <a:gd name="connsiteX2" fmla="*/ 0 w 552570"/>
              <a:gd name="connsiteY2" fmla="*/ 550193 h 968826"/>
              <a:gd name="connsiteX3" fmla="*/ 0 w 552570"/>
              <a:gd name="connsiteY3" fmla="*/ 968826 h 968826"/>
              <a:gd name="connsiteX4" fmla="*/ 552570 w 552570"/>
              <a:gd name="connsiteY4" fmla="*/ 968826 h 968826"/>
              <a:gd name="connsiteX5" fmla="*/ 552570 w 552570"/>
              <a:gd name="connsiteY5" fmla="*/ 0 h 96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570" h="968826">
                <a:moveTo>
                  <a:pt x="552570" y="0"/>
                </a:moveTo>
                <a:lnTo>
                  <a:pt x="550193" y="0"/>
                </a:lnTo>
                <a:lnTo>
                  <a:pt x="0" y="550193"/>
                </a:lnTo>
                <a:lnTo>
                  <a:pt x="0" y="968826"/>
                </a:lnTo>
                <a:lnTo>
                  <a:pt x="552570" y="968826"/>
                </a:lnTo>
                <a:lnTo>
                  <a:pt x="552570"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7" name="Freeform: Shape 766">
            <a:extLst>
              <a:ext uri="{FF2B5EF4-FFF2-40B4-BE49-F238E27FC236}">
                <a16:creationId xmlns:a16="http://schemas.microsoft.com/office/drawing/2014/main" id="{CB2C237D-07A4-45F6-BC8A-33DCB72C3FD5}"/>
              </a:ext>
            </a:extLst>
          </p:cNvPr>
          <p:cNvSpPr/>
          <p:nvPr/>
        </p:nvSpPr>
        <p:spPr bwMode="gray">
          <a:xfrm flipH="1">
            <a:off x="11645638" y="2332376"/>
            <a:ext cx="552714" cy="552570"/>
          </a:xfrm>
          <a:custGeom>
            <a:avLst/>
            <a:gdLst>
              <a:gd name="connsiteX0" fmla="*/ 0 w 552570"/>
              <a:gd name="connsiteY0" fmla="*/ 0 h 552570"/>
              <a:gd name="connsiteX1" fmla="*/ 0 w 552570"/>
              <a:gd name="connsiteY1" fmla="*/ 552570 h 552570"/>
              <a:gd name="connsiteX2" fmla="*/ 552570 w 552570"/>
              <a:gd name="connsiteY2" fmla="*/ 552570 h 552570"/>
              <a:gd name="connsiteX3" fmla="*/ 0 w 552570"/>
              <a:gd name="connsiteY3" fmla="*/ 0 h 552570"/>
            </a:gdLst>
            <a:ahLst/>
            <a:cxnLst>
              <a:cxn ang="0">
                <a:pos x="connsiteX0" y="connsiteY0"/>
              </a:cxn>
              <a:cxn ang="0">
                <a:pos x="connsiteX1" y="connsiteY1"/>
              </a:cxn>
              <a:cxn ang="0">
                <a:pos x="connsiteX2" y="connsiteY2"/>
              </a:cxn>
              <a:cxn ang="0">
                <a:pos x="connsiteX3" y="connsiteY3"/>
              </a:cxn>
            </a:cxnLst>
            <a:rect l="l" t="t" r="r" b="b"/>
            <a:pathLst>
              <a:path w="552570" h="552570">
                <a:moveTo>
                  <a:pt x="0" y="0"/>
                </a:moveTo>
                <a:lnTo>
                  <a:pt x="0" y="552570"/>
                </a:lnTo>
                <a:lnTo>
                  <a:pt x="552570" y="552570"/>
                </a:lnTo>
                <a:lnTo>
                  <a:pt x="0"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5" name="Freeform: Shape 764">
            <a:extLst>
              <a:ext uri="{FF2B5EF4-FFF2-40B4-BE49-F238E27FC236}">
                <a16:creationId xmlns:a16="http://schemas.microsoft.com/office/drawing/2014/main" id="{F832255B-5F23-40E1-91D2-B0B51FA45EAE}"/>
              </a:ext>
            </a:extLst>
          </p:cNvPr>
          <p:cNvSpPr/>
          <p:nvPr/>
        </p:nvSpPr>
        <p:spPr bwMode="gray">
          <a:xfrm flipH="1">
            <a:off x="11646924" y="3300990"/>
            <a:ext cx="551428" cy="552570"/>
          </a:xfrm>
          <a:custGeom>
            <a:avLst/>
            <a:gdLst>
              <a:gd name="connsiteX0" fmla="*/ 0 w 551284"/>
              <a:gd name="connsiteY0" fmla="*/ 0 h 552570"/>
              <a:gd name="connsiteX1" fmla="*/ 0 w 551284"/>
              <a:gd name="connsiteY1" fmla="*/ 552570 h 552570"/>
              <a:gd name="connsiteX2" fmla="*/ 549998 w 551284"/>
              <a:gd name="connsiteY2" fmla="*/ 552570 h 552570"/>
              <a:gd name="connsiteX3" fmla="*/ 551284 w 551284"/>
              <a:gd name="connsiteY3" fmla="*/ 551284 h 552570"/>
              <a:gd name="connsiteX4" fmla="*/ 0 w 551284"/>
              <a:gd name="connsiteY4" fmla="*/ 0 h 552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284" h="552570">
                <a:moveTo>
                  <a:pt x="0" y="0"/>
                </a:moveTo>
                <a:lnTo>
                  <a:pt x="0" y="552570"/>
                </a:lnTo>
                <a:lnTo>
                  <a:pt x="549998" y="552570"/>
                </a:lnTo>
                <a:lnTo>
                  <a:pt x="551284" y="551284"/>
                </a:lnTo>
                <a:lnTo>
                  <a:pt x="0"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4" name="Freeform: Shape 763">
            <a:extLst>
              <a:ext uri="{FF2B5EF4-FFF2-40B4-BE49-F238E27FC236}">
                <a16:creationId xmlns:a16="http://schemas.microsoft.com/office/drawing/2014/main" id="{9EDE2D83-2AB6-4E22-AB2E-EC0582BCCA8B}"/>
              </a:ext>
            </a:extLst>
          </p:cNvPr>
          <p:cNvSpPr/>
          <p:nvPr/>
        </p:nvSpPr>
        <p:spPr bwMode="gray">
          <a:xfrm flipH="1">
            <a:off x="11645639" y="3850989"/>
            <a:ext cx="1285" cy="2570"/>
          </a:xfrm>
          <a:custGeom>
            <a:avLst/>
            <a:gdLst>
              <a:gd name="connsiteX0" fmla="*/ 1285 w 1285"/>
              <a:gd name="connsiteY0" fmla="*/ 0 h 2570"/>
              <a:gd name="connsiteX1" fmla="*/ 0 w 1285"/>
              <a:gd name="connsiteY1" fmla="*/ 1285 h 2570"/>
              <a:gd name="connsiteX2" fmla="*/ 1285 w 1285"/>
              <a:gd name="connsiteY2" fmla="*/ 2570 h 2570"/>
              <a:gd name="connsiteX3" fmla="*/ 1285 w 1285"/>
              <a:gd name="connsiteY3" fmla="*/ 0 h 2570"/>
            </a:gdLst>
            <a:ahLst/>
            <a:cxnLst>
              <a:cxn ang="0">
                <a:pos x="connsiteX0" y="connsiteY0"/>
              </a:cxn>
              <a:cxn ang="0">
                <a:pos x="connsiteX1" y="connsiteY1"/>
              </a:cxn>
              <a:cxn ang="0">
                <a:pos x="connsiteX2" y="connsiteY2"/>
              </a:cxn>
              <a:cxn ang="0">
                <a:pos x="connsiteX3" y="connsiteY3"/>
              </a:cxn>
            </a:cxnLst>
            <a:rect l="l" t="t" r="r" b="b"/>
            <a:pathLst>
              <a:path w="1285" h="2570">
                <a:moveTo>
                  <a:pt x="1285" y="0"/>
                </a:moveTo>
                <a:lnTo>
                  <a:pt x="0" y="1285"/>
                </a:lnTo>
                <a:lnTo>
                  <a:pt x="1285" y="2570"/>
                </a:lnTo>
                <a:lnTo>
                  <a:pt x="1285"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3" name="Freeform: Shape 762">
            <a:extLst>
              <a:ext uri="{FF2B5EF4-FFF2-40B4-BE49-F238E27FC236}">
                <a16:creationId xmlns:a16="http://schemas.microsoft.com/office/drawing/2014/main" id="{B116261A-C69F-45CE-B83B-F7707BB0F65C}"/>
              </a:ext>
            </a:extLst>
          </p:cNvPr>
          <p:cNvSpPr/>
          <p:nvPr/>
        </p:nvSpPr>
        <p:spPr bwMode="gray">
          <a:xfrm flipH="1">
            <a:off x="11645639" y="3853560"/>
            <a:ext cx="552713" cy="968632"/>
          </a:xfrm>
          <a:custGeom>
            <a:avLst/>
            <a:gdLst>
              <a:gd name="connsiteX0" fmla="*/ 552569 w 552569"/>
              <a:gd name="connsiteY0" fmla="*/ 0 h 968632"/>
              <a:gd name="connsiteX1" fmla="*/ 549998 w 552569"/>
              <a:gd name="connsiteY1" fmla="*/ 0 h 968632"/>
              <a:gd name="connsiteX2" fmla="*/ 0 w 552569"/>
              <a:gd name="connsiteY2" fmla="*/ 549998 h 968632"/>
              <a:gd name="connsiteX3" fmla="*/ 0 w 552569"/>
              <a:gd name="connsiteY3" fmla="*/ 968632 h 968632"/>
              <a:gd name="connsiteX4" fmla="*/ 552569 w 552569"/>
              <a:gd name="connsiteY4" fmla="*/ 968632 h 968632"/>
              <a:gd name="connsiteX5" fmla="*/ 552569 w 552569"/>
              <a:gd name="connsiteY5" fmla="*/ 0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569" h="968632">
                <a:moveTo>
                  <a:pt x="552569" y="0"/>
                </a:moveTo>
                <a:lnTo>
                  <a:pt x="549998" y="0"/>
                </a:lnTo>
                <a:lnTo>
                  <a:pt x="0" y="549998"/>
                </a:lnTo>
                <a:lnTo>
                  <a:pt x="0" y="968632"/>
                </a:lnTo>
                <a:lnTo>
                  <a:pt x="552569" y="968632"/>
                </a:lnTo>
                <a:lnTo>
                  <a:pt x="552569"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0" name="Freeform: Shape 749">
            <a:extLst>
              <a:ext uri="{FF2B5EF4-FFF2-40B4-BE49-F238E27FC236}">
                <a16:creationId xmlns:a16="http://schemas.microsoft.com/office/drawing/2014/main" id="{69E776B9-D5C7-4DEC-8498-132F5041A4C3}"/>
              </a:ext>
            </a:extLst>
          </p:cNvPr>
          <p:cNvSpPr/>
          <p:nvPr/>
        </p:nvSpPr>
        <p:spPr bwMode="gray">
          <a:xfrm flipH="1">
            <a:off x="11645639" y="4823070"/>
            <a:ext cx="552713" cy="971203"/>
          </a:xfrm>
          <a:custGeom>
            <a:avLst/>
            <a:gdLst>
              <a:gd name="connsiteX0" fmla="*/ 552569 w 552569"/>
              <a:gd name="connsiteY0" fmla="*/ 0 h 971203"/>
              <a:gd name="connsiteX1" fmla="*/ 0 w 552569"/>
              <a:gd name="connsiteY1" fmla="*/ 0 h 971203"/>
              <a:gd name="connsiteX2" fmla="*/ 0 w 552569"/>
              <a:gd name="connsiteY2" fmla="*/ 418634 h 971203"/>
              <a:gd name="connsiteX3" fmla="*/ 552569 w 552569"/>
              <a:gd name="connsiteY3" fmla="*/ 971203 h 971203"/>
              <a:gd name="connsiteX4" fmla="*/ 552569 w 552569"/>
              <a:gd name="connsiteY4" fmla="*/ 0 h 971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569" h="971203">
                <a:moveTo>
                  <a:pt x="552569" y="0"/>
                </a:moveTo>
                <a:lnTo>
                  <a:pt x="0" y="0"/>
                </a:lnTo>
                <a:lnTo>
                  <a:pt x="0" y="418634"/>
                </a:lnTo>
                <a:lnTo>
                  <a:pt x="552569" y="971203"/>
                </a:lnTo>
                <a:lnTo>
                  <a:pt x="552569"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6" name="Freeform: Shape 735">
            <a:extLst>
              <a:ext uri="{FF2B5EF4-FFF2-40B4-BE49-F238E27FC236}">
                <a16:creationId xmlns:a16="http://schemas.microsoft.com/office/drawing/2014/main" id="{9E3F8C95-F194-43DA-AE72-267A2A96A623}"/>
              </a:ext>
            </a:extLst>
          </p:cNvPr>
          <p:cNvSpPr/>
          <p:nvPr/>
        </p:nvSpPr>
        <p:spPr bwMode="gray">
          <a:xfrm flipH="1">
            <a:off x="11645638" y="6213988"/>
            <a:ext cx="552714" cy="552570"/>
          </a:xfrm>
          <a:custGeom>
            <a:avLst/>
            <a:gdLst>
              <a:gd name="connsiteX0" fmla="*/ 0 w 552570"/>
              <a:gd name="connsiteY0" fmla="*/ 0 h 552570"/>
              <a:gd name="connsiteX1" fmla="*/ 0 w 552570"/>
              <a:gd name="connsiteY1" fmla="*/ 552570 h 552570"/>
              <a:gd name="connsiteX2" fmla="*/ 552570 w 552570"/>
              <a:gd name="connsiteY2" fmla="*/ 552570 h 552570"/>
              <a:gd name="connsiteX3" fmla="*/ 0 w 552570"/>
              <a:gd name="connsiteY3" fmla="*/ 0 h 552570"/>
            </a:gdLst>
            <a:ahLst/>
            <a:cxnLst>
              <a:cxn ang="0">
                <a:pos x="connsiteX0" y="connsiteY0"/>
              </a:cxn>
              <a:cxn ang="0">
                <a:pos x="connsiteX1" y="connsiteY1"/>
              </a:cxn>
              <a:cxn ang="0">
                <a:pos x="connsiteX2" y="connsiteY2"/>
              </a:cxn>
              <a:cxn ang="0">
                <a:pos x="connsiteX3" y="connsiteY3"/>
              </a:cxn>
            </a:cxnLst>
            <a:rect l="l" t="t" r="r" b="b"/>
            <a:pathLst>
              <a:path w="552570" h="552570">
                <a:moveTo>
                  <a:pt x="0" y="0"/>
                </a:moveTo>
                <a:lnTo>
                  <a:pt x="0" y="552570"/>
                </a:lnTo>
                <a:lnTo>
                  <a:pt x="552570" y="552570"/>
                </a:lnTo>
                <a:lnTo>
                  <a:pt x="0" y="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4" name="Right Triangle 623">
            <a:extLst>
              <a:ext uri="{FF2B5EF4-FFF2-40B4-BE49-F238E27FC236}">
                <a16:creationId xmlns:a16="http://schemas.microsoft.com/office/drawing/2014/main" id="{D190A99F-1AD8-4B1A-A77B-A6C1192D9C83}"/>
              </a:ext>
            </a:extLst>
          </p:cNvPr>
          <p:cNvSpPr/>
          <p:nvPr/>
        </p:nvSpPr>
        <p:spPr bwMode="gray">
          <a:xfrm>
            <a:off x="10673731" y="5795356"/>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5" name="Right Triangle 624">
            <a:extLst>
              <a:ext uri="{FF2B5EF4-FFF2-40B4-BE49-F238E27FC236}">
                <a16:creationId xmlns:a16="http://schemas.microsoft.com/office/drawing/2014/main" id="{B7D5D60B-1736-4EA6-BD19-2A34EAC3633E}"/>
              </a:ext>
            </a:extLst>
          </p:cNvPr>
          <p:cNvSpPr/>
          <p:nvPr/>
        </p:nvSpPr>
        <p:spPr bwMode="gray">
          <a:xfrm rot="10800000">
            <a:off x="10673732"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6" name="Right Triangle 625">
            <a:extLst>
              <a:ext uri="{FF2B5EF4-FFF2-40B4-BE49-F238E27FC236}">
                <a16:creationId xmlns:a16="http://schemas.microsoft.com/office/drawing/2014/main" id="{C0B21947-8356-4D27-86FE-A3FAF15B9A8F}"/>
              </a:ext>
            </a:extLst>
          </p:cNvPr>
          <p:cNvSpPr/>
          <p:nvPr/>
        </p:nvSpPr>
        <p:spPr bwMode="gray">
          <a:xfrm flipV="1">
            <a:off x="1067373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7" name="Right Triangle 626">
            <a:extLst>
              <a:ext uri="{FF2B5EF4-FFF2-40B4-BE49-F238E27FC236}">
                <a16:creationId xmlns:a16="http://schemas.microsoft.com/office/drawing/2014/main" id="{2A3D7ECB-5C74-4571-81EF-FF06BB6BDF32}"/>
              </a:ext>
            </a:extLst>
          </p:cNvPr>
          <p:cNvSpPr/>
          <p:nvPr/>
        </p:nvSpPr>
        <p:spPr bwMode="gray">
          <a:xfrm rot="10800000" flipV="1">
            <a:off x="10673732"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8" name="Right Triangle 627">
            <a:extLst>
              <a:ext uri="{FF2B5EF4-FFF2-40B4-BE49-F238E27FC236}">
                <a16:creationId xmlns:a16="http://schemas.microsoft.com/office/drawing/2014/main" id="{4DAAA567-2CC2-4524-BEBA-277A36E5E0A4}"/>
              </a:ext>
            </a:extLst>
          </p:cNvPr>
          <p:cNvSpPr/>
          <p:nvPr/>
        </p:nvSpPr>
        <p:spPr bwMode="gray">
          <a:xfrm rot="10800000">
            <a:off x="10673732"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9" name="Right Triangle 628">
            <a:extLst>
              <a:ext uri="{FF2B5EF4-FFF2-40B4-BE49-F238E27FC236}">
                <a16:creationId xmlns:a16="http://schemas.microsoft.com/office/drawing/2014/main" id="{4D18EDF7-15D0-4830-95A5-56E121645B88}"/>
              </a:ext>
            </a:extLst>
          </p:cNvPr>
          <p:cNvSpPr/>
          <p:nvPr/>
        </p:nvSpPr>
        <p:spPr bwMode="gray">
          <a:xfrm>
            <a:off x="10673731" y="288235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0" name="Right Triangle 629">
            <a:extLst>
              <a:ext uri="{FF2B5EF4-FFF2-40B4-BE49-F238E27FC236}">
                <a16:creationId xmlns:a16="http://schemas.microsoft.com/office/drawing/2014/main" id="{C1709A9A-D5FA-428D-B46E-9207AE56C3D4}"/>
              </a:ext>
            </a:extLst>
          </p:cNvPr>
          <p:cNvSpPr/>
          <p:nvPr/>
        </p:nvSpPr>
        <p:spPr bwMode="gray">
          <a:xfrm rot="10800000">
            <a:off x="1067373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1" name="Right Triangle 630">
            <a:extLst>
              <a:ext uri="{FF2B5EF4-FFF2-40B4-BE49-F238E27FC236}">
                <a16:creationId xmlns:a16="http://schemas.microsoft.com/office/drawing/2014/main" id="{31AD2623-245F-4492-B275-854D3C61A6B9}"/>
              </a:ext>
            </a:extLst>
          </p:cNvPr>
          <p:cNvSpPr/>
          <p:nvPr/>
        </p:nvSpPr>
        <p:spPr bwMode="gray">
          <a:xfrm flipV="1">
            <a:off x="10673731"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2" name="Right Triangle 631">
            <a:extLst>
              <a:ext uri="{FF2B5EF4-FFF2-40B4-BE49-F238E27FC236}">
                <a16:creationId xmlns:a16="http://schemas.microsoft.com/office/drawing/2014/main" id="{EFEA176B-48A7-4A95-B09A-4B02456802B6}"/>
              </a:ext>
            </a:extLst>
          </p:cNvPr>
          <p:cNvSpPr/>
          <p:nvPr/>
        </p:nvSpPr>
        <p:spPr bwMode="gray">
          <a:xfrm>
            <a:off x="10673731"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3" name="Right Triangle 632">
            <a:extLst>
              <a:ext uri="{FF2B5EF4-FFF2-40B4-BE49-F238E27FC236}">
                <a16:creationId xmlns:a16="http://schemas.microsoft.com/office/drawing/2014/main" id="{ADED2148-7B15-4EFC-AB88-C0CED1BD7797}"/>
              </a:ext>
            </a:extLst>
          </p:cNvPr>
          <p:cNvSpPr/>
          <p:nvPr/>
        </p:nvSpPr>
        <p:spPr bwMode="gray">
          <a:xfrm rot="10800000">
            <a:off x="10673731"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4" name="Right Triangle 633">
            <a:extLst>
              <a:ext uri="{FF2B5EF4-FFF2-40B4-BE49-F238E27FC236}">
                <a16:creationId xmlns:a16="http://schemas.microsoft.com/office/drawing/2014/main" id="{4ECC73D2-A19A-462D-A54B-86E9BFCCCD4F}"/>
              </a:ext>
            </a:extLst>
          </p:cNvPr>
          <p:cNvSpPr/>
          <p:nvPr/>
        </p:nvSpPr>
        <p:spPr bwMode="gray">
          <a:xfrm>
            <a:off x="10673731" y="-271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5" name="Right Triangle 634">
            <a:extLst>
              <a:ext uri="{FF2B5EF4-FFF2-40B4-BE49-F238E27FC236}">
                <a16:creationId xmlns:a16="http://schemas.microsoft.com/office/drawing/2014/main" id="{8A39A062-7C83-4669-9226-B79D9454814F}"/>
              </a:ext>
            </a:extLst>
          </p:cNvPr>
          <p:cNvSpPr/>
          <p:nvPr/>
        </p:nvSpPr>
        <p:spPr bwMode="gray">
          <a:xfrm rot="10800000">
            <a:off x="10673731"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8" name="Right Triangle 637">
            <a:extLst>
              <a:ext uri="{FF2B5EF4-FFF2-40B4-BE49-F238E27FC236}">
                <a16:creationId xmlns:a16="http://schemas.microsoft.com/office/drawing/2014/main" id="{72F437B1-A514-4D17-B127-40A1008E6944}"/>
              </a:ext>
            </a:extLst>
          </p:cNvPr>
          <p:cNvSpPr/>
          <p:nvPr/>
        </p:nvSpPr>
        <p:spPr bwMode="gray">
          <a:xfrm>
            <a:off x="4847463"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9" name="Right Triangle 638">
            <a:extLst>
              <a:ext uri="{FF2B5EF4-FFF2-40B4-BE49-F238E27FC236}">
                <a16:creationId xmlns:a16="http://schemas.microsoft.com/office/drawing/2014/main" id="{BAFE1D2F-C9E7-4490-B98B-E242819B4E88}"/>
              </a:ext>
            </a:extLst>
          </p:cNvPr>
          <p:cNvSpPr/>
          <p:nvPr/>
        </p:nvSpPr>
        <p:spPr bwMode="gray">
          <a:xfrm flipV="1">
            <a:off x="4847463" y="3850990"/>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0" name="Right Triangle 639">
            <a:extLst>
              <a:ext uri="{FF2B5EF4-FFF2-40B4-BE49-F238E27FC236}">
                <a16:creationId xmlns:a16="http://schemas.microsoft.com/office/drawing/2014/main" id="{3E10EC6E-EC05-4F5F-8706-CD496181FAB9}"/>
              </a:ext>
            </a:extLst>
          </p:cNvPr>
          <p:cNvSpPr/>
          <p:nvPr/>
        </p:nvSpPr>
        <p:spPr bwMode="gray">
          <a:xfrm rot="10800000" flipV="1">
            <a:off x="484746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1" name="Right Triangle 640">
            <a:extLst>
              <a:ext uri="{FF2B5EF4-FFF2-40B4-BE49-F238E27FC236}">
                <a16:creationId xmlns:a16="http://schemas.microsoft.com/office/drawing/2014/main" id="{65338E3E-121C-405A-A343-75BE2348336F}"/>
              </a:ext>
            </a:extLst>
          </p:cNvPr>
          <p:cNvSpPr/>
          <p:nvPr/>
        </p:nvSpPr>
        <p:spPr bwMode="gray">
          <a:xfrm>
            <a:off x="4847463"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2" name="Right Triangle 641">
            <a:extLst>
              <a:ext uri="{FF2B5EF4-FFF2-40B4-BE49-F238E27FC236}">
                <a16:creationId xmlns:a16="http://schemas.microsoft.com/office/drawing/2014/main" id="{7B25D828-A849-4581-936F-B83B8C62D7FD}"/>
              </a:ext>
            </a:extLst>
          </p:cNvPr>
          <p:cNvSpPr/>
          <p:nvPr/>
        </p:nvSpPr>
        <p:spPr bwMode="gray">
          <a:xfrm rot="10800000">
            <a:off x="4847464" y="482307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3" name="Right Triangle 642">
            <a:extLst>
              <a:ext uri="{FF2B5EF4-FFF2-40B4-BE49-F238E27FC236}">
                <a16:creationId xmlns:a16="http://schemas.microsoft.com/office/drawing/2014/main" id="{6AFF7020-037C-45BB-973B-A869544DAFA3}"/>
              </a:ext>
            </a:extLst>
          </p:cNvPr>
          <p:cNvSpPr/>
          <p:nvPr/>
        </p:nvSpPr>
        <p:spPr bwMode="gray">
          <a:xfrm>
            <a:off x="4847463"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4" name="Right Triangle 643">
            <a:extLst>
              <a:ext uri="{FF2B5EF4-FFF2-40B4-BE49-F238E27FC236}">
                <a16:creationId xmlns:a16="http://schemas.microsoft.com/office/drawing/2014/main" id="{93CC3375-7EE1-4993-A427-3BDBF9554C7E}"/>
              </a:ext>
            </a:extLst>
          </p:cNvPr>
          <p:cNvSpPr/>
          <p:nvPr/>
        </p:nvSpPr>
        <p:spPr bwMode="gray">
          <a:xfrm rot="10800000">
            <a:off x="4847464" y="288235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5" name="Right Triangle 644">
            <a:extLst>
              <a:ext uri="{FF2B5EF4-FFF2-40B4-BE49-F238E27FC236}">
                <a16:creationId xmlns:a16="http://schemas.microsoft.com/office/drawing/2014/main" id="{73360317-2D5C-42CA-9E6C-6AE0275B244D}"/>
              </a:ext>
            </a:extLst>
          </p:cNvPr>
          <p:cNvSpPr/>
          <p:nvPr/>
        </p:nvSpPr>
        <p:spPr bwMode="gray">
          <a:xfrm flipV="1">
            <a:off x="4847463" y="941663"/>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6" name="Right Triangle 645">
            <a:extLst>
              <a:ext uri="{FF2B5EF4-FFF2-40B4-BE49-F238E27FC236}">
                <a16:creationId xmlns:a16="http://schemas.microsoft.com/office/drawing/2014/main" id="{0F6D717C-C3A4-4884-B059-962B2F6A2412}"/>
              </a:ext>
            </a:extLst>
          </p:cNvPr>
          <p:cNvSpPr/>
          <p:nvPr/>
        </p:nvSpPr>
        <p:spPr bwMode="gray">
          <a:xfrm rot="10800000" flipV="1">
            <a:off x="4847464" y="9416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7" name="Right Triangle 646">
            <a:extLst>
              <a:ext uri="{FF2B5EF4-FFF2-40B4-BE49-F238E27FC236}">
                <a16:creationId xmlns:a16="http://schemas.microsoft.com/office/drawing/2014/main" id="{29ED4F58-E0F8-45D3-92C8-DE4BFA539A27}"/>
              </a:ext>
            </a:extLst>
          </p:cNvPr>
          <p:cNvSpPr/>
          <p:nvPr/>
        </p:nvSpPr>
        <p:spPr bwMode="gray">
          <a:xfrm>
            <a:off x="4847463" y="1906999"/>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8" name="Right Triangle 647">
            <a:extLst>
              <a:ext uri="{FF2B5EF4-FFF2-40B4-BE49-F238E27FC236}">
                <a16:creationId xmlns:a16="http://schemas.microsoft.com/office/drawing/2014/main" id="{EF0EF565-B25C-4643-8A60-5DC726700987}"/>
              </a:ext>
            </a:extLst>
          </p:cNvPr>
          <p:cNvSpPr/>
          <p:nvPr/>
        </p:nvSpPr>
        <p:spPr bwMode="gray">
          <a:xfrm rot="10800000">
            <a:off x="4847464"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49" name="Right Triangle 648">
            <a:extLst>
              <a:ext uri="{FF2B5EF4-FFF2-40B4-BE49-F238E27FC236}">
                <a16:creationId xmlns:a16="http://schemas.microsoft.com/office/drawing/2014/main" id="{59E2DBCC-6CB4-49B1-B2E1-46BB3BAD1FC8}"/>
              </a:ext>
            </a:extLst>
          </p:cNvPr>
          <p:cNvSpPr/>
          <p:nvPr/>
        </p:nvSpPr>
        <p:spPr bwMode="gray">
          <a:xfrm>
            <a:off x="4847463" y="-271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0" name="Right Triangle 649">
            <a:extLst>
              <a:ext uri="{FF2B5EF4-FFF2-40B4-BE49-F238E27FC236}">
                <a16:creationId xmlns:a16="http://schemas.microsoft.com/office/drawing/2014/main" id="{E1AEC6AA-86AB-461B-974D-E4D852A68BF9}"/>
              </a:ext>
            </a:extLst>
          </p:cNvPr>
          <p:cNvSpPr/>
          <p:nvPr/>
        </p:nvSpPr>
        <p:spPr bwMode="gray">
          <a:xfrm rot="10800000">
            <a:off x="4847464" y="-2220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2" name="Right Triangle 651">
            <a:extLst>
              <a:ext uri="{FF2B5EF4-FFF2-40B4-BE49-F238E27FC236}">
                <a16:creationId xmlns:a16="http://schemas.microsoft.com/office/drawing/2014/main" id="{3FFE64C0-FEBD-4FC2-92D7-8B830CB41491}"/>
              </a:ext>
            </a:extLst>
          </p:cNvPr>
          <p:cNvSpPr/>
          <p:nvPr/>
        </p:nvSpPr>
        <p:spPr bwMode="gray">
          <a:xfrm flipH="1">
            <a:off x="5815875"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3" name="Right Triangle 652">
            <a:extLst>
              <a:ext uri="{FF2B5EF4-FFF2-40B4-BE49-F238E27FC236}">
                <a16:creationId xmlns:a16="http://schemas.microsoft.com/office/drawing/2014/main" id="{BA3ED428-0457-4134-98E9-2701F05B7D4D}"/>
              </a:ext>
            </a:extLst>
          </p:cNvPr>
          <p:cNvSpPr/>
          <p:nvPr/>
        </p:nvSpPr>
        <p:spPr bwMode="gray">
          <a:xfrm rot="10800000" flipH="1">
            <a:off x="5815875" y="5795356"/>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4" name="Right Triangle 653">
            <a:extLst>
              <a:ext uri="{FF2B5EF4-FFF2-40B4-BE49-F238E27FC236}">
                <a16:creationId xmlns:a16="http://schemas.microsoft.com/office/drawing/2014/main" id="{E5A94D6A-F77C-40AE-B299-3AAAB1B39A88}"/>
              </a:ext>
            </a:extLst>
          </p:cNvPr>
          <p:cNvSpPr/>
          <p:nvPr/>
        </p:nvSpPr>
        <p:spPr bwMode="gray">
          <a:xfrm flipH="1" flipV="1">
            <a:off x="5815875"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5" name="Right Triangle 654">
            <a:extLst>
              <a:ext uri="{FF2B5EF4-FFF2-40B4-BE49-F238E27FC236}">
                <a16:creationId xmlns:a16="http://schemas.microsoft.com/office/drawing/2014/main" id="{7AE041BD-6F07-45D1-929E-03EE78ECDC36}"/>
              </a:ext>
            </a:extLst>
          </p:cNvPr>
          <p:cNvSpPr/>
          <p:nvPr/>
        </p:nvSpPr>
        <p:spPr bwMode="gray">
          <a:xfrm rot="10800000" flipH="1">
            <a:off x="581587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6" name="Right Triangle 655">
            <a:extLst>
              <a:ext uri="{FF2B5EF4-FFF2-40B4-BE49-F238E27FC236}">
                <a16:creationId xmlns:a16="http://schemas.microsoft.com/office/drawing/2014/main" id="{3E161EBE-EC1C-4907-8136-1E8A9F813450}"/>
              </a:ext>
            </a:extLst>
          </p:cNvPr>
          <p:cNvSpPr/>
          <p:nvPr/>
        </p:nvSpPr>
        <p:spPr bwMode="gray">
          <a:xfrm flipH="1">
            <a:off x="5815875" y="2882358"/>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7" name="Right Triangle 656">
            <a:extLst>
              <a:ext uri="{FF2B5EF4-FFF2-40B4-BE49-F238E27FC236}">
                <a16:creationId xmlns:a16="http://schemas.microsoft.com/office/drawing/2014/main" id="{21E9AD26-26BD-43C4-9A92-63BEF2BC3C31}"/>
              </a:ext>
            </a:extLst>
          </p:cNvPr>
          <p:cNvSpPr/>
          <p:nvPr/>
        </p:nvSpPr>
        <p:spPr bwMode="gray">
          <a:xfrm rot="10800000" flipH="1">
            <a:off x="5815875"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8" name="Right Triangle 657">
            <a:extLst>
              <a:ext uri="{FF2B5EF4-FFF2-40B4-BE49-F238E27FC236}">
                <a16:creationId xmlns:a16="http://schemas.microsoft.com/office/drawing/2014/main" id="{BE7402AB-16E0-4435-AD9F-5FC8744C54EA}"/>
              </a:ext>
            </a:extLst>
          </p:cNvPr>
          <p:cNvSpPr/>
          <p:nvPr/>
        </p:nvSpPr>
        <p:spPr bwMode="gray">
          <a:xfrm flipH="1" flipV="1">
            <a:off x="5815875" y="941663"/>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9" name="Right Triangle 658">
            <a:extLst>
              <a:ext uri="{FF2B5EF4-FFF2-40B4-BE49-F238E27FC236}">
                <a16:creationId xmlns:a16="http://schemas.microsoft.com/office/drawing/2014/main" id="{E0555B24-989B-442B-AE5F-75CD46CF5F01}"/>
              </a:ext>
            </a:extLst>
          </p:cNvPr>
          <p:cNvSpPr/>
          <p:nvPr/>
        </p:nvSpPr>
        <p:spPr bwMode="gray">
          <a:xfrm flipH="1">
            <a:off x="5815875" y="1913744"/>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0" name="Right Triangle 659">
            <a:extLst>
              <a:ext uri="{FF2B5EF4-FFF2-40B4-BE49-F238E27FC236}">
                <a16:creationId xmlns:a16="http://schemas.microsoft.com/office/drawing/2014/main" id="{145F9134-A35E-478C-8716-3A569DA90807}"/>
              </a:ext>
            </a:extLst>
          </p:cNvPr>
          <p:cNvSpPr/>
          <p:nvPr/>
        </p:nvSpPr>
        <p:spPr bwMode="gray">
          <a:xfrm rot="10800000" flipH="1">
            <a:off x="5815876" y="191374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1" name="Right Triangle 660">
            <a:extLst>
              <a:ext uri="{FF2B5EF4-FFF2-40B4-BE49-F238E27FC236}">
                <a16:creationId xmlns:a16="http://schemas.microsoft.com/office/drawing/2014/main" id="{A20D862C-EB68-4AA6-864F-4D8538E8FF6B}"/>
              </a:ext>
            </a:extLst>
          </p:cNvPr>
          <p:cNvSpPr/>
          <p:nvPr/>
        </p:nvSpPr>
        <p:spPr bwMode="gray">
          <a:xfrm flipH="1">
            <a:off x="5815875" y="-27163"/>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2" name="Right Triangle 661">
            <a:extLst>
              <a:ext uri="{FF2B5EF4-FFF2-40B4-BE49-F238E27FC236}">
                <a16:creationId xmlns:a16="http://schemas.microsoft.com/office/drawing/2014/main" id="{EB19E814-72CA-47E4-B527-7685D8128EF9}"/>
              </a:ext>
            </a:extLst>
          </p:cNvPr>
          <p:cNvSpPr/>
          <p:nvPr/>
        </p:nvSpPr>
        <p:spPr bwMode="gray">
          <a:xfrm rot="10800000" flipH="1">
            <a:off x="5815875" y="-22208"/>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66" name="Right Triangle 465">
            <a:extLst>
              <a:ext uri="{FF2B5EF4-FFF2-40B4-BE49-F238E27FC236}">
                <a16:creationId xmlns:a16="http://schemas.microsoft.com/office/drawing/2014/main" id="{9D036190-EC9A-4840-852D-0BC2A23BEA38}"/>
              </a:ext>
            </a:extLst>
          </p:cNvPr>
          <p:cNvSpPr/>
          <p:nvPr/>
        </p:nvSpPr>
        <p:spPr bwMode="gray">
          <a:xfrm>
            <a:off x="6787454" y="5795356"/>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67" name="Right Triangle 466">
            <a:extLst>
              <a:ext uri="{FF2B5EF4-FFF2-40B4-BE49-F238E27FC236}">
                <a16:creationId xmlns:a16="http://schemas.microsoft.com/office/drawing/2014/main" id="{C17CDE12-8EE2-4013-8ED1-101BB4623B1D}"/>
              </a:ext>
            </a:extLst>
          </p:cNvPr>
          <p:cNvSpPr/>
          <p:nvPr/>
        </p:nvSpPr>
        <p:spPr bwMode="gray">
          <a:xfrm rot="10800000">
            <a:off x="6787454" y="5795356"/>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68" name="Right Triangle 467">
            <a:extLst>
              <a:ext uri="{FF2B5EF4-FFF2-40B4-BE49-F238E27FC236}">
                <a16:creationId xmlns:a16="http://schemas.microsoft.com/office/drawing/2014/main" id="{5A27562C-3468-4E72-B14F-2E407B9845E9}"/>
              </a:ext>
            </a:extLst>
          </p:cNvPr>
          <p:cNvSpPr/>
          <p:nvPr/>
        </p:nvSpPr>
        <p:spPr bwMode="gray">
          <a:xfrm flipV="1">
            <a:off x="678745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69" name="Right Triangle 468">
            <a:extLst>
              <a:ext uri="{FF2B5EF4-FFF2-40B4-BE49-F238E27FC236}">
                <a16:creationId xmlns:a16="http://schemas.microsoft.com/office/drawing/2014/main" id="{9686A891-3AED-4911-B7B9-B9617BDE0702}"/>
              </a:ext>
            </a:extLst>
          </p:cNvPr>
          <p:cNvSpPr/>
          <p:nvPr/>
        </p:nvSpPr>
        <p:spPr bwMode="gray">
          <a:xfrm>
            <a:off x="6787454"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0" name="Right Triangle 469">
            <a:extLst>
              <a:ext uri="{FF2B5EF4-FFF2-40B4-BE49-F238E27FC236}">
                <a16:creationId xmlns:a16="http://schemas.microsoft.com/office/drawing/2014/main" id="{DE40A533-1471-49E8-8B6B-A959B2DDA663}"/>
              </a:ext>
            </a:extLst>
          </p:cNvPr>
          <p:cNvSpPr/>
          <p:nvPr/>
        </p:nvSpPr>
        <p:spPr bwMode="gray">
          <a:xfrm rot="10800000">
            <a:off x="6787454"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1" name="Right Triangle 470">
            <a:extLst>
              <a:ext uri="{FF2B5EF4-FFF2-40B4-BE49-F238E27FC236}">
                <a16:creationId xmlns:a16="http://schemas.microsoft.com/office/drawing/2014/main" id="{DB32AA39-EB38-4306-9195-841B647BAD5C}"/>
              </a:ext>
            </a:extLst>
          </p:cNvPr>
          <p:cNvSpPr/>
          <p:nvPr/>
        </p:nvSpPr>
        <p:spPr bwMode="gray">
          <a:xfrm>
            <a:off x="6787454" y="2882358"/>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2" name="Right Triangle 471">
            <a:extLst>
              <a:ext uri="{FF2B5EF4-FFF2-40B4-BE49-F238E27FC236}">
                <a16:creationId xmlns:a16="http://schemas.microsoft.com/office/drawing/2014/main" id="{CA409C7F-AA0D-4E1C-B891-C436EE6C1C30}"/>
              </a:ext>
            </a:extLst>
          </p:cNvPr>
          <p:cNvSpPr/>
          <p:nvPr/>
        </p:nvSpPr>
        <p:spPr bwMode="gray">
          <a:xfrm flipV="1">
            <a:off x="6787454"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3" name="Right Triangle 472">
            <a:extLst>
              <a:ext uri="{FF2B5EF4-FFF2-40B4-BE49-F238E27FC236}">
                <a16:creationId xmlns:a16="http://schemas.microsoft.com/office/drawing/2014/main" id="{FB146815-B2F1-46AB-87F7-711A9254586A}"/>
              </a:ext>
            </a:extLst>
          </p:cNvPr>
          <p:cNvSpPr/>
          <p:nvPr/>
        </p:nvSpPr>
        <p:spPr bwMode="gray">
          <a:xfrm>
            <a:off x="6787454"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4" name="Right Triangle 473">
            <a:extLst>
              <a:ext uri="{FF2B5EF4-FFF2-40B4-BE49-F238E27FC236}">
                <a16:creationId xmlns:a16="http://schemas.microsoft.com/office/drawing/2014/main" id="{D31C6409-E63A-4DD4-96F5-56CFCE038A2A}"/>
              </a:ext>
            </a:extLst>
          </p:cNvPr>
          <p:cNvSpPr/>
          <p:nvPr/>
        </p:nvSpPr>
        <p:spPr bwMode="gray">
          <a:xfrm rot="10800000">
            <a:off x="6787455"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5" name="Right Triangle 474">
            <a:extLst>
              <a:ext uri="{FF2B5EF4-FFF2-40B4-BE49-F238E27FC236}">
                <a16:creationId xmlns:a16="http://schemas.microsoft.com/office/drawing/2014/main" id="{FDF7B0C4-6C78-48FA-A7AE-C266ED8F4F63}"/>
              </a:ext>
            </a:extLst>
          </p:cNvPr>
          <p:cNvSpPr/>
          <p:nvPr/>
        </p:nvSpPr>
        <p:spPr bwMode="gray">
          <a:xfrm>
            <a:off x="6787454"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6" name="Right Triangle 475">
            <a:extLst>
              <a:ext uri="{FF2B5EF4-FFF2-40B4-BE49-F238E27FC236}">
                <a16:creationId xmlns:a16="http://schemas.microsoft.com/office/drawing/2014/main" id="{B65282C9-A8EC-4391-A520-F8D6DFCB6FAD}"/>
              </a:ext>
            </a:extLst>
          </p:cNvPr>
          <p:cNvSpPr/>
          <p:nvPr/>
        </p:nvSpPr>
        <p:spPr bwMode="gray">
          <a:xfrm rot="10800000">
            <a:off x="6787454" y="-22209"/>
            <a:ext cx="971456" cy="971203"/>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8" name="Right Triangle 477">
            <a:extLst>
              <a:ext uri="{FF2B5EF4-FFF2-40B4-BE49-F238E27FC236}">
                <a16:creationId xmlns:a16="http://schemas.microsoft.com/office/drawing/2014/main" id="{D18ED821-4CC1-48D7-9D13-F74299966B2F}"/>
              </a:ext>
            </a:extLst>
          </p:cNvPr>
          <p:cNvSpPr/>
          <p:nvPr/>
        </p:nvSpPr>
        <p:spPr bwMode="gray">
          <a:xfrm flipH="1">
            <a:off x="7758910"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79" name="Right Triangle 478">
            <a:extLst>
              <a:ext uri="{FF2B5EF4-FFF2-40B4-BE49-F238E27FC236}">
                <a16:creationId xmlns:a16="http://schemas.microsoft.com/office/drawing/2014/main" id="{6F5AC38F-5EC9-465D-B0C7-2267CA284F61}"/>
              </a:ext>
            </a:extLst>
          </p:cNvPr>
          <p:cNvSpPr/>
          <p:nvPr/>
        </p:nvSpPr>
        <p:spPr bwMode="gray">
          <a:xfrm flipH="1" flipV="1">
            <a:off x="7758910"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0" name="Right Triangle 479">
            <a:extLst>
              <a:ext uri="{FF2B5EF4-FFF2-40B4-BE49-F238E27FC236}">
                <a16:creationId xmlns:a16="http://schemas.microsoft.com/office/drawing/2014/main" id="{5E1430A1-84F0-4F77-99F3-ECA368425298}"/>
              </a:ext>
            </a:extLst>
          </p:cNvPr>
          <p:cNvSpPr/>
          <p:nvPr/>
        </p:nvSpPr>
        <p:spPr bwMode="gray">
          <a:xfrm rot="10800000" flipH="1" flipV="1">
            <a:off x="775891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1" name="Right Triangle 480">
            <a:extLst>
              <a:ext uri="{FF2B5EF4-FFF2-40B4-BE49-F238E27FC236}">
                <a16:creationId xmlns:a16="http://schemas.microsoft.com/office/drawing/2014/main" id="{5E5019BA-9FCC-4C2F-8754-6196BD95997F}"/>
              </a:ext>
            </a:extLst>
          </p:cNvPr>
          <p:cNvSpPr/>
          <p:nvPr/>
        </p:nvSpPr>
        <p:spPr bwMode="gray">
          <a:xfrm flipH="1">
            <a:off x="7758910"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2" name="Right Triangle 481">
            <a:extLst>
              <a:ext uri="{FF2B5EF4-FFF2-40B4-BE49-F238E27FC236}">
                <a16:creationId xmlns:a16="http://schemas.microsoft.com/office/drawing/2014/main" id="{C3F5F68C-A0C5-4E20-AE37-C80BCCB2FEC3}"/>
              </a:ext>
            </a:extLst>
          </p:cNvPr>
          <p:cNvSpPr/>
          <p:nvPr/>
        </p:nvSpPr>
        <p:spPr bwMode="gray">
          <a:xfrm flipH="1">
            <a:off x="7758910" y="288235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3" name="Right Triangle 482">
            <a:extLst>
              <a:ext uri="{FF2B5EF4-FFF2-40B4-BE49-F238E27FC236}">
                <a16:creationId xmlns:a16="http://schemas.microsoft.com/office/drawing/2014/main" id="{A493FDDB-C1AD-417F-8CFF-3000FB6BC37E}"/>
              </a:ext>
            </a:extLst>
          </p:cNvPr>
          <p:cNvSpPr/>
          <p:nvPr/>
        </p:nvSpPr>
        <p:spPr bwMode="gray">
          <a:xfrm rot="10800000" flipH="1">
            <a:off x="775891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4" name="Right Triangle 483">
            <a:extLst>
              <a:ext uri="{FF2B5EF4-FFF2-40B4-BE49-F238E27FC236}">
                <a16:creationId xmlns:a16="http://schemas.microsoft.com/office/drawing/2014/main" id="{AD32C4F5-7244-44EE-AC85-87542D44C7E3}"/>
              </a:ext>
            </a:extLst>
          </p:cNvPr>
          <p:cNvSpPr/>
          <p:nvPr/>
        </p:nvSpPr>
        <p:spPr bwMode="gray">
          <a:xfrm flipH="1" flipV="1">
            <a:off x="7758910" y="9416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5" name="Right Triangle 484">
            <a:extLst>
              <a:ext uri="{FF2B5EF4-FFF2-40B4-BE49-F238E27FC236}">
                <a16:creationId xmlns:a16="http://schemas.microsoft.com/office/drawing/2014/main" id="{62D211CD-72BE-4103-8828-3D09CAF071F3}"/>
              </a:ext>
            </a:extLst>
          </p:cNvPr>
          <p:cNvSpPr/>
          <p:nvPr/>
        </p:nvSpPr>
        <p:spPr bwMode="gray">
          <a:xfrm rot="10800000" flipH="1" flipV="1">
            <a:off x="7758910" y="94166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6" name="Right Triangle 485">
            <a:extLst>
              <a:ext uri="{FF2B5EF4-FFF2-40B4-BE49-F238E27FC236}">
                <a16:creationId xmlns:a16="http://schemas.microsoft.com/office/drawing/2014/main" id="{E1548013-0BBF-42F9-B6A6-F8A390F676CB}"/>
              </a:ext>
            </a:extLst>
          </p:cNvPr>
          <p:cNvSpPr/>
          <p:nvPr/>
        </p:nvSpPr>
        <p:spPr bwMode="gray">
          <a:xfrm flipH="1">
            <a:off x="7758910" y="191374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7" name="Right Triangle 486">
            <a:extLst>
              <a:ext uri="{FF2B5EF4-FFF2-40B4-BE49-F238E27FC236}">
                <a16:creationId xmlns:a16="http://schemas.microsoft.com/office/drawing/2014/main" id="{0CE4FFC6-CB2F-4F51-A0AE-DE64B5C975B2}"/>
              </a:ext>
            </a:extLst>
          </p:cNvPr>
          <p:cNvSpPr/>
          <p:nvPr/>
        </p:nvSpPr>
        <p:spPr bwMode="gray">
          <a:xfrm rot="10800000" flipH="1">
            <a:off x="7758911"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8" name="Right Triangle 487">
            <a:extLst>
              <a:ext uri="{FF2B5EF4-FFF2-40B4-BE49-F238E27FC236}">
                <a16:creationId xmlns:a16="http://schemas.microsoft.com/office/drawing/2014/main" id="{369D0442-7DEB-4488-8042-B8E7E70FFA5D}"/>
              </a:ext>
            </a:extLst>
          </p:cNvPr>
          <p:cNvSpPr/>
          <p:nvPr/>
        </p:nvSpPr>
        <p:spPr bwMode="gray">
          <a:xfrm flipH="1">
            <a:off x="7758910" y="-27163"/>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89" name="Right Triangle 488">
            <a:extLst>
              <a:ext uri="{FF2B5EF4-FFF2-40B4-BE49-F238E27FC236}">
                <a16:creationId xmlns:a16="http://schemas.microsoft.com/office/drawing/2014/main" id="{4943D2F9-551F-4E96-ACE3-96173DC11611}"/>
              </a:ext>
            </a:extLst>
          </p:cNvPr>
          <p:cNvSpPr/>
          <p:nvPr/>
        </p:nvSpPr>
        <p:spPr bwMode="gray">
          <a:xfrm rot="10800000" flipH="1">
            <a:off x="7758910" y="-22209"/>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1" name="Right Triangle 490">
            <a:extLst>
              <a:ext uri="{FF2B5EF4-FFF2-40B4-BE49-F238E27FC236}">
                <a16:creationId xmlns:a16="http://schemas.microsoft.com/office/drawing/2014/main" id="{D1EEA76D-EF09-4732-9152-3A8CEE5FD779}"/>
              </a:ext>
            </a:extLst>
          </p:cNvPr>
          <p:cNvSpPr/>
          <p:nvPr/>
        </p:nvSpPr>
        <p:spPr bwMode="gray">
          <a:xfrm>
            <a:off x="8730365" y="5795356"/>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2" name="Right Triangle 491">
            <a:extLst>
              <a:ext uri="{FF2B5EF4-FFF2-40B4-BE49-F238E27FC236}">
                <a16:creationId xmlns:a16="http://schemas.microsoft.com/office/drawing/2014/main" id="{03BADBBF-37CE-45DC-87B7-4B075CDFB0A0}"/>
              </a:ext>
            </a:extLst>
          </p:cNvPr>
          <p:cNvSpPr/>
          <p:nvPr/>
        </p:nvSpPr>
        <p:spPr bwMode="gray">
          <a:xfrm rot="10800000">
            <a:off x="8730365"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3" name="Right Triangle 492">
            <a:extLst>
              <a:ext uri="{FF2B5EF4-FFF2-40B4-BE49-F238E27FC236}">
                <a16:creationId xmlns:a16="http://schemas.microsoft.com/office/drawing/2014/main" id="{0CE4B2D2-CC16-4CDC-B260-C513C351588E}"/>
              </a:ext>
            </a:extLst>
          </p:cNvPr>
          <p:cNvSpPr/>
          <p:nvPr/>
        </p:nvSpPr>
        <p:spPr bwMode="gray">
          <a:xfrm flipV="1">
            <a:off x="8730365" y="385099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4" name="Right Triangle 493">
            <a:extLst>
              <a:ext uri="{FF2B5EF4-FFF2-40B4-BE49-F238E27FC236}">
                <a16:creationId xmlns:a16="http://schemas.microsoft.com/office/drawing/2014/main" id="{F196A658-B530-40AA-9B08-7330371C1F67}"/>
              </a:ext>
            </a:extLst>
          </p:cNvPr>
          <p:cNvSpPr/>
          <p:nvPr/>
        </p:nvSpPr>
        <p:spPr bwMode="gray">
          <a:xfrm>
            <a:off x="873036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5" name="Right Triangle 494">
            <a:extLst>
              <a:ext uri="{FF2B5EF4-FFF2-40B4-BE49-F238E27FC236}">
                <a16:creationId xmlns:a16="http://schemas.microsoft.com/office/drawing/2014/main" id="{8D0A37C8-3C4D-4FF8-A4DE-36AA95A7BBC2}"/>
              </a:ext>
            </a:extLst>
          </p:cNvPr>
          <p:cNvSpPr/>
          <p:nvPr/>
        </p:nvSpPr>
        <p:spPr bwMode="gray">
          <a:xfrm rot="10800000">
            <a:off x="8730366"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6" name="Right Triangle 495">
            <a:extLst>
              <a:ext uri="{FF2B5EF4-FFF2-40B4-BE49-F238E27FC236}">
                <a16:creationId xmlns:a16="http://schemas.microsoft.com/office/drawing/2014/main" id="{AFBC321F-0A27-4928-875E-0038CD529FEF}"/>
              </a:ext>
            </a:extLst>
          </p:cNvPr>
          <p:cNvSpPr/>
          <p:nvPr/>
        </p:nvSpPr>
        <p:spPr bwMode="gray">
          <a:xfrm>
            <a:off x="8730365"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7" name="Right Triangle 496">
            <a:extLst>
              <a:ext uri="{FF2B5EF4-FFF2-40B4-BE49-F238E27FC236}">
                <a16:creationId xmlns:a16="http://schemas.microsoft.com/office/drawing/2014/main" id="{98D2FA77-B3F2-44F0-8395-8DEA89579ADE}"/>
              </a:ext>
            </a:extLst>
          </p:cNvPr>
          <p:cNvSpPr/>
          <p:nvPr/>
        </p:nvSpPr>
        <p:spPr bwMode="gray">
          <a:xfrm rot="10800000">
            <a:off x="8730365" y="2882358"/>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8" name="Right Triangle 497">
            <a:extLst>
              <a:ext uri="{FF2B5EF4-FFF2-40B4-BE49-F238E27FC236}">
                <a16:creationId xmlns:a16="http://schemas.microsoft.com/office/drawing/2014/main" id="{A90026DE-8D5D-4E90-A62B-0601F0AA8C54}"/>
              </a:ext>
            </a:extLst>
          </p:cNvPr>
          <p:cNvSpPr/>
          <p:nvPr/>
        </p:nvSpPr>
        <p:spPr bwMode="gray">
          <a:xfrm flipV="1">
            <a:off x="8730365"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499" name="Right Triangle 498">
            <a:extLst>
              <a:ext uri="{FF2B5EF4-FFF2-40B4-BE49-F238E27FC236}">
                <a16:creationId xmlns:a16="http://schemas.microsoft.com/office/drawing/2014/main" id="{0D52872E-7204-45F1-98F0-B0B7099B7A8C}"/>
              </a:ext>
            </a:extLst>
          </p:cNvPr>
          <p:cNvSpPr/>
          <p:nvPr/>
        </p:nvSpPr>
        <p:spPr bwMode="gray">
          <a:xfrm rot="10800000">
            <a:off x="8730365"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0" name="Right Triangle 499">
            <a:extLst>
              <a:ext uri="{FF2B5EF4-FFF2-40B4-BE49-F238E27FC236}">
                <a16:creationId xmlns:a16="http://schemas.microsoft.com/office/drawing/2014/main" id="{3337BD41-983C-432C-A5F0-68EC85129B53}"/>
              </a:ext>
            </a:extLst>
          </p:cNvPr>
          <p:cNvSpPr/>
          <p:nvPr/>
        </p:nvSpPr>
        <p:spPr bwMode="gray">
          <a:xfrm>
            <a:off x="8730365" y="-271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1" name="Right Triangle 500">
            <a:extLst>
              <a:ext uri="{FF2B5EF4-FFF2-40B4-BE49-F238E27FC236}">
                <a16:creationId xmlns:a16="http://schemas.microsoft.com/office/drawing/2014/main" id="{B32B1C8E-E88D-484F-A139-FDC87FA181EB}"/>
              </a:ext>
            </a:extLst>
          </p:cNvPr>
          <p:cNvSpPr/>
          <p:nvPr/>
        </p:nvSpPr>
        <p:spPr bwMode="gray">
          <a:xfrm rot="10800000">
            <a:off x="8730365" y="-22209"/>
            <a:ext cx="971456" cy="971203"/>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3" name="Right Triangle 502">
            <a:extLst>
              <a:ext uri="{FF2B5EF4-FFF2-40B4-BE49-F238E27FC236}">
                <a16:creationId xmlns:a16="http://schemas.microsoft.com/office/drawing/2014/main" id="{85233584-A686-4DE8-A0A9-5D98438510E4}"/>
              </a:ext>
            </a:extLst>
          </p:cNvPr>
          <p:cNvSpPr/>
          <p:nvPr/>
        </p:nvSpPr>
        <p:spPr bwMode="gray">
          <a:xfrm flipH="1">
            <a:off x="9701823"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4" name="Right Triangle 503">
            <a:extLst>
              <a:ext uri="{FF2B5EF4-FFF2-40B4-BE49-F238E27FC236}">
                <a16:creationId xmlns:a16="http://schemas.microsoft.com/office/drawing/2014/main" id="{718AEFD1-A4DB-47BD-8051-F4227844127D}"/>
              </a:ext>
            </a:extLst>
          </p:cNvPr>
          <p:cNvSpPr/>
          <p:nvPr/>
        </p:nvSpPr>
        <p:spPr bwMode="gray">
          <a:xfrm rot="10800000" flipH="1">
            <a:off x="9701824" y="5795356"/>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5" name="Right Triangle 504">
            <a:extLst>
              <a:ext uri="{FF2B5EF4-FFF2-40B4-BE49-F238E27FC236}">
                <a16:creationId xmlns:a16="http://schemas.microsoft.com/office/drawing/2014/main" id="{8C5AECE4-3490-4893-BE9E-D7EA3A1631F1}"/>
              </a:ext>
            </a:extLst>
          </p:cNvPr>
          <p:cNvSpPr/>
          <p:nvPr/>
        </p:nvSpPr>
        <p:spPr bwMode="gray">
          <a:xfrm flipH="1" flipV="1">
            <a:off x="9701823"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6" name="Right Triangle 505">
            <a:extLst>
              <a:ext uri="{FF2B5EF4-FFF2-40B4-BE49-F238E27FC236}">
                <a16:creationId xmlns:a16="http://schemas.microsoft.com/office/drawing/2014/main" id="{3977C785-5133-4646-8D8C-5F83AE5365BD}"/>
              </a:ext>
            </a:extLst>
          </p:cNvPr>
          <p:cNvSpPr/>
          <p:nvPr/>
        </p:nvSpPr>
        <p:spPr bwMode="gray">
          <a:xfrm rot="10800000" flipH="1" flipV="1">
            <a:off x="9701824" y="3850990"/>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7" name="Right Triangle 506">
            <a:extLst>
              <a:ext uri="{FF2B5EF4-FFF2-40B4-BE49-F238E27FC236}">
                <a16:creationId xmlns:a16="http://schemas.microsoft.com/office/drawing/2014/main" id="{D085CF7B-38E7-4DC1-B92D-AE58F6E90A44}"/>
              </a:ext>
            </a:extLst>
          </p:cNvPr>
          <p:cNvSpPr/>
          <p:nvPr/>
        </p:nvSpPr>
        <p:spPr bwMode="gray">
          <a:xfrm flipH="1">
            <a:off x="9701823" y="4823070"/>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8" name="Right Triangle 507">
            <a:extLst>
              <a:ext uri="{FF2B5EF4-FFF2-40B4-BE49-F238E27FC236}">
                <a16:creationId xmlns:a16="http://schemas.microsoft.com/office/drawing/2014/main" id="{E16F5105-C3A3-4C9B-B19D-C0F42159BC22}"/>
              </a:ext>
            </a:extLst>
          </p:cNvPr>
          <p:cNvSpPr/>
          <p:nvPr/>
        </p:nvSpPr>
        <p:spPr bwMode="gray">
          <a:xfrm rot="10800000" flipH="1">
            <a:off x="9701823"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9" name="Right Triangle 508">
            <a:extLst>
              <a:ext uri="{FF2B5EF4-FFF2-40B4-BE49-F238E27FC236}">
                <a16:creationId xmlns:a16="http://schemas.microsoft.com/office/drawing/2014/main" id="{7D3BEC77-902F-470C-A6BB-511DE99DC7B9}"/>
              </a:ext>
            </a:extLst>
          </p:cNvPr>
          <p:cNvSpPr/>
          <p:nvPr/>
        </p:nvSpPr>
        <p:spPr bwMode="gray">
          <a:xfrm flipH="1" flipV="1">
            <a:off x="9701823" y="941663"/>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0" name="Right Triangle 509">
            <a:extLst>
              <a:ext uri="{FF2B5EF4-FFF2-40B4-BE49-F238E27FC236}">
                <a16:creationId xmlns:a16="http://schemas.microsoft.com/office/drawing/2014/main" id="{10556604-5E02-42B8-AAAE-2F74EE41B568}"/>
              </a:ext>
            </a:extLst>
          </p:cNvPr>
          <p:cNvSpPr/>
          <p:nvPr/>
        </p:nvSpPr>
        <p:spPr bwMode="gray">
          <a:xfrm rot="10800000" flipH="1" flipV="1">
            <a:off x="9701823"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1" name="Right Triangle 510">
            <a:extLst>
              <a:ext uri="{FF2B5EF4-FFF2-40B4-BE49-F238E27FC236}">
                <a16:creationId xmlns:a16="http://schemas.microsoft.com/office/drawing/2014/main" id="{51C49778-A679-45B6-AEF1-4197C4A6298B}"/>
              </a:ext>
            </a:extLst>
          </p:cNvPr>
          <p:cNvSpPr/>
          <p:nvPr/>
        </p:nvSpPr>
        <p:spPr bwMode="gray">
          <a:xfrm flipH="1">
            <a:off x="9701823" y="1913744"/>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2" name="Right Triangle 511">
            <a:extLst>
              <a:ext uri="{FF2B5EF4-FFF2-40B4-BE49-F238E27FC236}">
                <a16:creationId xmlns:a16="http://schemas.microsoft.com/office/drawing/2014/main" id="{E3465415-18F7-41F4-A4FB-EC38C5651A27}"/>
              </a:ext>
            </a:extLst>
          </p:cNvPr>
          <p:cNvSpPr/>
          <p:nvPr/>
        </p:nvSpPr>
        <p:spPr bwMode="gray">
          <a:xfrm rot="10800000" flipH="1">
            <a:off x="9701823" y="1913744"/>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3" name="Right Triangle 512">
            <a:extLst>
              <a:ext uri="{FF2B5EF4-FFF2-40B4-BE49-F238E27FC236}">
                <a16:creationId xmlns:a16="http://schemas.microsoft.com/office/drawing/2014/main" id="{EB4244E3-9048-429D-92A5-2A742CD6FB00}"/>
              </a:ext>
            </a:extLst>
          </p:cNvPr>
          <p:cNvSpPr/>
          <p:nvPr/>
        </p:nvSpPr>
        <p:spPr bwMode="gray">
          <a:xfrm flipH="1">
            <a:off x="9701823" y="-27163"/>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4" name="Right Triangle 513">
            <a:extLst>
              <a:ext uri="{FF2B5EF4-FFF2-40B4-BE49-F238E27FC236}">
                <a16:creationId xmlns:a16="http://schemas.microsoft.com/office/drawing/2014/main" id="{64B212AA-0CC4-4ED4-897F-0B36BD05C02B}"/>
              </a:ext>
            </a:extLst>
          </p:cNvPr>
          <p:cNvSpPr/>
          <p:nvPr/>
        </p:nvSpPr>
        <p:spPr bwMode="gray">
          <a:xfrm rot="10800000" flipH="1">
            <a:off x="9701823" y="-22209"/>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2" name="Freeform: Shape 721">
            <a:extLst>
              <a:ext uri="{FF2B5EF4-FFF2-40B4-BE49-F238E27FC236}">
                <a16:creationId xmlns:a16="http://schemas.microsoft.com/office/drawing/2014/main" id="{4198A3AE-B4AF-4107-AF2C-FFF36D289601}"/>
              </a:ext>
            </a:extLst>
          </p:cNvPr>
          <p:cNvSpPr/>
          <p:nvPr/>
        </p:nvSpPr>
        <p:spPr bwMode="gray">
          <a:xfrm flipH="1">
            <a:off x="11645638" y="942852"/>
            <a:ext cx="2378" cy="1188"/>
          </a:xfrm>
          <a:custGeom>
            <a:avLst/>
            <a:gdLst>
              <a:gd name="connsiteX0" fmla="*/ 1188 w 2377"/>
              <a:gd name="connsiteY0" fmla="*/ 0 h 1188"/>
              <a:gd name="connsiteX1" fmla="*/ 0 w 2377"/>
              <a:gd name="connsiteY1" fmla="*/ 1188 h 1188"/>
              <a:gd name="connsiteX2" fmla="*/ 2377 w 2377"/>
              <a:gd name="connsiteY2" fmla="*/ 1188 h 1188"/>
              <a:gd name="connsiteX3" fmla="*/ 1188 w 2377"/>
              <a:gd name="connsiteY3" fmla="*/ 0 h 1188"/>
            </a:gdLst>
            <a:ahLst/>
            <a:cxnLst>
              <a:cxn ang="0">
                <a:pos x="connsiteX0" y="connsiteY0"/>
              </a:cxn>
              <a:cxn ang="0">
                <a:pos x="connsiteX1" y="connsiteY1"/>
              </a:cxn>
              <a:cxn ang="0">
                <a:pos x="connsiteX2" y="connsiteY2"/>
              </a:cxn>
              <a:cxn ang="0">
                <a:pos x="connsiteX3" y="connsiteY3"/>
              </a:cxn>
            </a:cxnLst>
            <a:rect l="l" t="t" r="r" b="b"/>
            <a:pathLst>
              <a:path w="2377" h="1188">
                <a:moveTo>
                  <a:pt x="1188" y="0"/>
                </a:moveTo>
                <a:lnTo>
                  <a:pt x="0" y="1188"/>
                </a:lnTo>
                <a:lnTo>
                  <a:pt x="2377" y="1188"/>
                </a:lnTo>
                <a:lnTo>
                  <a:pt x="1188"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13" name="Freeform: Shape 712">
            <a:extLst>
              <a:ext uri="{FF2B5EF4-FFF2-40B4-BE49-F238E27FC236}">
                <a16:creationId xmlns:a16="http://schemas.microsoft.com/office/drawing/2014/main" id="{716868FE-718E-49A7-B810-29C70CC03FED}"/>
              </a:ext>
            </a:extLst>
          </p:cNvPr>
          <p:cNvSpPr/>
          <p:nvPr/>
        </p:nvSpPr>
        <p:spPr bwMode="gray">
          <a:xfrm flipH="1">
            <a:off x="11648016" y="944041"/>
            <a:ext cx="550336" cy="550193"/>
          </a:xfrm>
          <a:custGeom>
            <a:avLst/>
            <a:gdLst>
              <a:gd name="connsiteX0" fmla="*/ 550193 w 550193"/>
              <a:gd name="connsiteY0" fmla="*/ 0 h 550193"/>
              <a:gd name="connsiteX1" fmla="*/ 0 w 550193"/>
              <a:gd name="connsiteY1" fmla="*/ 0 h 550193"/>
              <a:gd name="connsiteX2" fmla="*/ 0 w 550193"/>
              <a:gd name="connsiteY2" fmla="*/ 550193 h 550193"/>
              <a:gd name="connsiteX3" fmla="*/ 550193 w 550193"/>
              <a:gd name="connsiteY3" fmla="*/ 0 h 550193"/>
            </a:gdLst>
            <a:ahLst/>
            <a:cxnLst>
              <a:cxn ang="0">
                <a:pos x="connsiteX0" y="connsiteY0"/>
              </a:cxn>
              <a:cxn ang="0">
                <a:pos x="connsiteX1" y="connsiteY1"/>
              </a:cxn>
              <a:cxn ang="0">
                <a:pos x="connsiteX2" y="connsiteY2"/>
              </a:cxn>
              <a:cxn ang="0">
                <a:pos x="connsiteX3" y="connsiteY3"/>
              </a:cxn>
            </a:cxnLst>
            <a:rect l="l" t="t" r="r" b="b"/>
            <a:pathLst>
              <a:path w="550193" h="550193">
                <a:moveTo>
                  <a:pt x="550193" y="0"/>
                </a:moveTo>
                <a:lnTo>
                  <a:pt x="0" y="0"/>
                </a:lnTo>
                <a:lnTo>
                  <a:pt x="0" y="550193"/>
                </a:lnTo>
                <a:lnTo>
                  <a:pt x="550193"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3" name="Freeform: Shape 662">
            <a:extLst>
              <a:ext uri="{FF2B5EF4-FFF2-40B4-BE49-F238E27FC236}">
                <a16:creationId xmlns:a16="http://schemas.microsoft.com/office/drawing/2014/main" id="{F9B80112-4219-4A1E-BFEE-722CE3FBED53}"/>
              </a:ext>
            </a:extLst>
          </p:cNvPr>
          <p:cNvSpPr/>
          <p:nvPr/>
        </p:nvSpPr>
        <p:spPr bwMode="gray">
          <a:xfrm flipH="1">
            <a:off x="11645639" y="3852274"/>
            <a:ext cx="2572" cy="1286"/>
          </a:xfrm>
          <a:custGeom>
            <a:avLst/>
            <a:gdLst>
              <a:gd name="connsiteX0" fmla="*/ 1286 w 2571"/>
              <a:gd name="connsiteY0" fmla="*/ 0 h 1286"/>
              <a:gd name="connsiteX1" fmla="*/ 0 w 2571"/>
              <a:gd name="connsiteY1" fmla="*/ 1286 h 1286"/>
              <a:gd name="connsiteX2" fmla="*/ 2571 w 2571"/>
              <a:gd name="connsiteY2" fmla="*/ 1286 h 1286"/>
              <a:gd name="connsiteX3" fmla="*/ 2571 w 2571"/>
              <a:gd name="connsiteY3" fmla="*/ 1285 h 1286"/>
              <a:gd name="connsiteX4" fmla="*/ 1286 w 2571"/>
              <a:gd name="connsiteY4" fmla="*/ 0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6" y="0"/>
                </a:moveTo>
                <a:lnTo>
                  <a:pt x="0" y="1286"/>
                </a:lnTo>
                <a:lnTo>
                  <a:pt x="2571" y="1286"/>
                </a:lnTo>
                <a:lnTo>
                  <a:pt x="2571" y="1285"/>
                </a:lnTo>
                <a:lnTo>
                  <a:pt x="1286"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1" name="Freeform: Shape 650">
            <a:extLst>
              <a:ext uri="{FF2B5EF4-FFF2-40B4-BE49-F238E27FC236}">
                <a16:creationId xmlns:a16="http://schemas.microsoft.com/office/drawing/2014/main" id="{5B2FB309-968E-427E-B41F-D2F8E9A0A206}"/>
              </a:ext>
            </a:extLst>
          </p:cNvPr>
          <p:cNvSpPr/>
          <p:nvPr/>
        </p:nvSpPr>
        <p:spPr bwMode="gray">
          <a:xfrm flipH="1">
            <a:off x="11648211" y="3853560"/>
            <a:ext cx="550141" cy="549998"/>
          </a:xfrm>
          <a:custGeom>
            <a:avLst/>
            <a:gdLst>
              <a:gd name="connsiteX0" fmla="*/ 549998 w 549998"/>
              <a:gd name="connsiteY0" fmla="*/ 0 h 549998"/>
              <a:gd name="connsiteX1" fmla="*/ 0 w 549998"/>
              <a:gd name="connsiteY1" fmla="*/ 0 h 549998"/>
              <a:gd name="connsiteX2" fmla="*/ 0 w 549998"/>
              <a:gd name="connsiteY2" fmla="*/ 549998 h 549998"/>
              <a:gd name="connsiteX3" fmla="*/ 549998 w 549998"/>
              <a:gd name="connsiteY3" fmla="*/ 0 h 549998"/>
            </a:gdLst>
            <a:ahLst/>
            <a:cxnLst>
              <a:cxn ang="0">
                <a:pos x="connsiteX0" y="connsiteY0"/>
              </a:cxn>
              <a:cxn ang="0">
                <a:pos x="connsiteX1" y="connsiteY1"/>
              </a:cxn>
              <a:cxn ang="0">
                <a:pos x="connsiteX2" y="connsiteY2"/>
              </a:cxn>
              <a:cxn ang="0">
                <a:pos x="connsiteX3" y="connsiteY3"/>
              </a:cxn>
            </a:cxnLst>
            <a:rect l="l" t="t" r="r" b="b"/>
            <a:pathLst>
              <a:path w="549998" h="549998">
                <a:moveTo>
                  <a:pt x="549998" y="0"/>
                </a:moveTo>
                <a:lnTo>
                  <a:pt x="0" y="0"/>
                </a:lnTo>
                <a:lnTo>
                  <a:pt x="0" y="549998"/>
                </a:lnTo>
                <a:lnTo>
                  <a:pt x="549998"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1" name="Freeform: Shape 600">
            <a:extLst>
              <a:ext uri="{FF2B5EF4-FFF2-40B4-BE49-F238E27FC236}">
                <a16:creationId xmlns:a16="http://schemas.microsoft.com/office/drawing/2014/main" id="{8237A2FE-B049-43D0-A73A-EF754A18E06D}"/>
              </a:ext>
            </a:extLst>
          </p:cNvPr>
          <p:cNvSpPr/>
          <p:nvPr/>
        </p:nvSpPr>
        <p:spPr bwMode="gray">
          <a:xfrm flipH="1">
            <a:off x="11646827" y="391470"/>
            <a:ext cx="551525" cy="552570"/>
          </a:xfrm>
          <a:custGeom>
            <a:avLst/>
            <a:gdLst>
              <a:gd name="connsiteX0" fmla="*/ 0 w 551381"/>
              <a:gd name="connsiteY0" fmla="*/ 0 h 552570"/>
              <a:gd name="connsiteX1" fmla="*/ 0 w 551381"/>
              <a:gd name="connsiteY1" fmla="*/ 552570 h 552570"/>
              <a:gd name="connsiteX2" fmla="*/ 550193 w 551381"/>
              <a:gd name="connsiteY2" fmla="*/ 552570 h 552570"/>
              <a:gd name="connsiteX3" fmla="*/ 551381 w 551381"/>
              <a:gd name="connsiteY3" fmla="*/ 551382 h 552570"/>
              <a:gd name="connsiteX4" fmla="*/ 0 w 551381"/>
              <a:gd name="connsiteY4" fmla="*/ 0 h 552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381" h="552570">
                <a:moveTo>
                  <a:pt x="0" y="0"/>
                </a:moveTo>
                <a:lnTo>
                  <a:pt x="0" y="552570"/>
                </a:lnTo>
                <a:lnTo>
                  <a:pt x="550193" y="552570"/>
                </a:lnTo>
                <a:lnTo>
                  <a:pt x="551381" y="551382"/>
                </a:lnTo>
                <a:lnTo>
                  <a:pt x="0"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9" name="Freeform: Shape 588">
            <a:extLst>
              <a:ext uri="{FF2B5EF4-FFF2-40B4-BE49-F238E27FC236}">
                <a16:creationId xmlns:a16="http://schemas.microsoft.com/office/drawing/2014/main" id="{58F9A3E8-2445-4760-A551-C57A3F8ECCB5}"/>
              </a:ext>
            </a:extLst>
          </p:cNvPr>
          <p:cNvSpPr/>
          <p:nvPr/>
        </p:nvSpPr>
        <p:spPr bwMode="gray">
          <a:xfrm flipH="1">
            <a:off x="11645638" y="941664"/>
            <a:ext cx="1189" cy="2377"/>
          </a:xfrm>
          <a:custGeom>
            <a:avLst/>
            <a:gdLst>
              <a:gd name="connsiteX0" fmla="*/ 1189 w 1189"/>
              <a:gd name="connsiteY0" fmla="*/ 0 h 2377"/>
              <a:gd name="connsiteX1" fmla="*/ 0 w 1189"/>
              <a:gd name="connsiteY1" fmla="*/ 1189 h 2377"/>
              <a:gd name="connsiteX2" fmla="*/ 1189 w 1189"/>
              <a:gd name="connsiteY2" fmla="*/ 2377 h 2377"/>
              <a:gd name="connsiteX3" fmla="*/ 1189 w 1189"/>
              <a:gd name="connsiteY3" fmla="*/ 0 h 2377"/>
            </a:gdLst>
            <a:ahLst/>
            <a:cxnLst>
              <a:cxn ang="0">
                <a:pos x="connsiteX0" y="connsiteY0"/>
              </a:cxn>
              <a:cxn ang="0">
                <a:pos x="connsiteX1" y="connsiteY1"/>
              </a:cxn>
              <a:cxn ang="0">
                <a:pos x="connsiteX2" y="connsiteY2"/>
              </a:cxn>
              <a:cxn ang="0">
                <a:pos x="connsiteX3" y="connsiteY3"/>
              </a:cxn>
            </a:cxnLst>
            <a:rect l="l" t="t" r="r" b="b"/>
            <a:pathLst>
              <a:path w="1189" h="2377">
                <a:moveTo>
                  <a:pt x="1189" y="0"/>
                </a:moveTo>
                <a:lnTo>
                  <a:pt x="0" y="1189"/>
                </a:lnTo>
                <a:lnTo>
                  <a:pt x="1189" y="2377"/>
                </a:lnTo>
                <a:lnTo>
                  <a:pt x="1189"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6" name="Freeform: Shape 575">
            <a:extLst>
              <a:ext uri="{FF2B5EF4-FFF2-40B4-BE49-F238E27FC236}">
                <a16:creationId xmlns:a16="http://schemas.microsoft.com/office/drawing/2014/main" id="{B1A19561-228C-49C5-9A36-376AFDEF6933}"/>
              </a:ext>
            </a:extLst>
          </p:cNvPr>
          <p:cNvSpPr/>
          <p:nvPr/>
        </p:nvSpPr>
        <p:spPr bwMode="gray">
          <a:xfrm flipH="1">
            <a:off x="11645638" y="944040"/>
            <a:ext cx="552714" cy="968826"/>
          </a:xfrm>
          <a:custGeom>
            <a:avLst/>
            <a:gdLst>
              <a:gd name="connsiteX0" fmla="*/ 552570 w 552570"/>
              <a:gd name="connsiteY0" fmla="*/ 0 h 968826"/>
              <a:gd name="connsiteX1" fmla="*/ 550193 w 552570"/>
              <a:gd name="connsiteY1" fmla="*/ 0 h 968826"/>
              <a:gd name="connsiteX2" fmla="*/ 0 w 552570"/>
              <a:gd name="connsiteY2" fmla="*/ 550193 h 968826"/>
              <a:gd name="connsiteX3" fmla="*/ 0 w 552570"/>
              <a:gd name="connsiteY3" fmla="*/ 968826 h 968826"/>
              <a:gd name="connsiteX4" fmla="*/ 552570 w 552570"/>
              <a:gd name="connsiteY4" fmla="*/ 968826 h 968826"/>
              <a:gd name="connsiteX5" fmla="*/ 552570 w 552570"/>
              <a:gd name="connsiteY5" fmla="*/ 0 h 96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570" h="968826">
                <a:moveTo>
                  <a:pt x="552570" y="0"/>
                </a:moveTo>
                <a:lnTo>
                  <a:pt x="550193" y="0"/>
                </a:lnTo>
                <a:lnTo>
                  <a:pt x="0" y="550193"/>
                </a:lnTo>
                <a:lnTo>
                  <a:pt x="0" y="968826"/>
                </a:lnTo>
                <a:lnTo>
                  <a:pt x="552570" y="968826"/>
                </a:lnTo>
                <a:lnTo>
                  <a:pt x="552570"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4" name="Freeform: Shape 563">
            <a:extLst>
              <a:ext uri="{FF2B5EF4-FFF2-40B4-BE49-F238E27FC236}">
                <a16:creationId xmlns:a16="http://schemas.microsoft.com/office/drawing/2014/main" id="{6457F61D-ECFA-47EC-9078-D1AC74C3D650}"/>
              </a:ext>
            </a:extLst>
          </p:cNvPr>
          <p:cNvSpPr/>
          <p:nvPr/>
        </p:nvSpPr>
        <p:spPr bwMode="gray">
          <a:xfrm flipH="1">
            <a:off x="11645638" y="1913744"/>
            <a:ext cx="552714" cy="971203"/>
          </a:xfrm>
          <a:custGeom>
            <a:avLst/>
            <a:gdLst>
              <a:gd name="connsiteX0" fmla="*/ 552570 w 552570"/>
              <a:gd name="connsiteY0" fmla="*/ 0 h 971203"/>
              <a:gd name="connsiteX1" fmla="*/ 0 w 552570"/>
              <a:gd name="connsiteY1" fmla="*/ 0 h 971203"/>
              <a:gd name="connsiteX2" fmla="*/ 0 w 552570"/>
              <a:gd name="connsiteY2" fmla="*/ 418633 h 971203"/>
              <a:gd name="connsiteX3" fmla="*/ 0 w 552570"/>
              <a:gd name="connsiteY3" fmla="*/ 971203 h 971203"/>
              <a:gd name="connsiteX4" fmla="*/ 552570 w 552570"/>
              <a:gd name="connsiteY4" fmla="*/ 971203 h 971203"/>
              <a:gd name="connsiteX5" fmla="*/ 552570 w 552570"/>
              <a:gd name="connsiteY5" fmla="*/ 0 h 97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570" h="971203">
                <a:moveTo>
                  <a:pt x="552570" y="0"/>
                </a:moveTo>
                <a:lnTo>
                  <a:pt x="0" y="0"/>
                </a:lnTo>
                <a:lnTo>
                  <a:pt x="0" y="418633"/>
                </a:lnTo>
                <a:lnTo>
                  <a:pt x="0" y="971203"/>
                </a:lnTo>
                <a:lnTo>
                  <a:pt x="552570" y="971203"/>
                </a:lnTo>
                <a:lnTo>
                  <a:pt x="552570"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8" name="Freeform: Shape 537">
            <a:extLst>
              <a:ext uri="{FF2B5EF4-FFF2-40B4-BE49-F238E27FC236}">
                <a16:creationId xmlns:a16="http://schemas.microsoft.com/office/drawing/2014/main" id="{EAA3E5FD-FDC6-46D5-BAAC-FD56A339878F}"/>
              </a:ext>
            </a:extLst>
          </p:cNvPr>
          <p:cNvSpPr/>
          <p:nvPr/>
        </p:nvSpPr>
        <p:spPr bwMode="gray">
          <a:xfrm flipH="1">
            <a:off x="11646924" y="3300990"/>
            <a:ext cx="551428" cy="552570"/>
          </a:xfrm>
          <a:custGeom>
            <a:avLst/>
            <a:gdLst>
              <a:gd name="connsiteX0" fmla="*/ 0 w 551284"/>
              <a:gd name="connsiteY0" fmla="*/ 0 h 552570"/>
              <a:gd name="connsiteX1" fmla="*/ 0 w 551284"/>
              <a:gd name="connsiteY1" fmla="*/ 552570 h 552570"/>
              <a:gd name="connsiteX2" fmla="*/ 549998 w 551284"/>
              <a:gd name="connsiteY2" fmla="*/ 552570 h 552570"/>
              <a:gd name="connsiteX3" fmla="*/ 551284 w 551284"/>
              <a:gd name="connsiteY3" fmla="*/ 551284 h 552570"/>
              <a:gd name="connsiteX4" fmla="*/ 0 w 551284"/>
              <a:gd name="connsiteY4" fmla="*/ 0 h 552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284" h="552570">
                <a:moveTo>
                  <a:pt x="0" y="0"/>
                </a:moveTo>
                <a:lnTo>
                  <a:pt x="0" y="552570"/>
                </a:lnTo>
                <a:lnTo>
                  <a:pt x="549998" y="552570"/>
                </a:lnTo>
                <a:lnTo>
                  <a:pt x="551284" y="551284"/>
                </a:lnTo>
                <a:lnTo>
                  <a:pt x="0"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7" name="Freeform: Shape 536">
            <a:extLst>
              <a:ext uri="{FF2B5EF4-FFF2-40B4-BE49-F238E27FC236}">
                <a16:creationId xmlns:a16="http://schemas.microsoft.com/office/drawing/2014/main" id="{59D1B1CD-6EAC-4FD4-9230-BF3F51F91A7D}"/>
              </a:ext>
            </a:extLst>
          </p:cNvPr>
          <p:cNvSpPr/>
          <p:nvPr/>
        </p:nvSpPr>
        <p:spPr bwMode="gray">
          <a:xfrm flipH="1">
            <a:off x="11645639" y="3850989"/>
            <a:ext cx="1285" cy="2570"/>
          </a:xfrm>
          <a:custGeom>
            <a:avLst/>
            <a:gdLst>
              <a:gd name="connsiteX0" fmla="*/ 1285 w 1285"/>
              <a:gd name="connsiteY0" fmla="*/ 0 h 2570"/>
              <a:gd name="connsiteX1" fmla="*/ 0 w 1285"/>
              <a:gd name="connsiteY1" fmla="*/ 1285 h 2570"/>
              <a:gd name="connsiteX2" fmla="*/ 1285 w 1285"/>
              <a:gd name="connsiteY2" fmla="*/ 2570 h 2570"/>
              <a:gd name="connsiteX3" fmla="*/ 1285 w 1285"/>
              <a:gd name="connsiteY3" fmla="*/ 0 h 2570"/>
            </a:gdLst>
            <a:ahLst/>
            <a:cxnLst>
              <a:cxn ang="0">
                <a:pos x="connsiteX0" y="connsiteY0"/>
              </a:cxn>
              <a:cxn ang="0">
                <a:pos x="connsiteX1" y="connsiteY1"/>
              </a:cxn>
              <a:cxn ang="0">
                <a:pos x="connsiteX2" y="connsiteY2"/>
              </a:cxn>
              <a:cxn ang="0">
                <a:pos x="connsiteX3" y="connsiteY3"/>
              </a:cxn>
            </a:cxnLst>
            <a:rect l="l" t="t" r="r" b="b"/>
            <a:pathLst>
              <a:path w="1285" h="2570">
                <a:moveTo>
                  <a:pt x="1285" y="0"/>
                </a:moveTo>
                <a:lnTo>
                  <a:pt x="0" y="1285"/>
                </a:lnTo>
                <a:lnTo>
                  <a:pt x="1285" y="2570"/>
                </a:lnTo>
                <a:lnTo>
                  <a:pt x="1285"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4" name="Freeform: Shape 523">
            <a:extLst>
              <a:ext uri="{FF2B5EF4-FFF2-40B4-BE49-F238E27FC236}">
                <a16:creationId xmlns:a16="http://schemas.microsoft.com/office/drawing/2014/main" id="{7C426D97-31BF-491E-94FC-8AB334C51E92}"/>
              </a:ext>
            </a:extLst>
          </p:cNvPr>
          <p:cNvSpPr/>
          <p:nvPr/>
        </p:nvSpPr>
        <p:spPr bwMode="gray">
          <a:xfrm flipH="1">
            <a:off x="11645639" y="3853560"/>
            <a:ext cx="552713" cy="968632"/>
          </a:xfrm>
          <a:custGeom>
            <a:avLst/>
            <a:gdLst>
              <a:gd name="connsiteX0" fmla="*/ 552569 w 552569"/>
              <a:gd name="connsiteY0" fmla="*/ 0 h 968632"/>
              <a:gd name="connsiteX1" fmla="*/ 549998 w 552569"/>
              <a:gd name="connsiteY1" fmla="*/ 0 h 968632"/>
              <a:gd name="connsiteX2" fmla="*/ 0 w 552569"/>
              <a:gd name="connsiteY2" fmla="*/ 549998 h 968632"/>
              <a:gd name="connsiteX3" fmla="*/ 0 w 552569"/>
              <a:gd name="connsiteY3" fmla="*/ 968632 h 968632"/>
              <a:gd name="connsiteX4" fmla="*/ 552569 w 552569"/>
              <a:gd name="connsiteY4" fmla="*/ 968632 h 968632"/>
              <a:gd name="connsiteX5" fmla="*/ 552569 w 552569"/>
              <a:gd name="connsiteY5" fmla="*/ 0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569" h="968632">
                <a:moveTo>
                  <a:pt x="552569" y="0"/>
                </a:moveTo>
                <a:lnTo>
                  <a:pt x="549998" y="0"/>
                </a:lnTo>
                <a:lnTo>
                  <a:pt x="0" y="549998"/>
                </a:lnTo>
                <a:lnTo>
                  <a:pt x="0" y="968632"/>
                </a:lnTo>
                <a:lnTo>
                  <a:pt x="552569" y="968632"/>
                </a:lnTo>
                <a:lnTo>
                  <a:pt x="552569"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15" name="Freeform: Shape 514">
            <a:extLst>
              <a:ext uri="{FF2B5EF4-FFF2-40B4-BE49-F238E27FC236}">
                <a16:creationId xmlns:a16="http://schemas.microsoft.com/office/drawing/2014/main" id="{4466C993-368E-4400-A803-75E54B3BFB7A}"/>
              </a:ext>
            </a:extLst>
          </p:cNvPr>
          <p:cNvSpPr/>
          <p:nvPr/>
        </p:nvSpPr>
        <p:spPr bwMode="gray">
          <a:xfrm flipH="1">
            <a:off x="11645639" y="4823070"/>
            <a:ext cx="552713" cy="971203"/>
          </a:xfrm>
          <a:custGeom>
            <a:avLst/>
            <a:gdLst>
              <a:gd name="connsiteX0" fmla="*/ 552569 w 552569"/>
              <a:gd name="connsiteY0" fmla="*/ 0 h 971203"/>
              <a:gd name="connsiteX1" fmla="*/ 0 w 552569"/>
              <a:gd name="connsiteY1" fmla="*/ 0 h 971203"/>
              <a:gd name="connsiteX2" fmla="*/ 0 w 552569"/>
              <a:gd name="connsiteY2" fmla="*/ 418634 h 971203"/>
              <a:gd name="connsiteX3" fmla="*/ 552569 w 552569"/>
              <a:gd name="connsiteY3" fmla="*/ 971203 h 971203"/>
              <a:gd name="connsiteX4" fmla="*/ 552569 w 552569"/>
              <a:gd name="connsiteY4" fmla="*/ 0 h 971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569" h="971203">
                <a:moveTo>
                  <a:pt x="552569" y="0"/>
                </a:moveTo>
                <a:lnTo>
                  <a:pt x="0" y="0"/>
                </a:lnTo>
                <a:lnTo>
                  <a:pt x="0" y="418634"/>
                </a:lnTo>
                <a:lnTo>
                  <a:pt x="552569" y="971203"/>
                </a:lnTo>
                <a:lnTo>
                  <a:pt x="552569"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02" name="Freeform: Shape 501">
            <a:extLst>
              <a:ext uri="{FF2B5EF4-FFF2-40B4-BE49-F238E27FC236}">
                <a16:creationId xmlns:a16="http://schemas.microsoft.com/office/drawing/2014/main" id="{70C8C964-4B18-46FA-9C52-7AB75F871639}"/>
              </a:ext>
            </a:extLst>
          </p:cNvPr>
          <p:cNvSpPr/>
          <p:nvPr/>
        </p:nvSpPr>
        <p:spPr bwMode="gray">
          <a:xfrm flipH="1">
            <a:off x="11645638" y="6213988"/>
            <a:ext cx="552714" cy="552570"/>
          </a:xfrm>
          <a:custGeom>
            <a:avLst/>
            <a:gdLst>
              <a:gd name="connsiteX0" fmla="*/ 0 w 552570"/>
              <a:gd name="connsiteY0" fmla="*/ 0 h 552570"/>
              <a:gd name="connsiteX1" fmla="*/ 0 w 552570"/>
              <a:gd name="connsiteY1" fmla="*/ 552570 h 552570"/>
              <a:gd name="connsiteX2" fmla="*/ 552570 w 552570"/>
              <a:gd name="connsiteY2" fmla="*/ 552570 h 552570"/>
              <a:gd name="connsiteX3" fmla="*/ 0 w 552570"/>
              <a:gd name="connsiteY3" fmla="*/ 0 h 552570"/>
            </a:gdLst>
            <a:ahLst/>
            <a:cxnLst>
              <a:cxn ang="0">
                <a:pos x="connsiteX0" y="connsiteY0"/>
              </a:cxn>
              <a:cxn ang="0">
                <a:pos x="connsiteX1" y="connsiteY1"/>
              </a:cxn>
              <a:cxn ang="0">
                <a:pos x="connsiteX2" y="connsiteY2"/>
              </a:cxn>
              <a:cxn ang="0">
                <a:pos x="connsiteX3" y="connsiteY3"/>
              </a:cxn>
            </a:cxnLst>
            <a:rect l="l" t="t" r="r" b="b"/>
            <a:pathLst>
              <a:path w="552570" h="552570">
                <a:moveTo>
                  <a:pt x="0" y="0"/>
                </a:moveTo>
                <a:lnTo>
                  <a:pt x="0" y="552570"/>
                </a:lnTo>
                <a:lnTo>
                  <a:pt x="552570" y="552570"/>
                </a:lnTo>
                <a:lnTo>
                  <a:pt x="0" y="0"/>
                </a:lnTo>
                <a:close/>
              </a:path>
            </a:pathLst>
          </a:cu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5" name="Right Triangle 524">
            <a:extLst>
              <a:ext uri="{FF2B5EF4-FFF2-40B4-BE49-F238E27FC236}">
                <a16:creationId xmlns:a16="http://schemas.microsoft.com/office/drawing/2014/main" id="{B6620512-2BCB-4E20-891F-C9907E9E1946}"/>
              </a:ext>
            </a:extLst>
          </p:cNvPr>
          <p:cNvSpPr/>
          <p:nvPr/>
        </p:nvSpPr>
        <p:spPr bwMode="gray">
          <a:xfrm>
            <a:off x="10673731" y="5795356"/>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6" name="Right Triangle 525">
            <a:extLst>
              <a:ext uri="{FF2B5EF4-FFF2-40B4-BE49-F238E27FC236}">
                <a16:creationId xmlns:a16="http://schemas.microsoft.com/office/drawing/2014/main" id="{A012AC6A-9433-4824-8E8E-1B603638892F}"/>
              </a:ext>
            </a:extLst>
          </p:cNvPr>
          <p:cNvSpPr/>
          <p:nvPr/>
        </p:nvSpPr>
        <p:spPr bwMode="gray">
          <a:xfrm rot="10800000">
            <a:off x="10673732" y="5795356"/>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7" name="Right Triangle 526">
            <a:extLst>
              <a:ext uri="{FF2B5EF4-FFF2-40B4-BE49-F238E27FC236}">
                <a16:creationId xmlns:a16="http://schemas.microsoft.com/office/drawing/2014/main" id="{40FF546B-BA7B-4A8E-8AE5-18F13B013291}"/>
              </a:ext>
            </a:extLst>
          </p:cNvPr>
          <p:cNvSpPr/>
          <p:nvPr/>
        </p:nvSpPr>
        <p:spPr bwMode="gray">
          <a:xfrm flipV="1">
            <a:off x="10673731"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8" name="Right Triangle 527">
            <a:extLst>
              <a:ext uri="{FF2B5EF4-FFF2-40B4-BE49-F238E27FC236}">
                <a16:creationId xmlns:a16="http://schemas.microsoft.com/office/drawing/2014/main" id="{CE924BDC-E38E-4B30-B7A3-02BFEDECC3B3}"/>
              </a:ext>
            </a:extLst>
          </p:cNvPr>
          <p:cNvSpPr/>
          <p:nvPr/>
        </p:nvSpPr>
        <p:spPr bwMode="gray">
          <a:xfrm rot="10800000" flipV="1">
            <a:off x="10673732"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29" name="Right Triangle 528">
            <a:extLst>
              <a:ext uri="{FF2B5EF4-FFF2-40B4-BE49-F238E27FC236}">
                <a16:creationId xmlns:a16="http://schemas.microsoft.com/office/drawing/2014/main" id="{777383AD-908E-42F6-BFA6-4D3B2301EE9B}"/>
              </a:ext>
            </a:extLst>
          </p:cNvPr>
          <p:cNvSpPr/>
          <p:nvPr/>
        </p:nvSpPr>
        <p:spPr bwMode="gray">
          <a:xfrm rot="10800000">
            <a:off x="10673732" y="4823070"/>
            <a:ext cx="971456" cy="971203"/>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0" name="Right Triangle 529">
            <a:extLst>
              <a:ext uri="{FF2B5EF4-FFF2-40B4-BE49-F238E27FC236}">
                <a16:creationId xmlns:a16="http://schemas.microsoft.com/office/drawing/2014/main" id="{18B008A2-CF87-4142-9403-6B2B96B3CEEF}"/>
              </a:ext>
            </a:extLst>
          </p:cNvPr>
          <p:cNvSpPr/>
          <p:nvPr/>
        </p:nvSpPr>
        <p:spPr bwMode="gray">
          <a:xfrm>
            <a:off x="10673731" y="288235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1" name="Right Triangle 530">
            <a:extLst>
              <a:ext uri="{FF2B5EF4-FFF2-40B4-BE49-F238E27FC236}">
                <a16:creationId xmlns:a16="http://schemas.microsoft.com/office/drawing/2014/main" id="{6A87CC79-EE70-44CB-BD7E-026447E65CED}"/>
              </a:ext>
            </a:extLst>
          </p:cNvPr>
          <p:cNvSpPr/>
          <p:nvPr/>
        </p:nvSpPr>
        <p:spPr bwMode="gray">
          <a:xfrm rot="10800000">
            <a:off x="10673731" y="288235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2" name="Right Triangle 531">
            <a:extLst>
              <a:ext uri="{FF2B5EF4-FFF2-40B4-BE49-F238E27FC236}">
                <a16:creationId xmlns:a16="http://schemas.microsoft.com/office/drawing/2014/main" id="{E234508A-DB70-4FE8-8858-28589D5D7400}"/>
              </a:ext>
            </a:extLst>
          </p:cNvPr>
          <p:cNvSpPr/>
          <p:nvPr/>
        </p:nvSpPr>
        <p:spPr bwMode="gray">
          <a:xfrm flipV="1">
            <a:off x="10673731" y="941663"/>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3" name="Right Triangle 532">
            <a:extLst>
              <a:ext uri="{FF2B5EF4-FFF2-40B4-BE49-F238E27FC236}">
                <a16:creationId xmlns:a16="http://schemas.microsoft.com/office/drawing/2014/main" id="{6357B95D-1753-430E-BEA2-71E04D00BFC1}"/>
              </a:ext>
            </a:extLst>
          </p:cNvPr>
          <p:cNvSpPr/>
          <p:nvPr/>
        </p:nvSpPr>
        <p:spPr bwMode="gray">
          <a:xfrm>
            <a:off x="10673731" y="1913744"/>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4" name="Right Triangle 533">
            <a:extLst>
              <a:ext uri="{FF2B5EF4-FFF2-40B4-BE49-F238E27FC236}">
                <a16:creationId xmlns:a16="http://schemas.microsoft.com/office/drawing/2014/main" id="{1FCD377A-9174-4DCC-A0BF-82D34D69D4D3}"/>
              </a:ext>
            </a:extLst>
          </p:cNvPr>
          <p:cNvSpPr/>
          <p:nvPr/>
        </p:nvSpPr>
        <p:spPr bwMode="gray">
          <a:xfrm rot="10800000">
            <a:off x="10673731" y="191374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5" name="Right Triangle 534">
            <a:extLst>
              <a:ext uri="{FF2B5EF4-FFF2-40B4-BE49-F238E27FC236}">
                <a16:creationId xmlns:a16="http://schemas.microsoft.com/office/drawing/2014/main" id="{1EBB0642-6003-4B43-B2E4-73D4C88923FA}"/>
              </a:ext>
            </a:extLst>
          </p:cNvPr>
          <p:cNvSpPr/>
          <p:nvPr/>
        </p:nvSpPr>
        <p:spPr bwMode="gray">
          <a:xfrm>
            <a:off x="10673731" y="-27163"/>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6" name="Right Triangle 535">
            <a:extLst>
              <a:ext uri="{FF2B5EF4-FFF2-40B4-BE49-F238E27FC236}">
                <a16:creationId xmlns:a16="http://schemas.microsoft.com/office/drawing/2014/main" id="{83060F22-D7BF-463B-8DED-BBFF768599C3}"/>
              </a:ext>
            </a:extLst>
          </p:cNvPr>
          <p:cNvSpPr/>
          <p:nvPr/>
        </p:nvSpPr>
        <p:spPr bwMode="gray">
          <a:xfrm rot="10800000">
            <a:off x="10673731" y="-22209"/>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39" name="Right Triangle 538">
            <a:extLst>
              <a:ext uri="{FF2B5EF4-FFF2-40B4-BE49-F238E27FC236}">
                <a16:creationId xmlns:a16="http://schemas.microsoft.com/office/drawing/2014/main" id="{B4F3987E-40F1-43C8-91C1-0A431325DE97}"/>
              </a:ext>
            </a:extLst>
          </p:cNvPr>
          <p:cNvSpPr/>
          <p:nvPr/>
        </p:nvSpPr>
        <p:spPr bwMode="gray">
          <a:xfrm>
            <a:off x="4847463" y="5795356"/>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0" name="Right Triangle 539">
            <a:extLst>
              <a:ext uri="{FF2B5EF4-FFF2-40B4-BE49-F238E27FC236}">
                <a16:creationId xmlns:a16="http://schemas.microsoft.com/office/drawing/2014/main" id="{44A4DDE2-61A7-4ECB-B84D-BB8EC2599C6B}"/>
              </a:ext>
            </a:extLst>
          </p:cNvPr>
          <p:cNvSpPr/>
          <p:nvPr/>
        </p:nvSpPr>
        <p:spPr bwMode="gray">
          <a:xfrm flipV="1">
            <a:off x="4847463" y="3850990"/>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1" name="Right Triangle 540">
            <a:extLst>
              <a:ext uri="{FF2B5EF4-FFF2-40B4-BE49-F238E27FC236}">
                <a16:creationId xmlns:a16="http://schemas.microsoft.com/office/drawing/2014/main" id="{5A5944EC-0E36-4B20-9145-03AB1262C24B}"/>
              </a:ext>
            </a:extLst>
          </p:cNvPr>
          <p:cNvSpPr/>
          <p:nvPr/>
        </p:nvSpPr>
        <p:spPr bwMode="gray">
          <a:xfrm rot="10800000" flipV="1">
            <a:off x="4847464" y="385099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2" name="Right Triangle 541">
            <a:extLst>
              <a:ext uri="{FF2B5EF4-FFF2-40B4-BE49-F238E27FC236}">
                <a16:creationId xmlns:a16="http://schemas.microsoft.com/office/drawing/2014/main" id="{14F919F6-9749-4190-BD94-172E318BAE57}"/>
              </a:ext>
            </a:extLst>
          </p:cNvPr>
          <p:cNvSpPr/>
          <p:nvPr/>
        </p:nvSpPr>
        <p:spPr bwMode="gray">
          <a:xfrm>
            <a:off x="4847463"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3" name="Right Triangle 542">
            <a:extLst>
              <a:ext uri="{FF2B5EF4-FFF2-40B4-BE49-F238E27FC236}">
                <a16:creationId xmlns:a16="http://schemas.microsoft.com/office/drawing/2014/main" id="{6B041464-16DD-478E-B6A0-457EFDB27D77}"/>
              </a:ext>
            </a:extLst>
          </p:cNvPr>
          <p:cNvSpPr/>
          <p:nvPr/>
        </p:nvSpPr>
        <p:spPr bwMode="gray">
          <a:xfrm rot="10800000">
            <a:off x="4847464" y="482307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4" name="Right Triangle 543">
            <a:extLst>
              <a:ext uri="{FF2B5EF4-FFF2-40B4-BE49-F238E27FC236}">
                <a16:creationId xmlns:a16="http://schemas.microsoft.com/office/drawing/2014/main" id="{16E7482D-F785-4580-982C-2C43DB268B85}"/>
              </a:ext>
            </a:extLst>
          </p:cNvPr>
          <p:cNvSpPr/>
          <p:nvPr/>
        </p:nvSpPr>
        <p:spPr bwMode="gray">
          <a:xfrm>
            <a:off x="4847463" y="288235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5" name="Right Triangle 544">
            <a:extLst>
              <a:ext uri="{FF2B5EF4-FFF2-40B4-BE49-F238E27FC236}">
                <a16:creationId xmlns:a16="http://schemas.microsoft.com/office/drawing/2014/main" id="{B454F76B-5582-46C7-9260-65CBA29F3B66}"/>
              </a:ext>
            </a:extLst>
          </p:cNvPr>
          <p:cNvSpPr/>
          <p:nvPr/>
        </p:nvSpPr>
        <p:spPr bwMode="gray">
          <a:xfrm rot="10800000">
            <a:off x="4847464" y="288235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6" name="Right Triangle 545">
            <a:extLst>
              <a:ext uri="{FF2B5EF4-FFF2-40B4-BE49-F238E27FC236}">
                <a16:creationId xmlns:a16="http://schemas.microsoft.com/office/drawing/2014/main" id="{0451B3DF-4DE3-4127-B0D5-CBACC86E9FE6}"/>
              </a:ext>
            </a:extLst>
          </p:cNvPr>
          <p:cNvSpPr/>
          <p:nvPr/>
        </p:nvSpPr>
        <p:spPr bwMode="gray">
          <a:xfrm flipV="1">
            <a:off x="4847463" y="941663"/>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7" name="Right Triangle 546">
            <a:extLst>
              <a:ext uri="{FF2B5EF4-FFF2-40B4-BE49-F238E27FC236}">
                <a16:creationId xmlns:a16="http://schemas.microsoft.com/office/drawing/2014/main" id="{9814AABB-D62D-43F2-B62B-9D8299577F1D}"/>
              </a:ext>
            </a:extLst>
          </p:cNvPr>
          <p:cNvSpPr/>
          <p:nvPr/>
        </p:nvSpPr>
        <p:spPr bwMode="gray">
          <a:xfrm rot="10800000" flipV="1">
            <a:off x="4847464" y="9416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8" name="Right Triangle 547">
            <a:extLst>
              <a:ext uri="{FF2B5EF4-FFF2-40B4-BE49-F238E27FC236}">
                <a16:creationId xmlns:a16="http://schemas.microsoft.com/office/drawing/2014/main" id="{C0F26E7D-842A-4758-AF09-B3535D5C4E57}"/>
              </a:ext>
            </a:extLst>
          </p:cNvPr>
          <p:cNvSpPr/>
          <p:nvPr/>
        </p:nvSpPr>
        <p:spPr bwMode="gray">
          <a:xfrm>
            <a:off x="4847463" y="1907000"/>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49" name="Right Triangle 548">
            <a:extLst>
              <a:ext uri="{FF2B5EF4-FFF2-40B4-BE49-F238E27FC236}">
                <a16:creationId xmlns:a16="http://schemas.microsoft.com/office/drawing/2014/main" id="{FBBAE2A0-E190-4C5B-AC32-70007FA583CF}"/>
              </a:ext>
            </a:extLst>
          </p:cNvPr>
          <p:cNvSpPr/>
          <p:nvPr/>
        </p:nvSpPr>
        <p:spPr bwMode="gray">
          <a:xfrm rot="10800000">
            <a:off x="4847464" y="191374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0" name="Right Triangle 549">
            <a:extLst>
              <a:ext uri="{FF2B5EF4-FFF2-40B4-BE49-F238E27FC236}">
                <a16:creationId xmlns:a16="http://schemas.microsoft.com/office/drawing/2014/main" id="{9029E3F4-5C62-44CC-9F4E-31D517074C6E}"/>
              </a:ext>
            </a:extLst>
          </p:cNvPr>
          <p:cNvSpPr/>
          <p:nvPr/>
        </p:nvSpPr>
        <p:spPr bwMode="gray">
          <a:xfrm>
            <a:off x="4847463" y="-2716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1" name="Right Triangle 550">
            <a:extLst>
              <a:ext uri="{FF2B5EF4-FFF2-40B4-BE49-F238E27FC236}">
                <a16:creationId xmlns:a16="http://schemas.microsoft.com/office/drawing/2014/main" id="{1EA23F27-E928-42DC-BADF-AED4C3A1A29A}"/>
              </a:ext>
            </a:extLst>
          </p:cNvPr>
          <p:cNvSpPr/>
          <p:nvPr/>
        </p:nvSpPr>
        <p:spPr bwMode="gray">
          <a:xfrm rot="10800000">
            <a:off x="4847464" y="-22209"/>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3" name="Right Triangle 552">
            <a:extLst>
              <a:ext uri="{FF2B5EF4-FFF2-40B4-BE49-F238E27FC236}">
                <a16:creationId xmlns:a16="http://schemas.microsoft.com/office/drawing/2014/main" id="{98EA0DC9-F2D4-4D19-BF32-DA27A3CED788}"/>
              </a:ext>
            </a:extLst>
          </p:cNvPr>
          <p:cNvSpPr/>
          <p:nvPr/>
        </p:nvSpPr>
        <p:spPr bwMode="gray">
          <a:xfrm flipH="1">
            <a:off x="5815875" y="5795356"/>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4" name="Right Triangle 553">
            <a:extLst>
              <a:ext uri="{FF2B5EF4-FFF2-40B4-BE49-F238E27FC236}">
                <a16:creationId xmlns:a16="http://schemas.microsoft.com/office/drawing/2014/main" id="{98B2CDE4-1470-46DF-9906-211305577582}"/>
              </a:ext>
            </a:extLst>
          </p:cNvPr>
          <p:cNvSpPr/>
          <p:nvPr/>
        </p:nvSpPr>
        <p:spPr bwMode="gray">
          <a:xfrm rot="10800000" flipH="1">
            <a:off x="5815875" y="5795356"/>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5" name="Right Triangle 554">
            <a:extLst>
              <a:ext uri="{FF2B5EF4-FFF2-40B4-BE49-F238E27FC236}">
                <a16:creationId xmlns:a16="http://schemas.microsoft.com/office/drawing/2014/main" id="{37D99863-BF06-49E9-B2C4-1715D089A6C2}"/>
              </a:ext>
            </a:extLst>
          </p:cNvPr>
          <p:cNvSpPr/>
          <p:nvPr/>
        </p:nvSpPr>
        <p:spPr bwMode="gray">
          <a:xfrm flipH="1" flipV="1">
            <a:off x="5815875" y="3850990"/>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6" name="Right Triangle 555">
            <a:extLst>
              <a:ext uri="{FF2B5EF4-FFF2-40B4-BE49-F238E27FC236}">
                <a16:creationId xmlns:a16="http://schemas.microsoft.com/office/drawing/2014/main" id="{959DBA3D-AAAF-4536-9050-A6E1CD545108}"/>
              </a:ext>
            </a:extLst>
          </p:cNvPr>
          <p:cNvSpPr/>
          <p:nvPr/>
        </p:nvSpPr>
        <p:spPr bwMode="gray">
          <a:xfrm rot="10800000" flipH="1">
            <a:off x="5815875" y="4823070"/>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7" name="Right Triangle 556">
            <a:extLst>
              <a:ext uri="{FF2B5EF4-FFF2-40B4-BE49-F238E27FC236}">
                <a16:creationId xmlns:a16="http://schemas.microsoft.com/office/drawing/2014/main" id="{F918A8A7-80D2-4A89-8F54-AAC37DCEA708}"/>
              </a:ext>
            </a:extLst>
          </p:cNvPr>
          <p:cNvSpPr/>
          <p:nvPr/>
        </p:nvSpPr>
        <p:spPr bwMode="gray">
          <a:xfrm flipH="1">
            <a:off x="5815875" y="2882359"/>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8" name="Right Triangle 557">
            <a:extLst>
              <a:ext uri="{FF2B5EF4-FFF2-40B4-BE49-F238E27FC236}">
                <a16:creationId xmlns:a16="http://schemas.microsoft.com/office/drawing/2014/main" id="{0A29EE74-35DF-4683-A64B-133BE09522BA}"/>
              </a:ext>
            </a:extLst>
          </p:cNvPr>
          <p:cNvSpPr/>
          <p:nvPr/>
        </p:nvSpPr>
        <p:spPr bwMode="gray">
          <a:xfrm rot="10800000" flipH="1">
            <a:off x="5815875" y="2882359"/>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59" name="Right Triangle 558">
            <a:extLst>
              <a:ext uri="{FF2B5EF4-FFF2-40B4-BE49-F238E27FC236}">
                <a16:creationId xmlns:a16="http://schemas.microsoft.com/office/drawing/2014/main" id="{F2F7CEBE-CA18-4F7A-B0F8-F63A3FA8619D}"/>
              </a:ext>
            </a:extLst>
          </p:cNvPr>
          <p:cNvSpPr/>
          <p:nvPr/>
        </p:nvSpPr>
        <p:spPr bwMode="gray">
          <a:xfrm flipH="1" flipV="1">
            <a:off x="5815875" y="941663"/>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0" name="Right Triangle 559">
            <a:extLst>
              <a:ext uri="{FF2B5EF4-FFF2-40B4-BE49-F238E27FC236}">
                <a16:creationId xmlns:a16="http://schemas.microsoft.com/office/drawing/2014/main" id="{C397ABCF-E232-4895-94A7-F7D927F450D7}"/>
              </a:ext>
            </a:extLst>
          </p:cNvPr>
          <p:cNvSpPr/>
          <p:nvPr/>
        </p:nvSpPr>
        <p:spPr bwMode="gray">
          <a:xfrm flipH="1">
            <a:off x="5815875" y="1913744"/>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1" name="Right Triangle 560">
            <a:extLst>
              <a:ext uri="{FF2B5EF4-FFF2-40B4-BE49-F238E27FC236}">
                <a16:creationId xmlns:a16="http://schemas.microsoft.com/office/drawing/2014/main" id="{9468DB3A-D6ED-4F4F-BB9C-CFED3E2CC767}"/>
              </a:ext>
            </a:extLst>
          </p:cNvPr>
          <p:cNvSpPr/>
          <p:nvPr/>
        </p:nvSpPr>
        <p:spPr bwMode="gray">
          <a:xfrm rot="10800000" flipH="1">
            <a:off x="5815876" y="1913743"/>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2" name="Right Triangle 561">
            <a:extLst>
              <a:ext uri="{FF2B5EF4-FFF2-40B4-BE49-F238E27FC236}">
                <a16:creationId xmlns:a16="http://schemas.microsoft.com/office/drawing/2014/main" id="{9833B8B8-4775-4E3D-AA8F-E32380255A91}"/>
              </a:ext>
            </a:extLst>
          </p:cNvPr>
          <p:cNvSpPr/>
          <p:nvPr/>
        </p:nvSpPr>
        <p:spPr bwMode="gray">
          <a:xfrm flipH="1">
            <a:off x="5815875" y="-2716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63" name="Right Triangle 562">
            <a:extLst>
              <a:ext uri="{FF2B5EF4-FFF2-40B4-BE49-F238E27FC236}">
                <a16:creationId xmlns:a16="http://schemas.microsoft.com/office/drawing/2014/main" id="{AC5ECF8C-9B24-49F9-B65F-6F51E3F39278}"/>
              </a:ext>
            </a:extLst>
          </p:cNvPr>
          <p:cNvSpPr/>
          <p:nvPr/>
        </p:nvSpPr>
        <p:spPr bwMode="gray">
          <a:xfrm rot="10800000" flipH="1">
            <a:off x="5815876" y="-22206"/>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nvGrpSpPr>
          <p:cNvPr id="6" name="Group 5">
            <a:extLst>
              <a:ext uri="{FF2B5EF4-FFF2-40B4-BE49-F238E27FC236}">
                <a16:creationId xmlns:a16="http://schemas.microsoft.com/office/drawing/2014/main" id="{E4347E7D-814B-4F6A-80AE-8FBAB8EDF7E8}"/>
              </a:ext>
            </a:extLst>
          </p:cNvPr>
          <p:cNvGrpSpPr/>
          <p:nvPr/>
        </p:nvGrpSpPr>
        <p:grpSpPr bwMode="gray">
          <a:xfrm>
            <a:off x="-3444" y="-27163"/>
            <a:ext cx="4854360" cy="6793723"/>
            <a:chOff x="7741661" y="0"/>
            <a:chExt cx="4839035" cy="6774040"/>
          </a:xfrm>
        </p:grpSpPr>
        <p:sp>
          <p:nvSpPr>
            <p:cNvPr id="866" name="TextBox 865">
              <a:extLst>
                <a:ext uri="{FF2B5EF4-FFF2-40B4-BE49-F238E27FC236}">
                  <a16:creationId xmlns:a16="http://schemas.microsoft.com/office/drawing/2014/main" id="{87C0DC83-7BAF-4C9A-8EDC-2DF72A735BB3}"/>
                </a:ext>
              </a:extLst>
            </p:cNvPr>
            <p:cNvSpPr txBox="1"/>
            <p:nvPr/>
          </p:nvSpPr>
          <p:spPr bwMode="gray">
            <a:xfrm>
              <a:off x="11490946" y="6388101"/>
              <a:ext cx="437990"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868" name="Rectangle 867">
              <a:extLst>
                <a:ext uri="{FF2B5EF4-FFF2-40B4-BE49-F238E27FC236}">
                  <a16:creationId xmlns:a16="http://schemas.microsoft.com/office/drawing/2014/main" id="{963BBEA6-DD00-4E5F-926C-66B2E7C8A43A}"/>
                </a:ext>
              </a:extLst>
            </p:cNvPr>
            <p:cNvSpPr/>
            <p:nvPr userDrawn="1"/>
          </p:nvSpPr>
          <p:spPr bwMode="gray">
            <a:xfrm>
              <a:off x="7741661" y="1"/>
              <a:ext cx="4835592" cy="6774039"/>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sp>
          <p:nvSpPr>
            <p:cNvPr id="1052" name="Right Triangle 1051">
              <a:extLst>
                <a:ext uri="{FF2B5EF4-FFF2-40B4-BE49-F238E27FC236}">
                  <a16:creationId xmlns:a16="http://schemas.microsoft.com/office/drawing/2014/main" id="{99B9FA28-142B-4847-B52A-323D38F882D0}"/>
                </a:ext>
              </a:extLst>
            </p:cNvPr>
            <p:cNvSpPr/>
            <p:nvPr/>
          </p:nvSpPr>
          <p:spPr bwMode="gray">
            <a:xfrm>
              <a:off x="9675528" y="580564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3" name="Right Triangle 1052">
              <a:extLst>
                <a:ext uri="{FF2B5EF4-FFF2-40B4-BE49-F238E27FC236}">
                  <a16:creationId xmlns:a16="http://schemas.microsoft.com/office/drawing/2014/main" id="{1354937D-15BF-4005-AEF7-56A563022FE9}"/>
                </a:ext>
              </a:extLst>
            </p:cNvPr>
            <p:cNvSpPr/>
            <p:nvPr/>
          </p:nvSpPr>
          <p:spPr bwMode="gray">
            <a:xfrm rot="10800000">
              <a:off x="9675528" y="580564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4" name="Right Triangle 1053">
              <a:extLst>
                <a:ext uri="{FF2B5EF4-FFF2-40B4-BE49-F238E27FC236}">
                  <a16:creationId xmlns:a16="http://schemas.microsoft.com/office/drawing/2014/main" id="{BCD4330E-45E3-4AC0-999D-0C597F0F7045}"/>
                </a:ext>
              </a:extLst>
            </p:cNvPr>
            <p:cNvSpPr/>
            <p:nvPr/>
          </p:nvSpPr>
          <p:spPr bwMode="gray">
            <a:xfrm flipV="1">
              <a:off x="967552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5" name="Right Triangle 1054">
              <a:extLst>
                <a:ext uri="{FF2B5EF4-FFF2-40B4-BE49-F238E27FC236}">
                  <a16:creationId xmlns:a16="http://schemas.microsoft.com/office/drawing/2014/main" id="{FCA12FFA-1CE4-40DA-9702-65B0539E57B7}"/>
                </a:ext>
              </a:extLst>
            </p:cNvPr>
            <p:cNvSpPr/>
            <p:nvPr/>
          </p:nvSpPr>
          <p:spPr bwMode="gray">
            <a:xfrm>
              <a:off x="9675528"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6" name="Right Triangle 1055">
              <a:extLst>
                <a:ext uri="{FF2B5EF4-FFF2-40B4-BE49-F238E27FC236}">
                  <a16:creationId xmlns:a16="http://schemas.microsoft.com/office/drawing/2014/main" id="{A8A33F77-9127-406B-A44E-DB1988AC61DB}"/>
                </a:ext>
              </a:extLst>
            </p:cNvPr>
            <p:cNvSpPr/>
            <p:nvPr/>
          </p:nvSpPr>
          <p:spPr bwMode="gray">
            <a:xfrm rot="10800000">
              <a:off x="9675528" y="4836180"/>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7" name="Right Triangle 1056">
              <a:extLst>
                <a:ext uri="{FF2B5EF4-FFF2-40B4-BE49-F238E27FC236}">
                  <a16:creationId xmlns:a16="http://schemas.microsoft.com/office/drawing/2014/main" id="{BB37D275-8E2F-490D-9494-290B09043EFE}"/>
                </a:ext>
              </a:extLst>
            </p:cNvPr>
            <p:cNvSpPr/>
            <p:nvPr/>
          </p:nvSpPr>
          <p:spPr bwMode="gray">
            <a:xfrm>
              <a:off x="9675528" y="2901090"/>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8" name="Right Triangle 1057">
              <a:extLst>
                <a:ext uri="{FF2B5EF4-FFF2-40B4-BE49-F238E27FC236}">
                  <a16:creationId xmlns:a16="http://schemas.microsoft.com/office/drawing/2014/main" id="{D9815E55-15E3-4658-B475-0F7A7939BA52}"/>
                </a:ext>
              </a:extLst>
            </p:cNvPr>
            <p:cNvSpPr/>
            <p:nvPr/>
          </p:nvSpPr>
          <p:spPr bwMode="gray">
            <a:xfrm flipV="1">
              <a:off x="9675528"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9" name="Right Triangle 1058">
              <a:extLst>
                <a:ext uri="{FF2B5EF4-FFF2-40B4-BE49-F238E27FC236}">
                  <a16:creationId xmlns:a16="http://schemas.microsoft.com/office/drawing/2014/main" id="{09C0B678-541B-45EA-AD37-9D8EA45A17B5}"/>
                </a:ext>
              </a:extLst>
            </p:cNvPr>
            <p:cNvSpPr/>
            <p:nvPr/>
          </p:nvSpPr>
          <p:spPr bwMode="gray">
            <a:xfrm>
              <a:off x="9675528"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0" name="Right Triangle 1059">
              <a:extLst>
                <a:ext uri="{FF2B5EF4-FFF2-40B4-BE49-F238E27FC236}">
                  <a16:creationId xmlns:a16="http://schemas.microsoft.com/office/drawing/2014/main" id="{ACB1ACCF-D32E-447F-90BC-68E3BAF1D535}"/>
                </a:ext>
              </a:extLst>
            </p:cNvPr>
            <p:cNvSpPr/>
            <p:nvPr/>
          </p:nvSpPr>
          <p:spPr bwMode="gray">
            <a:xfrm rot="10800000">
              <a:off x="9675529" y="1935283"/>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1" name="Right Triangle 1060">
              <a:extLst>
                <a:ext uri="{FF2B5EF4-FFF2-40B4-BE49-F238E27FC236}">
                  <a16:creationId xmlns:a16="http://schemas.microsoft.com/office/drawing/2014/main" id="{2333CF33-F379-4DEE-9448-AEF8DD179A8E}"/>
                </a:ext>
              </a:extLst>
            </p:cNvPr>
            <p:cNvSpPr/>
            <p:nvPr/>
          </p:nvSpPr>
          <p:spPr bwMode="gray">
            <a:xfrm>
              <a:off x="9675528"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2" name="Right Triangle 1061">
              <a:extLst>
                <a:ext uri="{FF2B5EF4-FFF2-40B4-BE49-F238E27FC236}">
                  <a16:creationId xmlns:a16="http://schemas.microsoft.com/office/drawing/2014/main" id="{A3F6ED1C-8381-4DAE-938E-B38F5285DA82}"/>
                </a:ext>
              </a:extLst>
            </p:cNvPr>
            <p:cNvSpPr/>
            <p:nvPr/>
          </p:nvSpPr>
          <p:spPr bwMode="gray">
            <a:xfrm rot="10800000">
              <a:off x="9675528"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3" name="Right Triangle 1062">
              <a:extLst>
                <a:ext uri="{FF2B5EF4-FFF2-40B4-BE49-F238E27FC236}">
                  <a16:creationId xmlns:a16="http://schemas.microsoft.com/office/drawing/2014/main" id="{371B440E-30A0-4BC1-B553-A344609D37BF}"/>
                </a:ext>
              </a:extLst>
            </p:cNvPr>
            <p:cNvSpPr/>
            <p:nvPr/>
          </p:nvSpPr>
          <p:spPr bwMode="gray">
            <a:xfrm flipH="1">
              <a:off x="10643917" y="5805649"/>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4" name="Right Triangle 1063">
              <a:extLst>
                <a:ext uri="{FF2B5EF4-FFF2-40B4-BE49-F238E27FC236}">
                  <a16:creationId xmlns:a16="http://schemas.microsoft.com/office/drawing/2014/main" id="{F9BBEFBF-1973-44FA-82D8-A240B7D5EEC9}"/>
                </a:ext>
              </a:extLst>
            </p:cNvPr>
            <p:cNvSpPr/>
            <p:nvPr/>
          </p:nvSpPr>
          <p:spPr bwMode="gray">
            <a:xfrm flipH="1" flipV="1">
              <a:off x="10643917"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5" name="Right Triangle 1064">
              <a:extLst>
                <a:ext uri="{FF2B5EF4-FFF2-40B4-BE49-F238E27FC236}">
                  <a16:creationId xmlns:a16="http://schemas.microsoft.com/office/drawing/2014/main" id="{7F06F92E-0E60-4D71-972C-A652244AD6F5}"/>
                </a:ext>
              </a:extLst>
            </p:cNvPr>
            <p:cNvSpPr/>
            <p:nvPr/>
          </p:nvSpPr>
          <p:spPr bwMode="gray">
            <a:xfrm rot="10800000" flipH="1" flipV="1">
              <a:off x="1064391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6" name="Right Triangle 1065">
              <a:extLst>
                <a:ext uri="{FF2B5EF4-FFF2-40B4-BE49-F238E27FC236}">
                  <a16:creationId xmlns:a16="http://schemas.microsoft.com/office/drawing/2014/main" id="{AFF33036-B1EC-4235-B2BC-33917195D735}"/>
                </a:ext>
              </a:extLst>
            </p:cNvPr>
            <p:cNvSpPr/>
            <p:nvPr/>
          </p:nvSpPr>
          <p:spPr bwMode="gray">
            <a:xfrm flipH="1">
              <a:off x="1064391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7" name="Right Triangle 1066">
              <a:extLst>
                <a:ext uri="{FF2B5EF4-FFF2-40B4-BE49-F238E27FC236}">
                  <a16:creationId xmlns:a16="http://schemas.microsoft.com/office/drawing/2014/main" id="{80F46166-E605-4128-935E-EAC4DBC79757}"/>
                </a:ext>
              </a:extLst>
            </p:cNvPr>
            <p:cNvSpPr/>
            <p:nvPr/>
          </p:nvSpPr>
          <p:spPr bwMode="gray">
            <a:xfrm flipH="1">
              <a:off x="10643917" y="290109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8" name="Right Triangle 1067">
              <a:extLst>
                <a:ext uri="{FF2B5EF4-FFF2-40B4-BE49-F238E27FC236}">
                  <a16:creationId xmlns:a16="http://schemas.microsoft.com/office/drawing/2014/main" id="{5D61B3B7-E95F-4489-8936-1C99732B5225}"/>
                </a:ext>
              </a:extLst>
            </p:cNvPr>
            <p:cNvSpPr/>
            <p:nvPr/>
          </p:nvSpPr>
          <p:spPr bwMode="gray">
            <a:xfrm rot="10800000" flipH="1">
              <a:off x="10643918" y="290109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69" name="Right Triangle 1068">
              <a:extLst>
                <a:ext uri="{FF2B5EF4-FFF2-40B4-BE49-F238E27FC236}">
                  <a16:creationId xmlns:a16="http://schemas.microsoft.com/office/drawing/2014/main" id="{554F3E41-487B-48DB-ADBE-139A24343798}"/>
                </a:ext>
              </a:extLst>
            </p:cNvPr>
            <p:cNvSpPr/>
            <p:nvPr/>
          </p:nvSpPr>
          <p:spPr bwMode="gray">
            <a:xfrm flipH="1" flipV="1">
              <a:off x="10643917"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0" name="Right Triangle 1069">
              <a:extLst>
                <a:ext uri="{FF2B5EF4-FFF2-40B4-BE49-F238E27FC236}">
                  <a16:creationId xmlns:a16="http://schemas.microsoft.com/office/drawing/2014/main" id="{07715328-2F8F-48F6-A71C-50CC6861805C}"/>
                </a:ext>
              </a:extLst>
            </p:cNvPr>
            <p:cNvSpPr/>
            <p:nvPr/>
          </p:nvSpPr>
          <p:spPr bwMode="gray">
            <a:xfrm rot="10800000" flipH="1" flipV="1">
              <a:off x="10643917"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1" name="Right Triangle 1070">
              <a:extLst>
                <a:ext uri="{FF2B5EF4-FFF2-40B4-BE49-F238E27FC236}">
                  <a16:creationId xmlns:a16="http://schemas.microsoft.com/office/drawing/2014/main" id="{91E4C002-5BA6-464D-842B-F4033240BE4C}"/>
                </a:ext>
              </a:extLst>
            </p:cNvPr>
            <p:cNvSpPr/>
            <p:nvPr/>
          </p:nvSpPr>
          <p:spPr bwMode="gray">
            <a:xfrm flipH="1">
              <a:off x="10643917"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2" name="Right Triangle 1071">
              <a:extLst>
                <a:ext uri="{FF2B5EF4-FFF2-40B4-BE49-F238E27FC236}">
                  <a16:creationId xmlns:a16="http://schemas.microsoft.com/office/drawing/2014/main" id="{FA536DAB-C673-4B2D-A57A-D8800A0E01B8}"/>
                </a:ext>
              </a:extLst>
            </p:cNvPr>
            <p:cNvSpPr/>
            <p:nvPr/>
          </p:nvSpPr>
          <p:spPr bwMode="gray">
            <a:xfrm rot="10800000" flipH="1">
              <a:off x="10643918"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3" name="Right Triangle 1072">
              <a:extLst>
                <a:ext uri="{FF2B5EF4-FFF2-40B4-BE49-F238E27FC236}">
                  <a16:creationId xmlns:a16="http://schemas.microsoft.com/office/drawing/2014/main" id="{D03201BF-89B9-4837-96A7-5C236E389846}"/>
                </a:ext>
              </a:extLst>
            </p:cNvPr>
            <p:cNvSpPr/>
            <p:nvPr/>
          </p:nvSpPr>
          <p:spPr bwMode="gray">
            <a:xfrm flipH="1">
              <a:off x="10643917"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4" name="Right Triangle 1073">
              <a:extLst>
                <a:ext uri="{FF2B5EF4-FFF2-40B4-BE49-F238E27FC236}">
                  <a16:creationId xmlns:a16="http://schemas.microsoft.com/office/drawing/2014/main" id="{BA20C66E-AE72-4AE3-84D3-29FBC8DE7E4C}"/>
                </a:ext>
              </a:extLst>
            </p:cNvPr>
            <p:cNvSpPr/>
            <p:nvPr/>
          </p:nvSpPr>
          <p:spPr bwMode="gray">
            <a:xfrm rot="10800000" flipH="1">
              <a:off x="10643917"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5" name="Right Triangle 1074">
              <a:extLst>
                <a:ext uri="{FF2B5EF4-FFF2-40B4-BE49-F238E27FC236}">
                  <a16:creationId xmlns:a16="http://schemas.microsoft.com/office/drawing/2014/main" id="{5F985BE5-F962-4173-97FC-90E98A33F1B2}"/>
                </a:ext>
              </a:extLst>
            </p:cNvPr>
            <p:cNvSpPr/>
            <p:nvPr/>
          </p:nvSpPr>
          <p:spPr bwMode="gray">
            <a:xfrm>
              <a:off x="11612306" y="5805649"/>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6" name="Right Triangle 1075">
              <a:extLst>
                <a:ext uri="{FF2B5EF4-FFF2-40B4-BE49-F238E27FC236}">
                  <a16:creationId xmlns:a16="http://schemas.microsoft.com/office/drawing/2014/main" id="{874C9752-CA8F-4840-A168-C7819B2195C1}"/>
                </a:ext>
              </a:extLst>
            </p:cNvPr>
            <p:cNvSpPr/>
            <p:nvPr/>
          </p:nvSpPr>
          <p:spPr bwMode="gray">
            <a:xfrm rot="10800000">
              <a:off x="11612306"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7" name="Right Triangle 1076">
              <a:extLst>
                <a:ext uri="{FF2B5EF4-FFF2-40B4-BE49-F238E27FC236}">
                  <a16:creationId xmlns:a16="http://schemas.microsoft.com/office/drawing/2014/main" id="{D804885B-9BA0-4FA4-B5EC-6CB7B7C41B03}"/>
                </a:ext>
              </a:extLst>
            </p:cNvPr>
            <p:cNvSpPr/>
            <p:nvPr/>
          </p:nvSpPr>
          <p:spPr bwMode="gray">
            <a:xfrm flipV="1">
              <a:off x="11612306" y="386691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8" name="Right Triangle 1077">
              <a:extLst>
                <a:ext uri="{FF2B5EF4-FFF2-40B4-BE49-F238E27FC236}">
                  <a16:creationId xmlns:a16="http://schemas.microsoft.com/office/drawing/2014/main" id="{67E8C846-A585-4049-B64A-116A445000AC}"/>
                </a:ext>
              </a:extLst>
            </p:cNvPr>
            <p:cNvSpPr/>
            <p:nvPr/>
          </p:nvSpPr>
          <p:spPr bwMode="gray">
            <a:xfrm>
              <a:off x="11612306"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79" name="Right Triangle 1078">
              <a:extLst>
                <a:ext uri="{FF2B5EF4-FFF2-40B4-BE49-F238E27FC236}">
                  <a16:creationId xmlns:a16="http://schemas.microsoft.com/office/drawing/2014/main" id="{B31BC6B9-E4E1-42C1-B174-A785EC60994F}"/>
                </a:ext>
              </a:extLst>
            </p:cNvPr>
            <p:cNvSpPr/>
            <p:nvPr/>
          </p:nvSpPr>
          <p:spPr bwMode="gray">
            <a:xfrm rot="10800000">
              <a:off x="1161230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0" name="Right Triangle 1079">
              <a:extLst>
                <a:ext uri="{FF2B5EF4-FFF2-40B4-BE49-F238E27FC236}">
                  <a16:creationId xmlns:a16="http://schemas.microsoft.com/office/drawing/2014/main" id="{26743BFF-A1A9-48E5-BFDF-6149673BF9E8}"/>
                </a:ext>
              </a:extLst>
            </p:cNvPr>
            <p:cNvSpPr/>
            <p:nvPr/>
          </p:nvSpPr>
          <p:spPr bwMode="gray">
            <a:xfrm>
              <a:off x="11612306"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1" name="Right Triangle 1080">
              <a:extLst>
                <a:ext uri="{FF2B5EF4-FFF2-40B4-BE49-F238E27FC236}">
                  <a16:creationId xmlns:a16="http://schemas.microsoft.com/office/drawing/2014/main" id="{DFA78F95-3834-4FB4-B269-7F1119FA4E7B}"/>
                </a:ext>
              </a:extLst>
            </p:cNvPr>
            <p:cNvSpPr/>
            <p:nvPr/>
          </p:nvSpPr>
          <p:spPr bwMode="gray">
            <a:xfrm rot="10800000">
              <a:off x="11612306" y="2901090"/>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2" name="Right Triangle 1081">
              <a:extLst>
                <a:ext uri="{FF2B5EF4-FFF2-40B4-BE49-F238E27FC236}">
                  <a16:creationId xmlns:a16="http://schemas.microsoft.com/office/drawing/2014/main" id="{D17D724D-16D8-4E0B-9025-C8DCDF3B539E}"/>
                </a:ext>
              </a:extLst>
            </p:cNvPr>
            <p:cNvSpPr/>
            <p:nvPr/>
          </p:nvSpPr>
          <p:spPr bwMode="gray">
            <a:xfrm flipV="1">
              <a:off x="11612306"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3" name="Right Triangle 1082">
              <a:extLst>
                <a:ext uri="{FF2B5EF4-FFF2-40B4-BE49-F238E27FC236}">
                  <a16:creationId xmlns:a16="http://schemas.microsoft.com/office/drawing/2014/main" id="{540251A9-D497-4E98-985A-D7168362CA0E}"/>
                </a:ext>
              </a:extLst>
            </p:cNvPr>
            <p:cNvSpPr/>
            <p:nvPr/>
          </p:nvSpPr>
          <p:spPr bwMode="gray">
            <a:xfrm rot="10800000">
              <a:off x="11612306"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4" name="Right Triangle 1083">
              <a:extLst>
                <a:ext uri="{FF2B5EF4-FFF2-40B4-BE49-F238E27FC236}">
                  <a16:creationId xmlns:a16="http://schemas.microsoft.com/office/drawing/2014/main" id="{62575D7D-39DB-4AC5-9374-666C098F7193}"/>
                </a:ext>
              </a:extLst>
            </p:cNvPr>
            <p:cNvSpPr/>
            <p:nvPr/>
          </p:nvSpPr>
          <p:spPr bwMode="gray">
            <a:xfrm>
              <a:off x="11612306"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85" name="Right Triangle 1084">
              <a:extLst>
                <a:ext uri="{FF2B5EF4-FFF2-40B4-BE49-F238E27FC236}">
                  <a16:creationId xmlns:a16="http://schemas.microsoft.com/office/drawing/2014/main" id="{2FCFF745-4F5F-41FF-9731-E739F0CADF29}"/>
                </a:ext>
              </a:extLst>
            </p:cNvPr>
            <p:cNvSpPr/>
            <p:nvPr/>
          </p:nvSpPr>
          <p:spPr bwMode="gray">
            <a:xfrm rot="10800000">
              <a:off x="11612306"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18" name="Right Triangle 1117">
              <a:extLst>
                <a:ext uri="{FF2B5EF4-FFF2-40B4-BE49-F238E27FC236}">
                  <a16:creationId xmlns:a16="http://schemas.microsoft.com/office/drawing/2014/main" id="{391991C9-1E7E-4F2D-B7D6-2444010A6168}"/>
                </a:ext>
              </a:extLst>
            </p:cNvPr>
            <p:cNvSpPr/>
            <p:nvPr/>
          </p:nvSpPr>
          <p:spPr bwMode="gray">
            <a:xfrm>
              <a:off x="7741661"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19" name="Right Triangle 1118">
              <a:extLst>
                <a:ext uri="{FF2B5EF4-FFF2-40B4-BE49-F238E27FC236}">
                  <a16:creationId xmlns:a16="http://schemas.microsoft.com/office/drawing/2014/main" id="{1D0F11D2-3407-4B3F-8BD8-6BDD732C0EAB}"/>
                </a:ext>
              </a:extLst>
            </p:cNvPr>
            <p:cNvSpPr/>
            <p:nvPr/>
          </p:nvSpPr>
          <p:spPr bwMode="gray">
            <a:xfrm flipV="1">
              <a:off x="7741661" y="3866916"/>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0" name="Right Triangle 1119">
              <a:extLst>
                <a:ext uri="{FF2B5EF4-FFF2-40B4-BE49-F238E27FC236}">
                  <a16:creationId xmlns:a16="http://schemas.microsoft.com/office/drawing/2014/main" id="{3B43FC2B-1382-4A57-AFD5-05E5451F0078}"/>
                </a:ext>
              </a:extLst>
            </p:cNvPr>
            <p:cNvSpPr/>
            <p:nvPr/>
          </p:nvSpPr>
          <p:spPr bwMode="gray">
            <a:xfrm rot="10800000" flipV="1">
              <a:off x="7741662"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1" name="Right Triangle 1120">
              <a:extLst>
                <a:ext uri="{FF2B5EF4-FFF2-40B4-BE49-F238E27FC236}">
                  <a16:creationId xmlns:a16="http://schemas.microsoft.com/office/drawing/2014/main" id="{3D8D9ADC-25B9-4569-8420-A71FCCF98D38}"/>
                </a:ext>
              </a:extLst>
            </p:cNvPr>
            <p:cNvSpPr/>
            <p:nvPr/>
          </p:nvSpPr>
          <p:spPr bwMode="gray">
            <a:xfrm>
              <a:off x="7741661"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2" name="Right Triangle 1121">
              <a:extLst>
                <a:ext uri="{FF2B5EF4-FFF2-40B4-BE49-F238E27FC236}">
                  <a16:creationId xmlns:a16="http://schemas.microsoft.com/office/drawing/2014/main" id="{FF883FA4-E49C-4BE7-B918-05EEAE7BFA2B}"/>
                </a:ext>
              </a:extLst>
            </p:cNvPr>
            <p:cNvSpPr/>
            <p:nvPr/>
          </p:nvSpPr>
          <p:spPr bwMode="gray">
            <a:xfrm rot="10800000">
              <a:off x="7741662" y="483618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3" name="Right Triangle 1122">
              <a:extLst>
                <a:ext uri="{FF2B5EF4-FFF2-40B4-BE49-F238E27FC236}">
                  <a16:creationId xmlns:a16="http://schemas.microsoft.com/office/drawing/2014/main" id="{0F3A87B8-8FE6-4A47-BEF7-A8D0664D02E8}"/>
                </a:ext>
              </a:extLst>
            </p:cNvPr>
            <p:cNvSpPr/>
            <p:nvPr/>
          </p:nvSpPr>
          <p:spPr bwMode="gray">
            <a:xfrm>
              <a:off x="7741661"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4" name="Right Triangle 1123">
              <a:extLst>
                <a:ext uri="{FF2B5EF4-FFF2-40B4-BE49-F238E27FC236}">
                  <a16:creationId xmlns:a16="http://schemas.microsoft.com/office/drawing/2014/main" id="{13DF8434-3AEA-4EBD-9DB1-31E01A361E53}"/>
                </a:ext>
              </a:extLst>
            </p:cNvPr>
            <p:cNvSpPr/>
            <p:nvPr/>
          </p:nvSpPr>
          <p:spPr bwMode="gray">
            <a:xfrm rot="10800000">
              <a:off x="7741662" y="2901090"/>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5" name="Right Triangle 1124">
              <a:extLst>
                <a:ext uri="{FF2B5EF4-FFF2-40B4-BE49-F238E27FC236}">
                  <a16:creationId xmlns:a16="http://schemas.microsoft.com/office/drawing/2014/main" id="{303A3036-0D75-4576-995F-127F3FCAB699}"/>
                </a:ext>
              </a:extLst>
            </p:cNvPr>
            <p:cNvSpPr/>
            <p:nvPr/>
          </p:nvSpPr>
          <p:spPr bwMode="gray">
            <a:xfrm flipV="1">
              <a:off x="7741661"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6" name="Right Triangle 1125">
              <a:extLst>
                <a:ext uri="{FF2B5EF4-FFF2-40B4-BE49-F238E27FC236}">
                  <a16:creationId xmlns:a16="http://schemas.microsoft.com/office/drawing/2014/main" id="{609D1630-7C11-40BD-A0DC-BCB7C7FA4CFF}"/>
                </a:ext>
              </a:extLst>
            </p:cNvPr>
            <p:cNvSpPr/>
            <p:nvPr/>
          </p:nvSpPr>
          <p:spPr bwMode="gray">
            <a:xfrm rot="10800000" flipV="1">
              <a:off x="7741662"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7" name="Right Triangle 1126">
              <a:extLst>
                <a:ext uri="{FF2B5EF4-FFF2-40B4-BE49-F238E27FC236}">
                  <a16:creationId xmlns:a16="http://schemas.microsoft.com/office/drawing/2014/main" id="{BA51F249-FFEB-4211-944D-E0DB113A0DAF}"/>
                </a:ext>
              </a:extLst>
            </p:cNvPr>
            <p:cNvSpPr/>
            <p:nvPr/>
          </p:nvSpPr>
          <p:spPr bwMode="gray">
            <a:xfrm>
              <a:off x="7741661" y="1928558"/>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8" name="Right Triangle 1127">
              <a:extLst>
                <a:ext uri="{FF2B5EF4-FFF2-40B4-BE49-F238E27FC236}">
                  <a16:creationId xmlns:a16="http://schemas.microsoft.com/office/drawing/2014/main" id="{8D1FDEE5-109B-45B9-A514-9C1EDD3D010C}"/>
                </a:ext>
              </a:extLst>
            </p:cNvPr>
            <p:cNvSpPr/>
            <p:nvPr/>
          </p:nvSpPr>
          <p:spPr bwMode="gray">
            <a:xfrm rot="10800000">
              <a:off x="7741662"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29" name="Right Triangle 1128">
              <a:extLst>
                <a:ext uri="{FF2B5EF4-FFF2-40B4-BE49-F238E27FC236}">
                  <a16:creationId xmlns:a16="http://schemas.microsoft.com/office/drawing/2014/main" id="{B638A5A1-893B-4056-A03C-32B95D7F6123}"/>
                </a:ext>
              </a:extLst>
            </p:cNvPr>
            <p:cNvSpPr/>
            <p:nvPr/>
          </p:nvSpPr>
          <p:spPr bwMode="gray">
            <a:xfrm>
              <a:off x="7741661"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498" name="Right Triangle 1497">
              <a:extLst>
                <a:ext uri="{FF2B5EF4-FFF2-40B4-BE49-F238E27FC236}">
                  <a16:creationId xmlns:a16="http://schemas.microsoft.com/office/drawing/2014/main" id="{197E7D03-A91C-4064-8518-615EC259FDC5}"/>
                </a:ext>
              </a:extLst>
            </p:cNvPr>
            <p:cNvSpPr/>
            <p:nvPr/>
          </p:nvSpPr>
          <p:spPr bwMode="gray">
            <a:xfrm rot="10800000">
              <a:off x="7741662"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0" name="Right Triangle 1499">
              <a:extLst>
                <a:ext uri="{FF2B5EF4-FFF2-40B4-BE49-F238E27FC236}">
                  <a16:creationId xmlns:a16="http://schemas.microsoft.com/office/drawing/2014/main" id="{1590782B-2EE9-4C46-90E0-96DC5113EF3B}"/>
                </a:ext>
              </a:extLst>
            </p:cNvPr>
            <p:cNvSpPr/>
            <p:nvPr/>
          </p:nvSpPr>
          <p:spPr bwMode="gray">
            <a:xfrm flipH="1">
              <a:off x="8707016" y="580564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1" name="Right Triangle 1500">
              <a:extLst>
                <a:ext uri="{FF2B5EF4-FFF2-40B4-BE49-F238E27FC236}">
                  <a16:creationId xmlns:a16="http://schemas.microsoft.com/office/drawing/2014/main" id="{DBC44D05-3580-4FB4-9EE0-30D404D888BD}"/>
                </a:ext>
              </a:extLst>
            </p:cNvPr>
            <p:cNvSpPr/>
            <p:nvPr/>
          </p:nvSpPr>
          <p:spPr bwMode="gray">
            <a:xfrm rot="10800000" flipH="1">
              <a:off x="8707016" y="5805649"/>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3" name="Right Triangle 1502">
              <a:extLst>
                <a:ext uri="{FF2B5EF4-FFF2-40B4-BE49-F238E27FC236}">
                  <a16:creationId xmlns:a16="http://schemas.microsoft.com/office/drawing/2014/main" id="{D50831AD-6E81-4BEC-B0A5-614661D3A6B2}"/>
                </a:ext>
              </a:extLst>
            </p:cNvPr>
            <p:cNvSpPr/>
            <p:nvPr/>
          </p:nvSpPr>
          <p:spPr bwMode="gray">
            <a:xfrm flipH="1" flipV="1">
              <a:off x="8707016"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4" name="Right Triangle 1503">
              <a:extLst>
                <a:ext uri="{FF2B5EF4-FFF2-40B4-BE49-F238E27FC236}">
                  <a16:creationId xmlns:a16="http://schemas.microsoft.com/office/drawing/2014/main" id="{9E46E14E-8065-443C-B22B-6809C242265D}"/>
                </a:ext>
              </a:extLst>
            </p:cNvPr>
            <p:cNvSpPr/>
            <p:nvPr/>
          </p:nvSpPr>
          <p:spPr bwMode="gray">
            <a:xfrm rot="10800000" flipH="1">
              <a:off x="8707016"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5" name="Right Triangle 1504">
              <a:extLst>
                <a:ext uri="{FF2B5EF4-FFF2-40B4-BE49-F238E27FC236}">
                  <a16:creationId xmlns:a16="http://schemas.microsoft.com/office/drawing/2014/main" id="{CD8DD3DD-C642-4C5D-B18A-67BCF54E913C}"/>
                </a:ext>
              </a:extLst>
            </p:cNvPr>
            <p:cNvSpPr/>
            <p:nvPr/>
          </p:nvSpPr>
          <p:spPr bwMode="gray">
            <a:xfrm flipH="1">
              <a:off x="8707016" y="290109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6" name="Right Triangle 1505">
              <a:extLst>
                <a:ext uri="{FF2B5EF4-FFF2-40B4-BE49-F238E27FC236}">
                  <a16:creationId xmlns:a16="http://schemas.microsoft.com/office/drawing/2014/main" id="{79AD7784-7EC5-456F-835D-505EE8397B3D}"/>
                </a:ext>
              </a:extLst>
            </p:cNvPr>
            <p:cNvSpPr/>
            <p:nvPr/>
          </p:nvSpPr>
          <p:spPr bwMode="gray">
            <a:xfrm rot="10800000" flipH="1">
              <a:off x="8707016" y="290109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7" name="Right Triangle 1506">
              <a:extLst>
                <a:ext uri="{FF2B5EF4-FFF2-40B4-BE49-F238E27FC236}">
                  <a16:creationId xmlns:a16="http://schemas.microsoft.com/office/drawing/2014/main" id="{D4530316-0B1C-461F-9F7A-71A37985F7F1}"/>
                </a:ext>
              </a:extLst>
            </p:cNvPr>
            <p:cNvSpPr/>
            <p:nvPr/>
          </p:nvSpPr>
          <p:spPr bwMode="gray">
            <a:xfrm flipH="1" flipV="1">
              <a:off x="8707016"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8" name="Right Triangle 1507">
              <a:extLst>
                <a:ext uri="{FF2B5EF4-FFF2-40B4-BE49-F238E27FC236}">
                  <a16:creationId xmlns:a16="http://schemas.microsoft.com/office/drawing/2014/main" id="{68A62814-3040-4439-B166-C59DACFAAED0}"/>
                </a:ext>
              </a:extLst>
            </p:cNvPr>
            <p:cNvSpPr/>
            <p:nvPr/>
          </p:nvSpPr>
          <p:spPr bwMode="gray">
            <a:xfrm flipH="1">
              <a:off x="8707016" y="1935283"/>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09" name="Right Triangle 1508">
              <a:extLst>
                <a:ext uri="{FF2B5EF4-FFF2-40B4-BE49-F238E27FC236}">
                  <a16:creationId xmlns:a16="http://schemas.microsoft.com/office/drawing/2014/main" id="{BBA7467A-57A2-42C1-A37C-EEACC75714B9}"/>
                </a:ext>
              </a:extLst>
            </p:cNvPr>
            <p:cNvSpPr/>
            <p:nvPr/>
          </p:nvSpPr>
          <p:spPr bwMode="gray">
            <a:xfrm rot="10800000" flipH="1">
              <a:off x="8707017"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10" name="Right Triangle 1509">
              <a:extLst>
                <a:ext uri="{FF2B5EF4-FFF2-40B4-BE49-F238E27FC236}">
                  <a16:creationId xmlns:a16="http://schemas.microsoft.com/office/drawing/2014/main" id="{F19E3A3A-6F48-44F1-A74D-9B4AA960662C}"/>
                </a:ext>
              </a:extLst>
            </p:cNvPr>
            <p:cNvSpPr/>
            <p:nvPr/>
          </p:nvSpPr>
          <p:spPr bwMode="gray">
            <a:xfrm flipH="1">
              <a:off x="8707016"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511" name="Right Triangle 1510">
              <a:extLst>
                <a:ext uri="{FF2B5EF4-FFF2-40B4-BE49-F238E27FC236}">
                  <a16:creationId xmlns:a16="http://schemas.microsoft.com/office/drawing/2014/main" id="{1B28AF76-1893-4D93-9AF1-E83E1839BE12}"/>
                </a:ext>
              </a:extLst>
            </p:cNvPr>
            <p:cNvSpPr/>
            <p:nvPr/>
          </p:nvSpPr>
          <p:spPr bwMode="gray">
            <a:xfrm rot="10800000" flipH="1">
              <a:off x="8707016"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2" name="Right Triangle 961">
              <a:extLst>
                <a:ext uri="{FF2B5EF4-FFF2-40B4-BE49-F238E27FC236}">
                  <a16:creationId xmlns:a16="http://schemas.microsoft.com/office/drawing/2014/main" id="{B2449F2E-8F37-481D-BB88-2F28308A4DFA}"/>
                </a:ext>
              </a:extLst>
            </p:cNvPr>
            <p:cNvSpPr/>
            <p:nvPr/>
          </p:nvSpPr>
          <p:spPr bwMode="gray">
            <a:xfrm>
              <a:off x="9675528" y="580564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3" name="Right Triangle 962">
              <a:extLst>
                <a:ext uri="{FF2B5EF4-FFF2-40B4-BE49-F238E27FC236}">
                  <a16:creationId xmlns:a16="http://schemas.microsoft.com/office/drawing/2014/main" id="{B00A7C79-89D2-4F88-8D93-E597D62A6D42}"/>
                </a:ext>
              </a:extLst>
            </p:cNvPr>
            <p:cNvSpPr/>
            <p:nvPr/>
          </p:nvSpPr>
          <p:spPr bwMode="gray">
            <a:xfrm rot="10800000">
              <a:off x="9675528" y="580564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4" name="Right Triangle 963">
              <a:extLst>
                <a:ext uri="{FF2B5EF4-FFF2-40B4-BE49-F238E27FC236}">
                  <a16:creationId xmlns:a16="http://schemas.microsoft.com/office/drawing/2014/main" id="{605265F3-D4BC-4974-A954-752B4C91C7C2}"/>
                </a:ext>
              </a:extLst>
            </p:cNvPr>
            <p:cNvSpPr/>
            <p:nvPr/>
          </p:nvSpPr>
          <p:spPr bwMode="gray">
            <a:xfrm flipV="1">
              <a:off x="967552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5" name="Right Triangle 964">
              <a:extLst>
                <a:ext uri="{FF2B5EF4-FFF2-40B4-BE49-F238E27FC236}">
                  <a16:creationId xmlns:a16="http://schemas.microsoft.com/office/drawing/2014/main" id="{94C84C27-6874-4411-9C7F-02936D50AF4A}"/>
                </a:ext>
              </a:extLst>
            </p:cNvPr>
            <p:cNvSpPr/>
            <p:nvPr/>
          </p:nvSpPr>
          <p:spPr bwMode="gray">
            <a:xfrm>
              <a:off x="9675528"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6" name="Right Triangle 965">
              <a:extLst>
                <a:ext uri="{FF2B5EF4-FFF2-40B4-BE49-F238E27FC236}">
                  <a16:creationId xmlns:a16="http://schemas.microsoft.com/office/drawing/2014/main" id="{6E207F7B-6A82-486C-96FA-F7A768683B92}"/>
                </a:ext>
              </a:extLst>
            </p:cNvPr>
            <p:cNvSpPr/>
            <p:nvPr/>
          </p:nvSpPr>
          <p:spPr bwMode="gray">
            <a:xfrm rot="10800000">
              <a:off x="9675528" y="4836180"/>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7" name="Right Triangle 966">
              <a:extLst>
                <a:ext uri="{FF2B5EF4-FFF2-40B4-BE49-F238E27FC236}">
                  <a16:creationId xmlns:a16="http://schemas.microsoft.com/office/drawing/2014/main" id="{4B163831-FC95-4563-B910-E469A0C826CB}"/>
                </a:ext>
              </a:extLst>
            </p:cNvPr>
            <p:cNvSpPr/>
            <p:nvPr/>
          </p:nvSpPr>
          <p:spPr bwMode="gray">
            <a:xfrm>
              <a:off x="9675528" y="2901090"/>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8" name="Right Triangle 967">
              <a:extLst>
                <a:ext uri="{FF2B5EF4-FFF2-40B4-BE49-F238E27FC236}">
                  <a16:creationId xmlns:a16="http://schemas.microsoft.com/office/drawing/2014/main" id="{395DBB35-C9DB-42DB-933C-680B6F6ECB75}"/>
                </a:ext>
              </a:extLst>
            </p:cNvPr>
            <p:cNvSpPr/>
            <p:nvPr/>
          </p:nvSpPr>
          <p:spPr bwMode="gray">
            <a:xfrm flipV="1">
              <a:off x="9675528"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9" name="Right Triangle 968">
              <a:extLst>
                <a:ext uri="{FF2B5EF4-FFF2-40B4-BE49-F238E27FC236}">
                  <a16:creationId xmlns:a16="http://schemas.microsoft.com/office/drawing/2014/main" id="{1B68C691-E783-4FBF-9CC0-62860B57946D}"/>
                </a:ext>
              </a:extLst>
            </p:cNvPr>
            <p:cNvSpPr/>
            <p:nvPr/>
          </p:nvSpPr>
          <p:spPr bwMode="gray">
            <a:xfrm>
              <a:off x="9675528"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0" name="Right Triangle 969">
              <a:extLst>
                <a:ext uri="{FF2B5EF4-FFF2-40B4-BE49-F238E27FC236}">
                  <a16:creationId xmlns:a16="http://schemas.microsoft.com/office/drawing/2014/main" id="{E9DB106F-430C-4E25-ACDC-E6335E6E56A7}"/>
                </a:ext>
              </a:extLst>
            </p:cNvPr>
            <p:cNvSpPr/>
            <p:nvPr/>
          </p:nvSpPr>
          <p:spPr bwMode="gray">
            <a:xfrm rot="10800000">
              <a:off x="9675529" y="1935283"/>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1" name="Right Triangle 970">
              <a:extLst>
                <a:ext uri="{FF2B5EF4-FFF2-40B4-BE49-F238E27FC236}">
                  <a16:creationId xmlns:a16="http://schemas.microsoft.com/office/drawing/2014/main" id="{C21409A8-9C34-4525-95D7-F1F5C0203E20}"/>
                </a:ext>
              </a:extLst>
            </p:cNvPr>
            <p:cNvSpPr/>
            <p:nvPr/>
          </p:nvSpPr>
          <p:spPr bwMode="gray">
            <a:xfrm>
              <a:off x="9675528"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2" name="Right Triangle 971">
              <a:extLst>
                <a:ext uri="{FF2B5EF4-FFF2-40B4-BE49-F238E27FC236}">
                  <a16:creationId xmlns:a16="http://schemas.microsoft.com/office/drawing/2014/main" id="{72615CD1-451C-4A72-A0D1-8D2483C4E9B3}"/>
                </a:ext>
              </a:extLst>
            </p:cNvPr>
            <p:cNvSpPr/>
            <p:nvPr/>
          </p:nvSpPr>
          <p:spPr bwMode="gray">
            <a:xfrm rot="10800000">
              <a:off x="9675528"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3" name="Right Triangle 972">
              <a:extLst>
                <a:ext uri="{FF2B5EF4-FFF2-40B4-BE49-F238E27FC236}">
                  <a16:creationId xmlns:a16="http://schemas.microsoft.com/office/drawing/2014/main" id="{86A00D32-1B82-45D6-9FAB-E31B1EB032F9}"/>
                </a:ext>
              </a:extLst>
            </p:cNvPr>
            <p:cNvSpPr/>
            <p:nvPr/>
          </p:nvSpPr>
          <p:spPr bwMode="gray">
            <a:xfrm flipH="1">
              <a:off x="10643917" y="5805649"/>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4" name="Right Triangle 973">
              <a:extLst>
                <a:ext uri="{FF2B5EF4-FFF2-40B4-BE49-F238E27FC236}">
                  <a16:creationId xmlns:a16="http://schemas.microsoft.com/office/drawing/2014/main" id="{51045A92-2683-4A3C-A6A7-3402D5986F93}"/>
                </a:ext>
              </a:extLst>
            </p:cNvPr>
            <p:cNvSpPr/>
            <p:nvPr/>
          </p:nvSpPr>
          <p:spPr bwMode="gray">
            <a:xfrm flipH="1" flipV="1">
              <a:off x="10643917"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5" name="Right Triangle 974">
              <a:extLst>
                <a:ext uri="{FF2B5EF4-FFF2-40B4-BE49-F238E27FC236}">
                  <a16:creationId xmlns:a16="http://schemas.microsoft.com/office/drawing/2014/main" id="{72C282E8-F1FF-4345-BE6C-82AC3AAB0760}"/>
                </a:ext>
              </a:extLst>
            </p:cNvPr>
            <p:cNvSpPr/>
            <p:nvPr/>
          </p:nvSpPr>
          <p:spPr bwMode="gray">
            <a:xfrm rot="10800000" flipH="1" flipV="1">
              <a:off x="1064391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6" name="Right Triangle 975">
              <a:extLst>
                <a:ext uri="{FF2B5EF4-FFF2-40B4-BE49-F238E27FC236}">
                  <a16:creationId xmlns:a16="http://schemas.microsoft.com/office/drawing/2014/main" id="{19E57E69-C5B8-4758-96AF-8090AEBE6C4B}"/>
                </a:ext>
              </a:extLst>
            </p:cNvPr>
            <p:cNvSpPr/>
            <p:nvPr/>
          </p:nvSpPr>
          <p:spPr bwMode="gray">
            <a:xfrm flipH="1">
              <a:off x="1064391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7" name="Right Triangle 976">
              <a:extLst>
                <a:ext uri="{FF2B5EF4-FFF2-40B4-BE49-F238E27FC236}">
                  <a16:creationId xmlns:a16="http://schemas.microsoft.com/office/drawing/2014/main" id="{97C1E025-E7D3-450D-B3A2-341E0CF1FBBC}"/>
                </a:ext>
              </a:extLst>
            </p:cNvPr>
            <p:cNvSpPr/>
            <p:nvPr/>
          </p:nvSpPr>
          <p:spPr bwMode="gray">
            <a:xfrm flipH="1">
              <a:off x="10643917" y="290109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8" name="Right Triangle 977">
              <a:extLst>
                <a:ext uri="{FF2B5EF4-FFF2-40B4-BE49-F238E27FC236}">
                  <a16:creationId xmlns:a16="http://schemas.microsoft.com/office/drawing/2014/main" id="{5C5FA75B-57C5-4996-B210-AB2E78DB6D93}"/>
                </a:ext>
              </a:extLst>
            </p:cNvPr>
            <p:cNvSpPr/>
            <p:nvPr/>
          </p:nvSpPr>
          <p:spPr bwMode="gray">
            <a:xfrm rot="10800000" flipH="1">
              <a:off x="10643918" y="290109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9" name="Right Triangle 978">
              <a:extLst>
                <a:ext uri="{FF2B5EF4-FFF2-40B4-BE49-F238E27FC236}">
                  <a16:creationId xmlns:a16="http://schemas.microsoft.com/office/drawing/2014/main" id="{66D09697-524C-4A22-9E7E-1B43B9D6D54E}"/>
                </a:ext>
              </a:extLst>
            </p:cNvPr>
            <p:cNvSpPr/>
            <p:nvPr/>
          </p:nvSpPr>
          <p:spPr bwMode="gray">
            <a:xfrm flipH="1" flipV="1">
              <a:off x="10643917"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0" name="Right Triangle 979">
              <a:extLst>
                <a:ext uri="{FF2B5EF4-FFF2-40B4-BE49-F238E27FC236}">
                  <a16:creationId xmlns:a16="http://schemas.microsoft.com/office/drawing/2014/main" id="{56AAD721-F841-4471-8202-D4B79A7D6151}"/>
                </a:ext>
              </a:extLst>
            </p:cNvPr>
            <p:cNvSpPr/>
            <p:nvPr/>
          </p:nvSpPr>
          <p:spPr bwMode="gray">
            <a:xfrm rot="10800000" flipH="1" flipV="1">
              <a:off x="10643917"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1" name="Right Triangle 980">
              <a:extLst>
                <a:ext uri="{FF2B5EF4-FFF2-40B4-BE49-F238E27FC236}">
                  <a16:creationId xmlns:a16="http://schemas.microsoft.com/office/drawing/2014/main" id="{D85FDA18-BF84-4556-9985-FA7D64B01EAC}"/>
                </a:ext>
              </a:extLst>
            </p:cNvPr>
            <p:cNvSpPr/>
            <p:nvPr/>
          </p:nvSpPr>
          <p:spPr bwMode="gray">
            <a:xfrm flipH="1">
              <a:off x="10643917"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2" name="Right Triangle 981">
              <a:extLst>
                <a:ext uri="{FF2B5EF4-FFF2-40B4-BE49-F238E27FC236}">
                  <a16:creationId xmlns:a16="http://schemas.microsoft.com/office/drawing/2014/main" id="{228DAC65-C3E0-4BAC-A173-2E7D5650FA0A}"/>
                </a:ext>
              </a:extLst>
            </p:cNvPr>
            <p:cNvSpPr/>
            <p:nvPr/>
          </p:nvSpPr>
          <p:spPr bwMode="gray">
            <a:xfrm rot="10800000" flipH="1">
              <a:off x="10643918"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3" name="Right Triangle 982">
              <a:extLst>
                <a:ext uri="{FF2B5EF4-FFF2-40B4-BE49-F238E27FC236}">
                  <a16:creationId xmlns:a16="http://schemas.microsoft.com/office/drawing/2014/main" id="{95E6C0B2-3570-4F49-8FBF-92A17DE00E03}"/>
                </a:ext>
              </a:extLst>
            </p:cNvPr>
            <p:cNvSpPr/>
            <p:nvPr/>
          </p:nvSpPr>
          <p:spPr bwMode="gray">
            <a:xfrm flipH="1">
              <a:off x="10643917"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4" name="Right Triangle 983">
              <a:extLst>
                <a:ext uri="{FF2B5EF4-FFF2-40B4-BE49-F238E27FC236}">
                  <a16:creationId xmlns:a16="http://schemas.microsoft.com/office/drawing/2014/main" id="{19A1FB0C-2F2C-4252-B0B6-16BE19DB0CDF}"/>
                </a:ext>
              </a:extLst>
            </p:cNvPr>
            <p:cNvSpPr/>
            <p:nvPr/>
          </p:nvSpPr>
          <p:spPr bwMode="gray">
            <a:xfrm rot="10800000" flipH="1">
              <a:off x="10643917"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5" name="Right Triangle 984">
              <a:extLst>
                <a:ext uri="{FF2B5EF4-FFF2-40B4-BE49-F238E27FC236}">
                  <a16:creationId xmlns:a16="http://schemas.microsoft.com/office/drawing/2014/main" id="{DCEBFEEA-04F8-4EEF-8604-A70CA0778962}"/>
                </a:ext>
              </a:extLst>
            </p:cNvPr>
            <p:cNvSpPr/>
            <p:nvPr/>
          </p:nvSpPr>
          <p:spPr bwMode="gray">
            <a:xfrm>
              <a:off x="11612306" y="5805649"/>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6" name="Right Triangle 985">
              <a:extLst>
                <a:ext uri="{FF2B5EF4-FFF2-40B4-BE49-F238E27FC236}">
                  <a16:creationId xmlns:a16="http://schemas.microsoft.com/office/drawing/2014/main" id="{854CB75C-6A98-4F37-BAC4-CE4650500E72}"/>
                </a:ext>
              </a:extLst>
            </p:cNvPr>
            <p:cNvSpPr/>
            <p:nvPr/>
          </p:nvSpPr>
          <p:spPr bwMode="gray">
            <a:xfrm rot="10800000">
              <a:off x="11612306"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7" name="Right Triangle 986">
              <a:extLst>
                <a:ext uri="{FF2B5EF4-FFF2-40B4-BE49-F238E27FC236}">
                  <a16:creationId xmlns:a16="http://schemas.microsoft.com/office/drawing/2014/main" id="{4BC70ECB-B001-4D30-A83C-98E42DB88364}"/>
                </a:ext>
              </a:extLst>
            </p:cNvPr>
            <p:cNvSpPr/>
            <p:nvPr/>
          </p:nvSpPr>
          <p:spPr bwMode="gray">
            <a:xfrm flipV="1">
              <a:off x="11612306" y="386691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8" name="Right Triangle 987">
              <a:extLst>
                <a:ext uri="{FF2B5EF4-FFF2-40B4-BE49-F238E27FC236}">
                  <a16:creationId xmlns:a16="http://schemas.microsoft.com/office/drawing/2014/main" id="{3CFAE869-6B6D-4CEC-8A38-055A716090E4}"/>
                </a:ext>
              </a:extLst>
            </p:cNvPr>
            <p:cNvSpPr/>
            <p:nvPr/>
          </p:nvSpPr>
          <p:spPr bwMode="gray">
            <a:xfrm>
              <a:off x="11612306"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9" name="Right Triangle 988">
              <a:extLst>
                <a:ext uri="{FF2B5EF4-FFF2-40B4-BE49-F238E27FC236}">
                  <a16:creationId xmlns:a16="http://schemas.microsoft.com/office/drawing/2014/main" id="{FDE7EB38-DF88-4E7F-8017-8C3BEDD68EEC}"/>
                </a:ext>
              </a:extLst>
            </p:cNvPr>
            <p:cNvSpPr/>
            <p:nvPr/>
          </p:nvSpPr>
          <p:spPr bwMode="gray">
            <a:xfrm rot="10800000">
              <a:off x="1161230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0" name="Right Triangle 989">
              <a:extLst>
                <a:ext uri="{FF2B5EF4-FFF2-40B4-BE49-F238E27FC236}">
                  <a16:creationId xmlns:a16="http://schemas.microsoft.com/office/drawing/2014/main" id="{DB9AB48C-3D47-4295-B37B-2321DA84AFA3}"/>
                </a:ext>
              </a:extLst>
            </p:cNvPr>
            <p:cNvSpPr/>
            <p:nvPr/>
          </p:nvSpPr>
          <p:spPr bwMode="gray">
            <a:xfrm>
              <a:off x="11612306"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1" name="Right Triangle 990">
              <a:extLst>
                <a:ext uri="{FF2B5EF4-FFF2-40B4-BE49-F238E27FC236}">
                  <a16:creationId xmlns:a16="http://schemas.microsoft.com/office/drawing/2014/main" id="{632572F9-5ADA-45AE-AB00-1857774A1A07}"/>
                </a:ext>
              </a:extLst>
            </p:cNvPr>
            <p:cNvSpPr/>
            <p:nvPr/>
          </p:nvSpPr>
          <p:spPr bwMode="gray">
            <a:xfrm rot="10800000">
              <a:off x="11612306" y="2901090"/>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2" name="Right Triangle 991">
              <a:extLst>
                <a:ext uri="{FF2B5EF4-FFF2-40B4-BE49-F238E27FC236}">
                  <a16:creationId xmlns:a16="http://schemas.microsoft.com/office/drawing/2014/main" id="{1A450287-F0E3-48D1-8B24-15646B4D8737}"/>
                </a:ext>
              </a:extLst>
            </p:cNvPr>
            <p:cNvSpPr/>
            <p:nvPr/>
          </p:nvSpPr>
          <p:spPr bwMode="gray">
            <a:xfrm flipV="1">
              <a:off x="11612306"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3" name="Right Triangle 992">
              <a:extLst>
                <a:ext uri="{FF2B5EF4-FFF2-40B4-BE49-F238E27FC236}">
                  <a16:creationId xmlns:a16="http://schemas.microsoft.com/office/drawing/2014/main" id="{6A7D5B58-3DE0-48FD-B95B-A27AE491EC5C}"/>
                </a:ext>
              </a:extLst>
            </p:cNvPr>
            <p:cNvSpPr/>
            <p:nvPr/>
          </p:nvSpPr>
          <p:spPr bwMode="gray">
            <a:xfrm rot="10800000">
              <a:off x="11612306"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4" name="Right Triangle 993">
              <a:extLst>
                <a:ext uri="{FF2B5EF4-FFF2-40B4-BE49-F238E27FC236}">
                  <a16:creationId xmlns:a16="http://schemas.microsoft.com/office/drawing/2014/main" id="{04731549-8D32-42F6-9B7C-93718E57319D}"/>
                </a:ext>
              </a:extLst>
            </p:cNvPr>
            <p:cNvSpPr/>
            <p:nvPr/>
          </p:nvSpPr>
          <p:spPr bwMode="gray">
            <a:xfrm>
              <a:off x="11612306"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5" name="Right Triangle 994">
              <a:extLst>
                <a:ext uri="{FF2B5EF4-FFF2-40B4-BE49-F238E27FC236}">
                  <a16:creationId xmlns:a16="http://schemas.microsoft.com/office/drawing/2014/main" id="{7A407715-9564-4782-8381-4EA68FBE8983}"/>
                </a:ext>
              </a:extLst>
            </p:cNvPr>
            <p:cNvSpPr/>
            <p:nvPr/>
          </p:nvSpPr>
          <p:spPr bwMode="gray">
            <a:xfrm rot="10800000">
              <a:off x="11612306"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28" name="Right Triangle 1027">
              <a:extLst>
                <a:ext uri="{FF2B5EF4-FFF2-40B4-BE49-F238E27FC236}">
                  <a16:creationId xmlns:a16="http://schemas.microsoft.com/office/drawing/2014/main" id="{46CE6230-83D8-48D6-B2E2-B9E68C35055E}"/>
                </a:ext>
              </a:extLst>
            </p:cNvPr>
            <p:cNvSpPr/>
            <p:nvPr/>
          </p:nvSpPr>
          <p:spPr bwMode="gray">
            <a:xfrm>
              <a:off x="7741661"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29" name="Right Triangle 1028">
              <a:extLst>
                <a:ext uri="{FF2B5EF4-FFF2-40B4-BE49-F238E27FC236}">
                  <a16:creationId xmlns:a16="http://schemas.microsoft.com/office/drawing/2014/main" id="{0FFBA15E-7D2A-45A7-A081-316C13577FF9}"/>
                </a:ext>
              </a:extLst>
            </p:cNvPr>
            <p:cNvSpPr/>
            <p:nvPr/>
          </p:nvSpPr>
          <p:spPr bwMode="gray">
            <a:xfrm flipV="1">
              <a:off x="7741661" y="3866916"/>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0" name="Right Triangle 1029">
              <a:extLst>
                <a:ext uri="{FF2B5EF4-FFF2-40B4-BE49-F238E27FC236}">
                  <a16:creationId xmlns:a16="http://schemas.microsoft.com/office/drawing/2014/main" id="{8E87C66C-A3AE-4E2C-B884-14C6C56C4D5F}"/>
                </a:ext>
              </a:extLst>
            </p:cNvPr>
            <p:cNvSpPr/>
            <p:nvPr/>
          </p:nvSpPr>
          <p:spPr bwMode="gray">
            <a:xfrm rot="10800000" flipV="1">
              <a:off x="7741662"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1" name="Right Triangle 1030">
              <a:extLst>
                <a:ext uri="{FF2B5EF4-FFF2-40B4-BE49-F238E27FC236}">
                  <a16:creationId xmlns:a16="http://schemas.microsoft.com/office/drawing/2014/main" id="{95C3C7ED-AC49-4188-8E43-AF0649D9F0F4}"/>
                </a:ext>
              </a:extLst>
            </p:cNvPr>
            <p:cNvSpPr/>
            <p:nvPr/>
          </p:nvSpPr>
          <p:spPr bwMode="gray">
            <a:xfrm>
              <a:off x="7741661"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2" name="Right Triangle 1031">
              <a:extLst>
                <a:ext uri="{FF2B5EF4-FFF2-40B4-BE49-F238E27FC236}">
                  <a16:creationId xmlns:a16="http://schemas.microsoft.com/office/drawing/2014/main" id="{A80D8648-C3B5-4F17-81CD-233D5262ABD5}"/>
                </a:ext>
              </a:extLst>
            </p:cNvPr>
            <p:cNvSpPr/>
            <p:nvPr/>
          </p:nvSpPr>
          <p:spPr bwMode="gray">
            <a:xfrm rot="10800000">
              <a:off x="7741662" y="483618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3" name="Right Triangle 1032">
              <a:extLst>
                <a:ext uri="{FF2B5EF4-FFF2-40B4-BE49-F238E27FC236}">
                  <a16:creationId xmlns:a16="http://schemas.microsoft.com/office/drawing/2014/main" id="{6F2413B6-FD74-4542-A7DC-165DEC8EFC78}"/>
                </a:ext>
              </a:extLst>
            </p:cNvPr>
            <p:cNvSpPr/>
            <p:nvPr/>
          </p:nvSpPr>
          <p:spPr bwMode="gray">
            <a:xfrm>
              <a:off x="7741661"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4" name="Right Triangle 1033">
              <a:extLst>
                <a:ext uri="{FF2B5EF4-FFF2-40B4-BE49-F238E27FC236}">
                  <a16:creationId xmlns:a16="http://schemas.microsoft.com/office/drawing/2014/main" id="{1A28D101-AEE0-4114-AF07-2690E3903A82}"/>
                </a:ext>
              </a:extLst>
            </p:cNvPr>
            <p:cNvSpPr/>
            <p:nvPr/>
          </p:nvSpPr>
          <p:spPr bwMode="gray">
            <a:xfrm rot="10800000">
              <a:off x="7741662" y="2901090"/>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5" name="Right Triangle 1034">
              <a:extLst>
                <a:ext uri="{FF2B5EF4-FFF2-40B4-BE49-F238E27FC236}">
                  <a16:creationId xmlns:a16="http://schemas.microsoft.com/office/drawing/2014/main" id="{624BA62E-854B-4817-8C75-93B3FDA53A16}"/>
                </a:ext>
              </a:extLst>
            </p:cNvPr>
            <p:cNvSpPr/>
            <p:nvPr/>
          </p:nvSpPr>
          <p:spPr bwMode="gray">
            <a:xfrm flipV="1">
              <a:off x="7741661"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6" name="Right Triangle 1035">
              <a:extLst>
                <a:ext uri="{FF2B5EF4-FFF2-40B4-BE49-F238E27FC236}">
                  <a16:creationId xmlns:a16="http://schemas.microsoft.com/office/drawing/2014/main" id="{AC6F2C83-5C1D-42EE-B65B-0866E4238006}"/>
                </a:ext>
              </a:extLst>
            </p:cNvPr>
            <p:cNvSpPr/>
            <p:nvPr/>
          </p:nvSpPr>
          <p:spPr bwMode="gray">
            <a:xfrm rot="10800000" flipV="1">
              <a:off x="7741662"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7" name="Right Triangle 1036">
              <a:extLst>
                <a:ext uri="{FF2B5EF4-FFF2-40B4-BE49-F238E27FC236}">
                  <a16:creationId xmlns:a16="http://schemas.microsoft.com/office/drawing/2014/main" id="{0936884B-1574-4332-BDB7-63BAD5456B6E}"/>
                </a:ext>
              </a:extLst>
            </p:cNvPr>
            <p:cNvSpPr/>
            <p:nvPr/>
          </p:nvSpPr>
          <p:spPr bwMode="gray">
            <a:xfrm>
              <a:off x="7741661" y="1928558"/>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8" name="Right Triangle 1037">
              <a:extLst>
                <a:ext uri="{FF2B5EF4-FFF2-40B4-BE49-F238E27FC236}">
                  <a16:creationId xmlns:a16="http://schemas.microsoft.com/office/drawing/2014/main" id="{585D25E4-EF4A-4746-89C1-AD937312FABA}"/>
                </a:ext>
              </a:extLst>
            </p:cNvPr>
            <p:cNvSpPr/>
            <p:nvPr/>
          </p:nvSpPr>
          <p:spPr bwMode="gray">
            <a:xfrm rot="10800000">
              <a:off x="7741662"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39" name="Right Triangle 1038">
              <a:extLst>
                <a:ext uri="{FF2B5EF4-FFF2-40B4-BE49-F238E27FC236}">
                  <a16:creationId xmlns:a16="http://schemas.microsoft.com/office/drawing/2014/main" id="{34A9591E-1FFB-417A-ACB0-5C5F8D34D616}"/>
                </a:ext>
              </a:extLst>
            </p:cNvPr>
            <p:cNvSpPr/>
            <p:nvPr/>
          </p:nvSpPr>
          <p:spPr bwMode="gray">
            <a:xfrm>
              <a:off x="7741661"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0" name="Right Triangle 1039">
              <a:extLst>
                <a:ext uri="{FF2B5EF4-FFF2-40B4-BE49-F238E27FC236}">
                  <a16:creationId xmlns:a16="http://schemas.microsoft.com/office/drawing/2014/main" id="{5AEB8996-4312-4B89-8EDC-CEE30294F1B1}"/>
                </a:ext>
              </a:extLst>
            </p:cNvPr>
            <p:cNvSpPr/>
            <p:nvPr/>
          </p:nvSpPr>
          <p:spPr bwMode="gray">
            <a:xfrm rot="10800000">
              <a:off x="7741662"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1" name="Right Triangle 1040">
              <a:extLst>
                <a:ext uri="{FF2B5EF4-FFF2-40B4-BE49-F238E27FC236}">
                  <a16:creationId xmlns:a16="http://schemas.microsoft.com/office/drawing/2014/main" id="{01288028-371E-42F8-9205-E4A9D63D6456}"/>
                </a:ext>
              </a:extLst>
            </p:cNvPr>
            <p:cNvSpPr/>
            <p:nvPr/>
          </p:nvSpPr>
          <p:spPr bwMode="gray">
            <a:xfrm flipH="1">
              <a:off x="8707016" y="580564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2" name="Right Triangle 1041">
              <a:extLst>
                <a:ext uri="{FF2B5EF4-FFF2-40B4-BE49-F238E27FC236}">
                  <a16:creationId xmlns:a16="http://schemas.microsoft.com/office/drawing/2014/main" id="{FF6A65AD-8E3D-471E-8693-79F6BE9516A6}"/>
                </a:ext>
              </a:extLst>
            </p:cNvPr>
            <p:cNvSpPr/>
            <p:nvPr/>
          </p:nvSpPr>
          <p:spPr bwMode="gray">
            <a:xfrm rot="10800000" flipH="1">
              <a:off x="8707016" y="5805649"/>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3" name="Right Triangle 1042">
              <a:extLst>
                <a:ext uri="{FF2B5EF4-FFF2-40B4-BE49-F238E27FC236}">
                  <a16:creationId xmlns:a16="http://schemas.microsoft.com/office/drawing/2014/main" id="{2E0E005B-AB67-4D12-AD53-E11B5E35B06B}"/>
                </a:ext>
              </a:extLst>
            </p:cNvPr>
            <p:cNvSpPr/>
            <p:nvPr/>
          </p:nvSpPr>
          <p:spPr bwMode="gray">
            <a:xfrm flipH="1" flipV="1">
              <a:off x="8707016"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4" name="Right Triangle 1043">
              <a:extLst>
                <a:ext uri="{FF2B5EF4-FFF2-40B4-BE49-F238E27FC236}">
                  <a16:creationId xmlns:a16="http://schemas.microsoft.com/office/drawing/2014/main" id="{13A26FEC-0768-4B7D-A7A2-6EF9BD21145C}"/>
                </a:ext>
              </a:extLst>
            </p:cNvPr>
            <p:cNvSpPr/>
            <p:nvPr/>
          </p:nvSpPr>
          <p:spPr bwMode="gray">
            <a:xfrm rot="10800000" flipH="1">
              <a:off x="8707016"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5" name="Right Triangle 1044">
              <a:extLst>
                <a:ext uri="{FF2B5EF4-FFF2-40B4-BE49-F238E27FC236}">
                  <a16:creationId xmlns:a16="http://schemas.microsoft.com/office/drawing/2014/main" id="{2928A17D-64C4-408A-8198-1B3550868156}"/>
                </a:ext>
              </a:extLst>
            </p:cNvPr>
            <p:cNvSpPr/>
            <p:nvPr/>
          </p:nvSpPr>
          <p:spPr bwMode="gray">
            <a:xfrm flipH="1">
              <a:off x="8707016" y="290109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6" name="Right Triangle 1045">
              <a:extLst>
                <a:ext uri="{FF2B5EF4-FFF2-40B4-BE49-F238E27FC236}">
                  <a16:creationId xmlns:a16="http://schemas.microsoft.com/office/drawing/2014/main" id="{8C4EAA5B-CC02-43D2-A384-9D101EA33E89}"/>
                </a:ext>
              </a:extLst>
            </p:cNvPr>
            <p:cNvSpPr/>
            <p:nvPr/>
          </p:nvSpPr>
          <p:spPr bwMode="gray">
            <a:xfrm rot="10800000" flipH="1">
              <a:off x="8707016" y="290109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7" name="Right Triangle 1046">
              <a:extLst>
                <a:ext uri="{FF2B5EF4-FFF2-40B4-BE49-F238E27FC236}">
                  <a16:creationId xmlns:a16="http://schemas.microsoft.com/office/drawing/2014/main" id="{1A1F053D-7194-48D2-B7BF-804E00EB1201}"/>
                </a:ext>
              </a:extLst>
            </p:cNvPr>
            <p:cNvSpPr/>
            <p:nvPr/>
          </p:nvSpPr>
          <p:spPr bwMode="gray">
            <a:xfrm flipH="1" flipV="1">
              <a:off x="8707016"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8" name="Right Triangle 1047">
              <a:extLst>
                <a:ext uri="{FF2B5EF4-FFF2-40B4-BE49-F238E27FC236}">
                  <a16:creationId xmlns:a16="http://schemas.microsoft.com/office/drawing/2014/main" id="{F3CA9B1C-067D-48A4-84A0-2915B6EB3FC0}"/>
                </a:ext>
              </a:extLst>
            </p:cNvPr>
            <p:cNvSpPr/>
            <p:nvPr/>
          </p:nvSpPr>
          <p:spPr bwMode="gray">
            <a:xfrm flipH="1">
              <a:off x="8707016" y="1935283"/>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49" name="Right Triangle 1048">
              <a:extLst>
                <a:ext uri="{FF2B5EF4-FFF2-40B4-BE49-F238E27FC236}">
                  <a16:creationId xmlns:a16="http://schemas.microsoft.com/office/drawing/2014/main" id="{781BEE55-C9A9-4430-9F88-D1FDCACC840B}"/>
                </a:ext>
              </a:extLst>
            </p:cNvPr>
            <p:cNvSpPr/>
            <p:nvPr/>
          </p:nvSpPr>
          <p:spPr bwMode="gray">
            <a:xfrm rot="10800000" flipH="1">
              <a:off x="8707017"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0" name="Right Triangle 1049">
              <a:extLst>
                <a:ext uri="{FF2B5EF4-FFF2-40B4-BE49-F238E27FC236}">
                  <a16:creationId xmlns:a16="http://schemas.microsoft.com/office/drawing/2014/main" id="{D2340110-87F2-4982-8605-9D19EE639E7F}"/>
                </a:ext>
              </a:extLst>
            </p:cNvPr>
            <p:cNvSpPr/>
            <p:nvPr/>
          </p:nvSpPr>
          <p:spPr bwMode="gray">
            <a:xfrm flipH="1">
              <a:off x="8707016"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51" name="Right Triangle 1050">
              <a:extLst>
                <a:ext uri="{FF2B5EF4-FFF2-40B4-BE49-F238E27FC236}">
                  <a16:creationId xmlns:a16="http://schemas.microsoft.com/office/drawing/2014/main" id="{7CC017E7-8DAF-4941-95EA-E65B74C14CE3}"/>
                </a:ext>
              </a:extLst>
            </p:cNvPr>
            <p:cNvSpPr/>
            <p:nvPr/>
          </p:nvSpPr>
          <p:spPr bwMode="gray">
            <a:xfrm rot="10800000" flipH="1">
              <a:off x="8707016"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1" name="Right Triangle 870">
              <a:extLst>
                <a:ext uri="{FF2B5EF4-FFF2-40B4-BE49-F238E27FC236}">
                  <a16:creationId xmlns:a16="http://schemas.microsoft.com/office/drawing/2014/main" id="{4D6A9B6D-0E20-41BF-9035-9B6C72D9474C}"/>
                </a:ext>
              </a:extLst>
            </p:cNvPr>
            <p:cNvSpPr/>
            <p:nvPr/>
          </p:nvSpPr>
          <p:spPr bwMode="gray">
            <a:xfrm>
              <a:off x="9675528" y="580564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3" name="Right Triangle 872">
              <a:extLst>
                <a:ext uri="{FF2B5EF4-FFF2-40B4-BE49-F238E27FC236}">
                  <a16:creationId xmlns:a16="http://schemas.microsoft.com/office/drawing/2014/main" id="{1ABA6570-6C6E-4B1D-99BD-C9A1DA40DFDC}"/>
                </a:ext>
              </a:extLst>
            </p:cNvPr>
            <p:cNvSpPr/>
            <p:nvPr/>
          </p:nvSpPr>
          <p:spPr bwMode="gray">
            <a:xfrm rot="10800000">
              <a:off x="9675528" y="580564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4" name="Right Triangle 873">
              <a:extLst>
                <a:ext uri="{FF2B5EF4-FFF2-40B4-BE49-F238E27FC236}">
                  <a16:creationId xmlns:a16="http://schemas.microsoft.com/office/drawing/2014/main" id="{4333192B-4E0A-4206-B8F7-C1C5B22A19CC}"/>
                </a:ext>
              </a:extLst>
            </p:cNvPr>
            <p:cNvSpPr/>
            <p:nvPr/>
          </p:nvSpPr>
          <p:spPr bwMode="gray">
            <a:xfrm flipV="1">
              <a:off x="967552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5" name="Right Triangle 874">
              <a:extLst>
                <a:ext uri="{FF2B5EF4-FFF2-40B4-BE49-F238E27FC236}">
                  <a16:creationId xmlns:a16="http://schemas.microsoft.com/office/drawing/2014/main" id="{E42B8AE8-AC7A-4F0C-A511-F7D1BAC6827E}"/>
                </a:ext>
              </a:extLst>
            </p:cNvPr>
            <p:cNvSpPr/>
            <p:nvPr/>
          </p:nvSpPr>
          <p:spPr bwMode="gray">
            <a:xfrm>
              <a:off x="9675528"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6" name="Right Triangle 875">
              <a:extLst>
                <a:ext uri="{FF2B5EF4-FFF2-40B4-BE49-F238E27FC236}">
                  <a16:creationId xmlns:a16="http://schemas.microsoft.com/office/drawing/2014/main" id="{B9882E8B-7939-497C-BB49-B63EB6664AE7}"/>
                </a:ext>
              </a:extLst>
            </p:cNvPr>
            <p:cNvSpPr/>
            <p:nvPr/>
          </p:nvSpPr>
          <p:spPr bwMode="gray">
            <a:xfrm rot="10800000">
              <a:off x="9675528" y="4836180"/>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7" name="Right Triangle 876">
              <a:extLst>
                <a:ext uri="{FF2B5EF4-FFF2-40B4-BE49-F238E27FC236}">
                  <a16:creationId xmlns:a16="http://schemas.microsoft.com/office/drawing/2014/main" id="{91A7D503-1CF5-4414-8228-23A526A48DBA}"/>
                </a:ext>
              </a:extLst>
            </p:cNvPr>
            <p:cNvSpPr/>
            <p:nvPr/>
          </p:nvSpPr>
          <p:spPr bwMode="gray">
            <a:xfrm>
              <a:off x="9675528" y="2901090"/>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8" name="Right Triangle 877">
              <a:extLst>
                <a:ext uri="{FF2B5EF4-FFF2-40B4-BE49-F238E27FC236}">
                  <a16:creationId xmlns:a16="http://schemas.microsoft.com/office/drawing/2014/main" id="{BBD4F02F-C4E6-460E-8ED5-9C43589A3334}"/>
                </a:ext>
              </a:extLst>
            </p:cNvPr>
            <p:cNvSpPr/>
            <p:nvPr/>
          </p:nvSpPr>
          <p:spPr bwMode="gray">
            <a:xfrm flipV="1">
              <a:off x="9675528"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9" name="Right Triangle 878">
              <a:extLst>
                <a:ext uri="{FF2B5EF4-FFF2-40B4-BE49-F238E27FC236}">
                  <a16:creationId xmlns:a16="http://schemas.microsoft.com/office/drawing/2014/main" id="{C9B9D731-70D9-409B-BF44-0D76EF95D0B2}"/>
                </a:ext>
              </a:extLst>
            </p:cNvPr>
            <p:cNvSpPr/>
            <p:nvPr/>
          </p:nvSpPr>
          <p:spPr bwMode="gray">
            <a:xfrm>
              <a:off x="9675528"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0" name="Right Triangle 879">
              <a:extLst>
                <a:ext uri="{FF2B5EF4-FFF2-40B4-BE49-F238E27FC236}">
                  <a16:creationId xmlns:a16="http://schemas.microsoft.com/office/drawing/2014/main" id="{D32E7934-0AE4-4338-B800-BDB7FD57EF50}"/>
                </a:ext>
              </a:extLst>
            </p:cNvPr>
            <p:cNvSpPr/>
            <p:nvPr/>
          </p:nvSpPr>
          <p:spPr bwMode="gray">
            <a:xfrm rot="10800000">
              <a:off x="9675529" y="1935283"/>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1" name="Right Triangle 880">
              <a:extLst>
                <a:ext uri="{FF2B5EF4-FFF2-40B4-BE49-F238E27FC236}">
                  <a16:creationId xmlns:a16="http://schemas.microsoft.com/office/drawing/2014/main" id="{35C04BA3-A128-412F-98B2-57E9CDA29312}"/>
                </a:ext>
              </a:extLst>
            </p:cNvPr>
            <p:cNvSpPr/>
            <p:nvPr/>
          </p:nvSpPr>
          <p:spPr bwMode="gray">
            <a:xfrm>
              <a:off x="9675528"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2" name="Right Triangle 881">
              <a:extLst>
                <a:ext uri="{FF2B5EF4-FFF2-40B4-BE49-F238E27FC236}">
                  <a16:creationId xmlns:a16="http://schemas.microsoft.com/office/drawing/2014/main" id="{287174AA-7731-4C40-8FD3-618197C823FF}"/>
                </a:ext>
              </a:extLst>
            </p:cNvPr>
            <p:cNvSpPr/>
            <p:nvPr/>
          </p:nvSpPr>
          <p:spPr bwMode="gray">
            <a:xfrm rot="10800000">
              <a:off x="9675528"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3" name="Right Triangle 882">
              <a:extLst>
                <a:ext uri="{FF2B5EF4-FFF2-40B4-BE49-F238E27FC236}">
                  <a16:creationId xmlns:a16="http://schemas.microsoft.com/office/drawing/2014/main" id="{3E6E280A-90EA-430A-94D0-24DFA7EDB8A3}"/>
                </a:ext>
              </a:extLst>
            </p:cNvPr>
            <p:cNvSpPr/>
            <p:nvPr/>
          </p:nvSpPr>
          <p:spPr bwMode="gray">
            <a:xfrm flipH="1">
              <a:off x="10643917" y="5805649"/>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4" name="Right Triangle 883">
              <a:extLst>
                <a:ext uri="{FF2B5EF4-FFF2-40B4-BE49-F238E27FC236}">
                  <a16:creationId xmlns:a16="http://schemas.microsoft.com/office/drawing/2014/main" id="{F05B590E-5324-4AB6-8581-2912D40B7B60}"/>
                </a:ext>
              </a:extLst>
            </p:cNvPr>
            <p:cNvSpPr/>
            <p:nvPr/>
          </p:nvSpPr>
          <p:spPr bwMode="gray">
            <a:xfrm flipH="1" flipV="1">
              <a:off x="10643917"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5" name="Right Triangle 884">
              <a:extLst>
                <a:ext uri="{FF2B5EF4-FFF2-40B4-BE49-F238E27FC236}">
                  <a16:creationId xmlns:a16="http://schemas.microsoft.com/office/drawing/2014/main" id="{2551CCD0-0238-4C0B-9A43-DAC50B257FF2}"/>
                </a:ext>
              </a:extLst>
            </p:cNvPr>
            <p:cNvSpPr/>
            <p:nvPr/>
          </p:nvSpPr>
          <p:spPr bwMode="gray">
            <a:xfrm rot="10800000" flipH="1" flipV="1">
              <a:off x="10643918"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6" name="Right Triangle 885">
              <a:extLst>
                <a:ext uri="{FF2B5EF4-FFF2-40B4-BE49-F238E27FC236}">
                  <a16:creationId xmlns:a16="http://schemas.microsoft.com/office/drawing/2014/main" id="{5613A871-C056-4B4D-9FF2-E496109012F1}"/>
                </a:ext>
              </a:extLst>
            </p:cNvPr>
            <p:cNvSpPr/>
            <p:nvPr/>
          </p:nvSpPr>
          <p:spPr bwMode="gray">
            <a:xfrm flipH="1">
              <a:off x="1064391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7" name="Right Triangle 886">
              <a:extLst>
                <a:ext uri="{FF2B5EF4-FFF2-40B4-BE49-F238E27FC236}">
                  <a16:creationId xmlns:a16="http://schemas.microsoft.com/office/drawing/2014/main" id="{000EB0B9-69F7-426F-AC0D-204E34320B07}"/>
                </a:ext>
              </a:extLst>
            </p:cNvPr>
            <p:cNvSpPr/>
            <p:nvPr/>
          </p:nvSpPr>
          <p:spPr bwMode="gray">
            <a:xfrm flipH="1">
              <a:off x="10643917" y="290109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8" name="Right Triangle 887">
              <a:extLst>
                <a:ext uri="{FF2B5EF4-FFF2-40B4-BE49-F238E27FC236}">
                  <a16:creationId xmlns:a16="http://schemas.microsoft.com/office/drawing/2014/main" id="{1207D236-3F30-4238-9BD2-5A3F0A2CDE3C}"/>
                </a:ext>
              </a:extLst>
            </p:cNvPr>
            <p:cNvSpPr/>
            <p:nvPr/>
          </p:nvSpPr>
          <p:spPr bwMode="gray">
            <a:xfrm rot="10800000" flipH="1">
              <a:off x="10643918" y="290109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9" name="Right Triangle 888">
              <a:extLst>
                <a:ext uri="{FF2B5EF4-FFF2-40B4-BE49-F238E27FC236}">
                  <a16:creationId xmlns:a16="http://schemas.microsoft.com/office/drawing/2014/main" id="{5B045B01-30ED-40AB-BB65-35F50AFFB055}"/>
                </a:ext>
              </a:extLst>
            </p:cNvPr>
            <p:cNvSpPr/>
            <p:nvPr/>
          </p:nvSpPr>
          <p:spPr bwMode="gray">
            <a:xfrm flipH="1" flipV="1">
              <a:off x="10643917"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0" name="Right Triangle 889">
              <a:extLst>
                <a:ext uri="{FF2B5EF4-FFF2-40B4-BE49-F238E27FC236}">
                  <a16:creationId xmlns:a16="http://schemas.microsoft.com/office/drawing/2014/main" id="{FA787FB4-2F07-43A6-98AB-1C81FE53E96B}"/>
                </a:ext>
              </a:extLst>
            </p:cNvPr>
            <p:cNvSpPr/>
            <p:nvPr/>
          </p:nvSpPr>
          <p:spPr bwMode="gray">
            <a:xfrm rot="10800000" flipH="1" flipV="1">
              <a:off x="10643917"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1" name="Right Triangle 890">
              <a:extLst>
                <a:ext uri="{FF2B5EF4-FFF2-40B4-BE49-F238E27FC236}">
                  <a16:creationId xmlns:a16="http://schemas.microsoft.com/office/drawing/2014/main" id="{543E76E4-47ED-40E3-A88D-B15AB3EE64C4}"/>
                </a:ext>
              </a:extLst>
            </p:cNvPr>
            <p:cNvSpPr/>
            <p:nvPr/>
          </p:nvSpPr>
          <p:spPr bwMode="gray">
            <a:xfrm flipH="1">
              <a:off x="10643917"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2" name="Right Triangle 891">
              <a:extLst>
                <a:ext uri="{FF2B5EF4-FFF2-40B4-BE49-F238E27FC236}">
                  <a16:creationId xmlns:a16="http://schemas.microsoft.com/office/drawing/2014/main" id="{144D858C-20C4-41B5-91A3-61C6B4F47E73}"/>
                </a:ext>
              </a:extLst>
            </p:cNvPr>
            <p:cNvSpPr/>
            <p:nvPr/>
          </p:nvSpPr>
          <p:spPr bwMode="gray">
            <a:xfrm rot="10800000" flipH="1">
              <a:off x="10643918"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3" name="Right Triangle 892">
              <a:extLst>
                <a:ext uri="{FF2B5EF4-FFF2-40B4-BE49-F238E27FC236}">
                  <a16:creationId xmlns:a16="http://schemas.microsoft.com/office/drawing/2014/main" id="{5AA79935-A32A-445C-B88E-AE964A1E1C2D}"/>
                </a:ext>
              </a:extLst>
            </p:cNvPr>
            <p:cNvSpPr/>
            <p:nvPr/>
          </p:nvSpPr>
          <p:spPr bwMode="gray">
            <a:xfrm flipH="1">
              <a:off x="10643917"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4" name="Right Triangle 893">
              <a:extLst>
                <a:ext uri="{FF2B5EF4-FFF2-40B4-BE49-F238E27FC236}">
                  <a16:creationId xmlns:a16="http://schemas.microsoft.com/office/drawing/2014/main" id="{3583DA40-9CA6-47C4-86CD-65EE3357C690}"/>
                </a:ext>
              </a:extLst>
            </p:cNvPr>
            <p:cNvSpPr/>
            <p:nvPr/>
          </p:nvSpPr>
          <p:spPr bwMode="gray">
            <a:xfrm rot="10800000" flipH="1">
              <a:off x="10643917"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5" name="Right Triangle 894">
              <a:extLst>
                <a:ext uri="{FF2B5EF4-FFF2-40B4-BE49-F238E27FC236}">
                  <a16:creationId xmlns:a16="http://schemas.microsoft.com/office/drawing/2014/main" id="{54D155C7-12CF-46E5-B984-7205070B1059}"/>
                </a:ext>
              </a:extLst>
            </p:cNvPr>
            <p:cNvSpPr/>
            <p:nvPr/>
          </p:nvSpPr>
          <p:spPr bwMode="gray">
            <a:xfrm>
              <a:off x="11612306" y="5805649"/>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6" name="Right Triangle 895">
              <a:extLst>
                <a:ext uri="{FF2B5EF4-FFF2-40B4-BE49-F238E27FC236}">
                  <a16:creationId xmlns:a16="http://schemas.microsoft.com/office/drawing/2014/main" id="{31C009C7-63B7-4585-A6E3-841F76B2FC81}"/>
                </a:ext>
              </a:extLst>
            </p:cNvPr>
            <p:cNvSpPr/>
            <p:nvPr/>
          </p:nvSpPr>
          <p:spPr bwMode="gray">
            <a:xfrm rot="10800000">
              <a:off x="11612306"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7" name="Right Triangle 896">
              <a:extLst>
                <a:ext uri="{FF2B5EF4-FFF2-40B4-BE49-F238E27FC236}">
                  <a16:creationId xmlns:a16="http://schemas.microsoft.com/office/drawing/2014/main" id="{82C1F205-C15D-47E7-BCE1-8A6B270A63D3}"/>
                </a:ext>
              </a:extLst>
            </p:cNvPr>
            <p:cNvSpPr/>
            <p:nvPr/>
          </p:nvSpPr>
          <p:spPr bwMode="gray">
            <a:xfrm flipV="1">
              <a:off x="11612306" y="386691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8" name="Right Triangle 897">
              <a:extLst>
                <a:ext uri="{FF2B5EF4-FFF2-40B4-BE49-F238E27FC236}">
                  <a16:creationId xmlns:a16="http://schemas.microsoft.com/office/drawing/2014/main" id="{2F1A46BC-D625-4CD8-98CB-D588C2AA2E70}"/>
                </a:ext>
              </a:extLst>
            </p:cNvPr>
            <p:cNvSpPr/>
            <p:nvPr/>
          </p:nvSpPr>
          <p:spPr bwMode="gray">
            <a:xfrm>
              <a:off x="11612306"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9" name="Right Triangle 898">
              <a:extLst>
                <a:ext uri="{FF2B5EF4-FFF2-40B4-BE49-F238E27FC236}">
                  <a16:creationId xmlns:a16="http://schemas.microsoft.com/office/drawing/2014/main" id="{0299DA08-AB2E-4A3A-8CBA-7A25B3151A4B}"/>
                </a:ext>
              </a:extLst>
            </p:cNvPr>
            <p:cNvSpPr/>
            <p:nvPr/>
          </p:nvSpPr>
          <p:spPr bwMode="gray">
            <a:xfrm rot="10800000">
              <a:off x="11612307" y="483618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0" name="Right Triangle 899">
              <a:extLst>
                <a:ext uri="{FF2B5EF4-FFF2-40B4-BE49-F238E27FC236}">
                  <a16:creationId xmlns:a16="http://schemas.microsoft.com/office/drawing/2014/main" id="{E14A7086-E7AA-48CF-86B6-5AD063F6A43E}"/>
                </a:ext>
              </a:extLst>
            </p:cNvPr>
            <p:cNvSpPr/>
            <p:nvPr/>
          </p:nvSpPr>
          <p:spPr bwMode="gray">
            <a:xfrm>
              <a:off x="11612306"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1" name="Right Triangle 900">
              <a:extLst>
                <a:ext uri="{FF2B5EF4-FFF2-40B4-BE49-F238E27FC236}">
                  <a16:creationId xmlns:a16="http://schemas.microsoft.com/office/drawing/2014/main" id="{6BCB5A9D-57B0-43F2-9F76-16884CD34521}"/>
                </a:ext>
              </a:extLst>
            </p:cNvPr>
            <p:cNvSpPr/>
            <p:nvPr/>
          </p:nvSpPr>
          <p:spPr bwMode="gray">
            <a:xfrm rot="10800000">
              <a:off x="11612306" y="2901090"/>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2" name="Right Triangle 901">
              <a:extLst>
                <a:ext uri="{FF2B5EF4-FFF2-40B4-BE49-F238E27FC236}">
                  <a16:creationId xmlns:a16="http://schemas.microsoft.com/office/drawing/2014/main" id="{3A92171C-0ACF-4266-811F-B37D31B89EA2}"/>
                </a:ext>
              </a:extLst>
            </p:cNvPr>
            <p:cNvSpPr/>
            <p:nvPr/>
          </p:nvSpPr>
          <p:spPr bwMode="gray">
            <a:xfrm flipV="1">
              <a:off x="11612306"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3" name="Right Triangle 902">
              <a:extLst>
                <a:ext uri="{FF2B5EF4-FFF2-40B4-BE49-F238E27FC236}">
                  <a16:creationId xmlns:a16="http://schemas.microsoft.com/office/drawing/2014/main" id="{855B45EA-15A3-427D-BDB1-3722402B7854}"/>
                </a:ext>
              </a:extLst>
            </p:cNvPr>
            <p:cNvSpPr/>
            <p:nvPr/>
          </p:nvSpPr>
          <p:spPr bwMode="gray">
            <a:xfrm rot="10800000">
              <a:off x="11612306" y="1935283"/>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4" name="Right Triangle 903">
              <a:extLst>
                <a:ext uri="{FF2B5EF4-FFF2-40B4-BE49-F238E27FC236}">
                  <a16:creationId xmlns:a16="http://schemas.microsoft.com/office/drawing/2014/main" id="{41C97DD6-A6B6-4EE0-840F-7CB3FB16F75E}"/>
                </a:ext>
              </a:extLst>
            </p:cNvPr>
            <p:cNvSpPr/>
            <p:nvPr/>
          </p:nvSpPr>
          <p:spPr bwMode="gray">
            <a:xfrm>
              <a:off x="11612306"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5" name="Right Triangle 904">
              <a:extLst>
                <a:ext uri="{FF2B5EF4-FFF2-40B4-BE49-F238E27FC236}">
                  <a16:creationId xmlns:a16="http://schemas.microsoft.com/office/drawing/2014/main" id="{2E37E8AF-F23F-41E0-A506-B7109D38F44A}"/>
                </a:ext>
              </a:extLst>
            </p:cNvPr>
            <p:cNvSpPr/>
            <p:nvPr/>
          </p:nvSpPr>
          <p:spPr bwMode="gray">
            <a:xfrm rot="10800000">
              <a:off x="11612306"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8" name="Right Triangle 937">
              <a:extLst>
                <a:ext uri="{FF2B5EF4-FFF2-40B4-BE49-F238E27FC236}">
                  <a16:creationId xmlns:a16="http://schemas.microsoft.com/office/drawing/2014/main" id="{661A6F7D-497A-45A0-AAB5-CA69E168E89D}"/>
                </a:ext>
              </a:extLst>
            </p:cNvPr>
            <p:cNvSpPr/>
            <p:nvPr/>
          </p:nvSpPr>
          <p:spPr bwMode="gray">
            <a:xfrm>
              <a:off x="7741661" y="580564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9" name="Right Triangle 938">
              <a:extLst>
                <a:ext uri="{FF2B5EF4-FFF2-40B4-BE49-F238E27FC236}">
                  <a16:creationId xmlns:a16="http://schemas.microsoft.com/office/drawing/2014/main" id="{1208FBEB-4F27-4A10-AC4A-886F152A0AA5}"/>
                </a:ext>
              </a:extLst>
            </p:cNvPr>
            <p:cNvSpPr/>
            <p:nvPr/>
          </p:nvSpPr>
          <p:spPr bwMode="gray">
            <a:xfrm flipV="1">
              <a:off x="7741661" y="3866916"/>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0" name="Right Triangle 939">
              <a:extLst>
                <a:ext uri="{FF2B5EF4-FFF2-40B4-BE49-F238E27FC236}">
                  <a16:creationId xmlns:a16="http://schemas.microsoft.com/office/drawing/2014/main" id="{68053E3E-377D-4165-819A-9C8490C99232}"/>
                </a:ext>
              </a:extLst>
            </p:cNvPr>
            <p:cNvSpPr/>
            <p:nvPr/>
          </p:nvSpPr>
          <p:spPr bwMode="gray">
            <a:xfrm rot="10800000" flipV="1">
              <a:off x="7741662" y="386691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1" name="Right Triangle 940">
              <a:extLst>
                <a:ext uri="{FF2B5EF4-FFF2-40B4-BE49-F238E27FC236}">
                  <a16:creationId xmlns:a16="http://schemas.microsoft.com/office/drawing/2014/main" id="{61281180-7E8A-4FA3-AC18-249EC09B9EBF}"/>
                </a:ext>
              </a:extLst>
            </p:cNvPr>
            <p:cNvSpPr/>
            <p:nvPr/>
          </p:nvSpPr>
          <p:spPr bwMode="gray">
            <a:xfrm>
              <a:off x="7741661"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2" name="Right Triangle 941">
              <a:extLst>
                <a:ext uri="{FF2B5EF4-FFF2-40B4-BE49-F238E27FC236}">
                  <a16:creationId xmlns:a16="http://schemas.microsoft.com/office/drawing/2014/main" id="{963946B7-B073-40D8-8FD6-15CE3C5C2368}"/>
                </a:ext>
              </a:extLst>
            </p:cNvPr>
            <p:cNvSpPr/>
            <p:nvPr/>
          </p:nvSpPr>
          <p:spPr bwMode="gray">
            <a:xfrm rot="10800000">
              <a:off x="7741662" y="483618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3" name="Right Triangle 942">
              <a:extLst>
                <a:ext uri="{FF2B5EF4-FFF2-40B4-BE49-F238E27FC236}">
                  <a16:creationId xmlns:a16="http://schemas.microsoft.com/office/drawing/2014/main" id="{CCB831A2-76E0-4B82-BDF6-9A1C7B5AF6E6}"/>
                </a:ext>
              </a:extLst>
            </p:cNvPr>
            <p:cNvSpPr/>
            <p:nvPr/>
          </p:nvSpPr>
          <p:spPr bwMode="gray">
            <a:xfrm>
              <a:off x="7741661" y="290109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4" name="Right Triangle 943">
              <a:extLst>
                <a:ext uri="{FF2B5EF4-FFF2-40B4-BE49-F238E27FC236}">
                  <a16:creationId xmlns:a16="http://schemas.microsoft.com/office/drawing/2014/main" id="{1073CF71-79C4-4CE9-ACA1-EA40E6286714}"/>
                </a:ext>
              </a:extLst>
            </p:cNvPr>
            <p:cNvSpPr/>
            <p:nvPr/>
          </p:nvSpPr>
          <p:spPr bwMode="gray">
            <a:xfrm rot="10800000">
              <a:off x="7741662" y="2901090"/>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5" name="Right Triangle 944">
              <a:extLst>
                <a:ext uri="{FF2B5EF4-FFF2-40B4-BE49-F238E27FC236}">
                  <a16:creationId xmlns:a16="http://schemas.microsoft.com/office/drawing/2014/main" id="{901C8CDE-0DA7-46AA-B275-8353C141FD0E}"/>
                </a:ext>
              </a:extLst>
            </p:cNvPr>
            <p:cNvSpPr/>
            <p:nvPr/>
          </p:nvSpPr>
          <p:spPr bwMode="gray">
            <a:xfrm flipV="1">
              <a:off x="7741661"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6" name="Right Triangle 945">
              <a:extLst>
                <a:ext uri="{FF2B5EF4-FFF2-40B4-BE49-F238E27FC236}">
                  <a16:creationId xmlns:a16="http://schemas.microsoft.com/office/drawing/2014/main" id="{0031402C-679F-41D4-86DC-9712D050C62B}"/>
                </a:ext>
              </a:extLst>
            </p:cNvPr>
            <p:cNvSpPr/>
            <p:nvPr/>
          </p:nvSpPr>
          <p:spPr bwMode="gray">
            <a:xfrm rot="10800000" flipV="1">
              <a:off x="7741662"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7" name="Right Triangle 946">
              <a:extLst>
                <a:ext uri="{FF2B5EF4-FFF2-40B4-BE49-F238E27FC236}">
                  <a16:creationId xmlns:a16="http://schemas.microsoft.com/office/drawing/2014/main" id="{5070C2C4-1682-4D4F-AFA5-A52163C5966E}"/>
                </a:ext>
              </a:extLst>
            </p:cNvPr>
            <p:cNvSpPr/>
            <p:nvPr/>
          </p:nvSpPr>
          <p:spPr bwMode="gray">
            <a:xfrm>
              <a:off x="7741661" y="1928558"/>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8" name="Right Triangle 947">
              <a:extLst>
                <a:ext uri="{FF2B5EF4-FFF2-40B4-BE49-F238E27FC236}">
                  <a16:creationId xmlns:a16="http://schemas.microsoft.com/office/drawing/2014/main" id="{7B226566-0D38-4F95-A204-544F17F7035F}"/>
                </a:ext>
              </a:extLst>
            </p:cNvPr>
            <p:cNvSpPr/>
            <p:nvPr/>
          </p:nvSpPr>
          <p:spPr bwMode="gray">
            <a:xfrm rot="10800000">
              <a:off x="7741662" y="1935283"/>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9" name="Right Triangle 948">
              <a:extLst>
                <a:ext uri="{FF2B5EF4-FFF2-40B4-BE49-F238E27FC236}">
                  <a16:creationId xmlns:a16="http://schemas.microsoft.com/office/drawing/2014/main" id="{4A4FAF25-BE83-495A-A7F3-76734F8DB544}"/>
                </a:ext>
              </a:extLst>
            </p:cNvPr>
            <p:cNvSpPr/>
            <p:nvPr/>
          </p:nvSpPr>
          <p:spPr bwMode="gray">
            <a:xfrm>
              <a:off x="7741661"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0" name="Right Triangle 949">
              <a:extLst>
                <a:ext uri="{FF2B5EF4-FFF2-40B4-BE49-F238E27FC236}">
                  <a16:creationId xmlns:a16="http://schemas.microsoft.com/office/drawing/2014/main" id="{294F316F-D198-4A9D-BD2E-1A48F62E7B9A}"/>
                </a:ext>
              </a:extLst>
            </p:cNvPr>
            <p:cNvSpPr/>
            <p:nvPr/>
          </p:nvSpPr>
          <p:spPr bwMode="gray">
            <a:xfrm rot="10800000">
              <a:off x="7741661"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1" name="Right Triangle 950">
              <a:extLst>
                <a:ext uri="{FF2B5EF4-FFF2-40B4-BE49-F238E27FC236}">
                  <a16:creationId xmlns:a16="http://schemas.microsoft.com/office/drawing/2014/main" id="{F0496BC9-79BB-4F0C-AD42-6CB2E6894B61}"/>
                </a:ext>
              </a:extLst>
            </p:cNvPr>
            <p:cNvSpPr/>
            <p:nvPr/>
          </p:nvSpPr>
          <p:spPr bwMode="gray">
            <a:xfrm flipH="1">
              <a:off x="8707015" y="580564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2" name="Right Triangle 951">
              <a:extLst>
                <a:ext uri="{FF2B5EF4-FFF2-40B4-BE49-F238E27FC236}">
                  <a16:creationId xmlns:a16="http://schemas.microsoft.com/office/drawing/2014/main" id="{F321D19A-8D12-41AC-8A5C-05FE4CB26EE6}"/>
                </a:ext>
              </a:extLst>
            </p:cNvPr>
            <p:cNvSpPr/>
            <p:nvPr/>
          </p:nvSpPr>
          <p:spPr bwMode="gray">
            <a:xfrm rot="10800000" flipH="1">
              <a:off x="8707015" y="5805649"/>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3" name="Right Triangle 952">
              <a:extLst>
                <a:ext uri="{FF2B5EF4-FFF2-40B4-BE49-F238E27FC236}">
                  <a16:creationId xmlns:a16="http://schemas.microsoft.com/office/drawing/2014/main" id="{6A891121-ADC4-49DD-9A09-5F506249A681}"/>
                </a:ext>
              </a:extLst>
            </p:cNvPr>
            <p:cNvSpPr/>
            <p:nvPr/>
          </p:nvSpPr>
          <p:spPr bwMode="gray">
            <a:xfrm flipH="1" flipV="1">
              <a:off x="8707015" y="386691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4" name="Right Triangle 953">
              <a:extLst>
                <a:ext uri="{FF2B5EF4-FFF2-40B4-BE49-F238E27FC236}">
                  <a16:creationId xmlns:a16="http://schemas.microsoft.com/office/drawing/2014/main" id="{12E2AC39-045E-4F96-8546-9C5AE9D5C235}"/>
                </a:ext>
              </a:extLst>
            </p:cNvPr>
            <p:cNvSpPr/>
            <p:nvPr/>
          </p:nvSpPr>
          <p:spPr bwMode="gray">
            <a:xfrm rot="10800000" flipH="1">
              <a:off x="8707015" y="483618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5" name="Right Triangle 954">
              <a:extLst>
                <a:ext uri="{FF2B5EF4-FFF2-40B4-BE49-F238E27FC236}">
                  <a16:creationId xmlns:a16="http://schemas.microsoft.com/office/drawing/2014/main" id="{345A6B27-F9EB-48B7-8657-96CE6C23246A}"/>
                </a:ext>
              </a:extLst>
            </p:cNvPr>
            <p:cNvSpPr/>
            <p:nvPr/>
          </p:nvSpPr>
          <p:spPr bwMode="gray">
            <a:xfrm flipH="1">
              <a:off x="8707015" y="2901091"/>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6" name="Right Triangle 955">
              <a:extLst>
                <a:ext uri="{FF2B5EF4-FFF2-40B4-BE49-F238E27FC236}">
                  <a16:creationId xmlns:a16="http://schemas.microsoft.com/office/drawing/2014/main" id="{70CC867F-A8D9-4F89-86C2-1B8F4C0351A6}"/>
                </a:ext>
              </a:extLst>
            </p:cNvPr>
            <p:cNvSpPr/>
            <p:nvPr/>
          </p:nvSpPr>
          <p:spPr bwMode="gray">
            <a:xfrm rot="10800000" flipH="1">
              <a:off x="8707015" y="2901091"/>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7" name="Right Triangle 956">
              <a:extLst>
                <a:ext uri="{FF2B5EF4-FFF2-40B4-BE49-F238E27FC236}">
                  <a16:creationId xmlns:a16="http://schemas.microsoft.com/office/drawing/2014/main" id="{F92F6F7C-4307-4536-9BAC-811F1E06BFC6}"/>
                </a:ext>
              </a:extLst>
            </p:cNvPr>
            <p:cNvSpPr/>
            <p:nvPr/>
          </p:nvSpPr>
          <p:spPr bwMode="gray">
            <a:xfrm flipH="1" flipV="1">
              <a:off x="8707015"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8" name="Right Triangle 957">
              <a:extLst>
                <a:ext uri="{FF2B5EF4-FFF2-40B4-BE49-F238E27FC236}">
                  <a16:creationId xmlns:a16="http://schemas.microsoft.com/office/drawing/2014/main" id="{375EF2B2-4DED-4A1E-A262-9D415648FD5E}"/>
                </a:ext>
              </a:extLst>
            </p:cNvPr>
            <p:cNvSpPr/>
            <p:nvPr/>
          </p:nvSpPr>
          <p:spPr bwMode="gray">
            <a:xfrm flipH="1">
              <a:off x="8707015" y="1935283"/>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9" name="Right Triangle 958">
              <a:extLst>
                <a:ext uri="{FF2B5EF4-FFF2-40B4-BE49-F238E27FC236}">
                  <a16:creationId xmlns:a16="http://schemas.microsoft.com/office/drawing/2014/main" id="{2EBB13D5-C982-4FDA-88A9-041D13A7A831}"/>
                </a:ext>
              </a:extLst>
            </p:cNvPr>
            <p:cNvSpPr/>
            <p:nvPr/>
          </p:nvSpPr>
          <p:spPr bwMode="gray">
            <a:xfrm rot="10800000" flipH="1">
              <a:off x="8707016" y="1935283"/>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0" name="Right Triangle 959">
              <a:extLst>
                <a:ext uri="{FF2B5EF4-FFF2-40B4-BE49-F238E27FC236}">
                  <a16:creationId xmlns:a16="http://schemas.microsoft.com/office/drawing/2014/main" id="{C778D36C-433D-4B6B-A7B9-4BBB46C07E53}"/>
                </a:ext>
              </a:extLst>
            </p:cNvPr>
            <p:cNvSpPr/>
            <p:nvPr/>
          </p:nvSpPr>
          <p:spPr bwMode="gray">
            <a:xfrm flipH="1">
              <a:off x="8707015"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1" name="Right Triangle 960">
              <a:extLst>
                <a:ext uri="{FF2B5EF4-FFF2-40B4-BE49-F238E27FC236}">
                  <a16:creationId xmlns:a16="http://schemas.microsoft.com/office/drawing/2014/main" id="{66DCF699-8FD3-4097-A1BC-B42ADAFB3AD2}"/>
                </a:ext>
              </a:extLst>
            </p:cNvPr>
            <p:cNvSpPr/>
            <p:nvPr/>
          </p:nvSpPr>
          <p:spPr bwMode="gray">
            <a:xfrm rot="10800000" flipH="1">
              <a:off x="8707013"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sp>
        <p:nvSpPr>
          <p:cNvPr id="863" name="Text Placeholder 862">
            <a:extLst>
              <a:ext uri="{FF2B5EF4-FFF2-40B4-BE49-F238E27FC236}">
                <a16:creationId xmlns:a16="http://schemas.microsoft.com/office/drawing/2014/main" id="{806A8161-3A3C-4E8C-98F0-AD01607CDAEE}"/>
              </a:ext>
            </a:extLst>
          </p:cNvPr>
          <p:cNvSpPr>
            <a:spLocks noGrp="1"/>
          </p:cNvSpPr>
          <p:nvPr>
            <p:ph type="body" sz="quarter" idx="12"/>
          </p:nvPr>
        </p:nvSpPr>
        <p:spPr>
          <a:xfrm>
            <a:off x="849308" y="2628218"/>
            <a:ext cx="5246137" cy="1500187"/>
          </a:xfrm>
        </p:spPr>
        <p:txBody>
          <a:bodyPr anchor="ctr"/>
          <a:lstStyle>
            <a:lvl1pPr>
              <a:lnSpc>
                <a:spcPct val="100000"/>
              </a:lnSpc>
              <a:spcBef>
                <a:spcPts val="0"/>
              </a:spcBef>
              <a:defRPr sz="3600"/>
            </a:lvl1pPr>
            <a:lvl2pPr marL="273050" indent="0">
              <a:buNone/>
              <a:defRPr/>
            </a:lvl2pPr>
          </a:lstStyle>
          <a:p>
            <a:pPr lvl="0"/>
            <a:r>
              <a:rPr lang="en-US"/>
              <a:t>Edit Master text styles</a:t>
            </a:r>
          </a:p>
        </p:txBody>
      </p:sp>
      <p:sp>
        <p:nvSpPr>
          <p:cNvPr id="872" name="Rectangle 871">
            <a:extLst>
              <a:ext uri="{FF2B5EF4-FFF2-40B4-BE49-F238E27FC236}">
                <a16:creationId xmlns:a16="http://schemas.microsoft.com/office/drawing/2014/main" id="{6471A44C-0240-4D32-A1C2-B7E58448C427}"/>
              </a:ext>
            </a:extLst>
          </p:cNvPr>
          <p:cNvSpPr/>
          <p:nvPr/>
        </p:nvSpPr>
        <p:spPr bwMode="ltGray">
          <a:xfrm>
            <a:off x="-3443" y="6766560"/>
            <a:ext cx="12195441"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762" name="Group 761">
            <a:extLst>
              <a:ext uri="{FF2B5EF4-FFF2-40B4-BE49-F238E27FC236}">
                <a16:creationId xmlns:a16="http://schemas.microsoft.com/office/drawing/2014/main" id="{96955FCA-8B11-477A-9A36-9D9A120498A2}"/>
              </a:ext>
            </a:extLst>
          </p:cNvPr>
          <p:cNvGrpSpPr/>
          <p:nvPr/>
        </p:nvGrpSpPr>
        <p:grpSpPr bwMode="black">
          <a:xfrm>
            <a:off x="618040" y="6446045"/>
            <a:ext cx="1100079" cy="173355"/>
            <a:chOff x="-84138" y="5622925"/>
            <a:chExt cx="4330701" cy="682626"/>
          </a:xfrm>
        </p:grpSpPr>
        <p:sp>
          <p:nvSpPr>
            <p:cNvPr id="774" name="Freeform 6">
              <a:extLst>
                <a:ext uri="{FF2B5EF4-FFF2-40B4-BE49-F238E27FC236}">
                  <a16:creationId xmlns:a16="http://schemas.microsoft.com/office/drawing/2014/main" id="{8119CEA8-7D2F-44AF-B42B-37924DB314A6}"/>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87" name="Freeform 7">
              <a:extLst>
                <a:ext uri="{FF2B5EF4-FFF2-40B4-BE49-F238E27FC236}">
                  <a16:creationId xmlns:a16="http://schemas.microsoft.com/office/drawing/2014/main" id="{7E1EA447-080C-4747-801E-7AA70CCE913E}"/>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99" name="Freeform 8">
              <a:extLst>
                <a:ext uri="{FF2B5EF4-FFF2-40B4-BE49-F238E27FC236}">
                  <a16:creationId xmlns:a16="http://schemas.microsoft.com/office/drawing/2014/main" id="{6372DABB-C0FD-41BC-B584-95F58B0393AF}"/>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12" name="Freeform 9">
              <a:extLst>
                <a:ext uri="{FF2B5EF4-FFF2-40B4-BE49-F238E27FC236}">
                  <a16:creationId xmlns:a16="http://schemas.microsoft.com/office/drawing/2014/main" id="{69673DE0-9CCC-4A63-9A87-940CB560CBC3}"/>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34" name="Freeform 10">
              <a:extLst>
                <a:ext uri="{FF2B5EF4-FFF2-40B4-BE49-F238E27FC236}">
                  <a16:creationId xmlns:a16="http://schemas.microsoft.com/office/drawing/2014/main" id="{ABAD9A92-A0D4-4804-B114-CF0DA29A1474}"/>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35" name="Freeform 11">
              <a:extLst>
                <a:ext uri="{FF2B5EF4-FFF2-40B4-BE49-F238E27FC236}">
                  <a16:creationId xmlns:a16="http://schemas.microsoft.com/office/drawing/2014/main" id="{160007E3-2542-4058-B0C8-17A6B1D181E4}"/>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61" name="Freeform 12">
              <a:extLst>
                <a:ext uri="{FF2B5EF4-FFF2-40B4-BE49-F238E27FC236}">
                  <a16:creationId xmlns:a16="http://schemas.microsoft.com/office/drawing/2014/main" id="{2E0E48D4-9CE0-44CE-8AFF-A45861D2B751}"/>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865" name="Freeform: Shape 864">
            <a:extLst>
              <a:ext uri="{FF2B5EF4-FFF2-40B4-BE49-F238E27FC236}">
                <a16:creationId xmlns:a16="http://schemas.microsoft.com/office/drawing/2014/main" id="{E144BB42-8F82-4E98-A22B-CA1ED09613AE}"/>
              </a:ext>
            </a:extLst>
          </p:cNvPr>
          <p:cNvSpPr/>
          <p:nvPr/>
        </p:nvSpPr>
        <p:spPr bwMode="black">
          <a:xfrm>
            <a:off x="565612" y="2687487"/>
            <a:ext cx="45731" cy="1412491"/>
          </a:xfrm>
          <a:custGeom>
            <a:avLst/>
            <a:gdLst>
              <a:gd name="connsiteX0" fmla="*/ 0 w 45719"/>
              <a:gd name="connsiteY0" fmla="*/ 0 h 1412491"/>
              <a:gd name="connsiteX1" fmla="*/ 45719 w 45719"/>
              <a:gd name="connsiteY1" fmla="*/ 0 h 1412491"/>
              <a:gd name="connsiteX2" fmla="*/ 45719 w 45719"/>
              <a:gd name="connsiteY2" fmla="*/ 45129 h 1412491"/>
              <a:gd name="connsiteX3" fmla="*/ 45719 w 45719"/>
              <a:gd name="connsiteY3" fmla="*/ 1367362 h 1412491"/>
              <a:gd name="connsiteX4" fmla="*/ 45719 w 45719"/>
              <a:gd name="connsiteY4" fmla="*/ 1412491 h 1412491"/>
              <a:gd name="connsiteX5" fmla="*/ 0 w 45719"/>
              <a:gd name="connsiteY5" fmla="*/ 1412491 h 1412491"/>
              <a:gd name="connsiteX6" fmla="*/ 0 w 45719"/>
              <a:gd name="connsiteY6" fmla="*/ 1367362 h 1412491"/>
              <a:gd name="connsiteX7" fmla="*/ 0 w 45719"/>
              <a:gd name="connsiteY7" fmla="*/ 45129 h 1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 h="1412491">
                <a:moveTo>
                  <a:pt x="0" y="0"/>
                </a:moveTo>
                <a:lnTo>
                  <a:pt x="45719" y="0"/>
                </a:lnTo>
                <a:lnTo>
                  <a:pt x="45719" y="45129"/>
                </a:lnTo>
                <a:lnTo>
                  <a:pt x="45719" y="1367362"/>
                </a:lnTo>
                <a:lnTo>
                  <a:pt x="45719" y="1412491"/>
                </a:lnTo>
                <a:lnTo>
                  <a:pt x="0" y="1412491"/>
                </a:lnTo>
                <a:lnTo>
                  <a:pt x="0" y="1367362"/>
                </a:lnTo>
                <a:lnTo>
                  <a:pt x="0" y="45129"/>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512" name="TextBox 1511">
            <a:extLst>
              <a:ext uri="{FF2B5EF4-FFF2-40B4-BE49-F238E27FC236}">
                <a16:creationId xmlns:a16="http://schemas.microsoft.com/office/drawing/2014/main" id="{6C78DB77-69E8-414D-8309-EC1F1C8DCA8E}"/>
              </a:ext>
            </a:extLst>
          </p:cNvPr>
          <p:cNvSpPr txBox="1"/>
          <p:nvPr/>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490" name="TextBox 489">
            <a:extLst>
              <a:ext uri="{FF2B5EF4-FFF2-40B4-BE49-F238E27FC236}">
                <a16:creationId xmlns:a16="http://schemas.microsoft.com/office/drawing/2014/main" id="{1B677D45-7C55-46A3-A34D-865BE90DF49B}"/>
              </a:ext>
            </a:extLst>
          </p:cNvPr>
          <p:cNvSpPr txBox="1"/>
          <p:nvPr/>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177683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with icon">
    <p:spTree>
      <p:nvGrpSpPr>
        <p:cNvPr id="1" name=""/>
        <p:cNvGrpSpPr/>
        <p:nvPr/>
      </p:nvGrpSpPr>
      <p:grpSpPr>
        <a:xfrm>
          <a:off x="0" y="0"/>
          <a:ext cx="0" cy="0"/>
          <a:chOff x="0" y="0"/>
          <a:chExt cx="0" cy="0"/>
        </a:xfrm>
      </p:grpSpPr>
      <p:sp>
        <p:nvSpPr>
          <p:cNvPr id="1870" name="Rectangle 1869">
            <a:extLst>
              <a:ext uri="{FF2B5EF4-FFF2-40B4-BE49-F238E27FC236}">
                <a16:creationId xmlns:a16="http://schemas.microsoft.com/office/drawing/2014/main" id="{87DEB98F-E255-48BD-B862-71B16A67E330}"/>
              </a:ext>
            </a:extLst>
          </p:cNvPr>
          <p:cNvSpPr/>
          <p:nvPr userDrawn="1"/>
        </p:nvSpPr>
        <p:spPr bwMode="gray">
          <a:xfrm>
            <a:off x="4853815" y="1935282"/>
            <a:ext cx="7344536" cy="2915194"/>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sp>
        <p:nvSpPr>
          <p:cNvPr id="2055" name="Right Triangle 2054">
            <a:extLst>
              <a:ext uri="{FF2B5EF4-FFF2-40B4-BE49-F238E27FC236}">
                <a16:creationId xmlns:a16="http://schemas.microsoft.com/office/drawing/2014/main" id="{379E0254-E381-429F-8267-B64F0A64F01F}"/>
              </a:ext>
            </a:extLst>
          </p:cNvPr>
          <p:cNvSpPr/>
          <p:nvPr/>
        </p:nvSpPr>
        <p:spPr bwMode="gray">
          <a:xfrm flipV="1">
            <a:off x="679380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58" name="Right Triangle 2057">
            <a:extLst>
              <a:ext uri="{FF2B5EF4-FFF2-40B4-BE49-F238E27FC236}">
                <a16:creationId xmlns:a16="http://schemas.microsoft.com/office/drawing/2014/main" id="{AD309C60-3500-4EAB-B8B3-1C4389B46638}"/>
              </a:ext>
            </a:extLst>
          </p:cNvPr>
          <p:cNvSpPr/>
          <p:nvPr/>
        </p:nvSpPr>
        <p:spPr bwMode="gray">
          <a:xfrm>
            <a:off x="6793806"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0" name="Right Triangle 2059">
            <a:extLst>
              <a:ext uri="{FF2B5EF4-FFF2-40B4-BE49-F238E27FC236}">
                <a16:creationId xmlns:a16="http://schemas.microsoft.com/office/drawing/2014/main" id="{7ACD5E60-6BFC-44BF-BA51-40FFE210E52F}"/>
              </a:ext>
            </a:extLst>
          </p:cNvPr>
          <p:cNvSpPr/>
          <p:nvPr/>
        </p:nvSpPr>
        <p:spPr bwMode="gray">
          <a:xfrm>
            <a:off x="6793806"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1" name="Right Triangle 2060">
            <a:extLst>
              <a:ext uri="{FF2B5EF4-FFF2-40B4-BE49-F238E27FC236}">
                <a16:creationId xmlns:a16="http://schemas.microsoft.com/office/drawing/2014/main" id="{87AD33CD-A516-4CDC-9B49-367540BB4D09}"/>
              </a:ext>
            </a:extLst>
          </p:cNvPr>
          <p:cNvSpPr/>
          <p:nvPr/>
        </p:nvSpPr>
        <p:spPr bwMode="gray">
          <a:xfrm rot="10800000">
            <a:off x="6793807"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5" name="Right Triangle 2064">
            <a:extLst>
              <a:ext uri="{FF2B5EF4-FFF2-40B4-BE49-F238E27FC236}">
                <a16:creationId xmlns:a16="http://schemas.microsoft.com/office/drawing/2014/main" id="{BE366215-CBD9-4FFA-958F-037586C2A656}"/>
              </a:ext>
            </a:extLst>
          </p:cNvPr>
          <p:cNvSpPr/>
          <p:nvPr/>
        </p:nvSpPr>
        <p:spPr bwMode="gray">
          <a:xfrm flipH="1" flipV="1">
            <a:off x="7765262"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6" name="Right Triangle 2065">
            <a:extLst>
              <a:ext uri="{FF2B5EF4-FFF2-40B4-BE49-F238E27FC236}">
                <a16:creationId xmlns:a16="http://schemas.microsoft.com/office/drawing/2014/main" id="{FB174B08-BC06-4B26-9CEA-0753BD7F16BC}"/>
              </a:ext>
            </a:extLst>
          </p:cNvPr>
          <p:cNvSpPr/>
          <p:nvPr/>
        </p:nvSpPr>
        <p:spPr bwMode="gray">
          <a:xfrm rot="10800000" flipH="1" flipV="1">
            <a:off x="776526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8" name="Right Triangle 2067">
            <a:extLst>
              <a:ext uri="{FF2B5EF4-FFF2-40B4-BE49-F238E27FC236}">
                <a16:creationId xmlns:a16="http://schemas.microsoft.com/office/drawing/2014/main" id="{944C2EE1-0039-4616-8875-146C1099B1C1}"/>
              </a:ext>
            </a:extLst>
          </p:cNvPr>
          <p:cNvSpPr/>
          <p:nvPr/>
        </p:nvSpPr>
        <p:spPr bwMode="gray">
          <a:xfrm flipH="1">
            <a:off x="7765262"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69" name="Right Triangle 2068">
            <a:extLst>
              <a:ext uri="{FF2B5EF4-FFF2-40B4-BE49-F238E27FC236}">
                <a16:creationId xmlns:a16="http://schemas.microsoft.com/office/drawing/2014/main" id="{4098F3BA-CE41-4565-8758-F3AE196BADDE}"/>
              </a:ext>
            </a:extLst>
          </p:cNvPr>
          <p:cNvSpPr/>
          <p:nvPr/>
        </p:nvSpPr>
        <p:spPr bwMode="gray">
          <a:xfrm rot="10800000" flipH="1">
            <a:off x="776526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72" name="Right Triangle 2071">
            <a:extLst>
              <a:ext uri="{FF2B5EF4-FFF2-40B4-BE49-F238E27FC236}">
                <a16:creationId xmlns:a16="http://schemas.microsoft.com/office/drawing/2014/main" id="{32F085F8-0118-4937-B11E-6F4E2A7658C7}"/>
              </a:ext>
            </a:extLst>
          </p:cNvPr>
          <p:cNvSpPr/>
          <p:nvPr/>
        </p:nvSpPr>
        <p:spPr bwMode="gray">
          <a:xfrm flipH="1">
            <a:off x="7765262"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73" name="Right Triangle 2072">
            <a:extLst>
              <a:ext uri="{FF2B5EF4-FFF2-40B4-BE49-F238E27FC236}">
                <a16:creationId xmlns:a16="http://schemas.microsoft.com/office/drawing/2014/main" id="{848EF73E-43B5-44C6-95BE-899BF79BB098}"/>
              </a:ext>
            </a:extLst>
          </p:cNvPr>
          <p:cNvSpPr/>
          <p:nvPr/>
        </p:nvSpPr>
        <p:spPr bwMode="gray">
          <a:xfrm rot="10800000" flipH="1">
            <a:off x="7765263"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78" name="Right Triangle 2077">
            <a:extLst>
              <a:ext uri="{FF2B5EF4-FFF2-40B4-BE49-F238E27FC236}">
                <a16:creationId xmlns:a16="http://schemas.microsoft.com/office/drawing/2014/main" id="{07396E72-EB7E-4000-861F-EDA14C0C2066}"/>
              </a:ext>
            </a:extLst>
          </p:cNvPr>
          <p:cNvSpPr/>
          <p:nvPr/>
        </p:nvSpPr>
        <p:spPr bwMode="gray">
          <a:xfrm flipV="1">
            <a:off x="8736717"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81" name="Right Triangle 2080">
            <a:extLst>
              <a:ext uri="{FF2B5EF4-FFF2-40B4-BE49-F238E27FC236}">
                <a16:creationId xmlns:a16="http://schemas.microsoft.com/office/drawing/2014/main" id="{C3D017B0-3559-48A4-9DD2-0EB889542971}"/>
              </a:ext>
            </a:extLst>
          </p:cNvPr>
          <p:cNvSpPr/>
          <p:nvPr/>
        </p:nvSpPr>
        <p:spPr bwMode="gray">
          <a:xfrm>
            <a:off x="8736717"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82" name="Right Triangle 2081">
            <a:extLst>
              <a:ext uri="{FF2B5EF4-FFF2-40B4-BE49-F238E27FC236}">
                <a16:creationId xmlns:a16="http://schemas.microsoft.com/office/drawing/2014/main" id="{B4356A04-9CA5-48A5-AF9D-6AC4D3F0DE08}"/>
              </a:ext>
            </a:extLst>
          </p:cNvPr>
          <p:cNvSpPr/>
          <p:nvPr/>
        </p:nvSpPr>
        <p:spPr bwMode="gray">
          <a:xfrm rot="10800000">
            <a:off x="8736717"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84" name="Right Triangle 2083">
            <a:extLst>
              <a:ext uri="{FF2B5EF4-FFF2-40B4-BE49-F238E27FC236}">
                <a16:creationId xmlns:a16="http://schemas.microsoft.com/office/drawing/2014/main" id="{1A9FF7BD-AFB6-435E-9C1D-5BFCE9944C30}"/>
              </a:ext>
            </a:extLst>
          </p:cNvPr>
          <p:cNvSpPr/>
          <p:nvPr/>
        </p:nvSpPr>
        <p:spPr bwMode="gray">
          <a:xfrm rot="10800000">
            <a:off x="8736717"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89" name="Right Triangle 2088">
            <a:extLst>
              <a:ext uri="{FF2B5EF4-FFF2-40B4-BE49-F238E27FC236}">
                <a16:creationId xmlns:a16="http://schemas.microsoft.com/office/drawing/2014/main" id="{F2A2CBDB-A4CB-4BD2-B67D-738215683181}"/>
              </a:ext>
            </a:extLst>
          </p:cNvPr>
          <p:cNvSpPr/>
          <p:nvPr/>
        </p:nvSpPr>
        <p:spPr bwMode="gray">
          <a:xfrm flipH="1" flipV="1">
            <a:off x="9708174"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90" name="Right Triangle 2089">
            <a:extLst>
              <a:ext uri="{FF2B5EF4-FFF2-40B4-BE49-F238E27FC236}">
                <a16:creationId xmlns:a16="http://schemas.microsoft.com/office/drawing/2014/main" id="{A1231640-872A-4ABD-9F11-4871F6543FA4}"/>
              </a:ext>
            </a:extLst>
          </p:cNvPr>
          <p:cNvSpPr/>
          <p:nvPr/>
        </p:nvSpPr>
        <p:spPr bwMode="gray">
          <a:xfrm rot="10800000" flipH="1" flipV="1">
            <a:off x="9708175" y="3879274"/>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92" name="Right Triangle 2091">
            <a:extLst>
              <a:ext uri="{FF2B5EF4-FFF2-40B4-BE49-F238E27FC236}">
                <a16:creationId xmlns:a16="http://schemas.microsoft.com/office/drawing/2014/main" id="{99CDE09D-1B6D-48DF-84B6-98CD026A4CB4}"/>
              </a:ext>
            </a:extLst>
          </p:cNvPr>
          <p:cNvSpPr/>
          <p:nvPr/>
        </p:nvSpPr>
        <p:spPr bwMode="gray">
          <a:xfrm rot="10800000" flipH="1">
            <a:off x="9708174"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95" name="Right Triangle 2094">
            <a:extLst>
              <a:ext uri="{FF2B5EF4-FFF2-40B4-BE49-F238E27FC236}">
                <a16:creationId xmlns:a16="http://schemas.microsoft.com/office/drawing/2014/main" id="{8595FC23-C645-4A52-8E9C-CACA695E7C6F}"/>
              </a:ext>
            </a:extLst>
          </p:cNvPr>
          <p:cNvSpPr/>
          <p:nvPr/>
        </p:nvSpPr>
        <p:spPr bwMode="gray">
          <a:xfrm flipH="1">
            <a:off x="9708174" y="194202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96" name="Right Triangle 2095">
            <a:extLst>
              <a:ext uri="{FF2B5EF4-FFF2-40B4-BE49-F238E27FC236}">
                <a16:creationId xmlns:a16="http://schemas.microsoft.com/office/drawing/2014/main" id="{1AF14238-22B4-4861-9498-73032B272254}"/>
              </a:ext>
            </a:extLst>
          </p:cNvPr>
          <p:cNvSpPr/>
          <p:nvPr/>
        </p:nvSpPr>
        <p:spPr bwMode="gray">
          <a:xfrm rot="10800000" flipH="1">
            <a:off x="9708174" y="1942028"/>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49" name="Freeform: Shape 248">
            <a:extLst>
              <a:ext uri="{FF2B5EF4-FFF2-40B4-BE49-F238E27FC236}">
                <a16:creationId xmlns:a16="http://schemas.microsoft.com/office/drawing/2014/main" id="{EE1B428B-301B-4A2F-8A22-D4FE335540BF}"/>
              </a:ext>
            </a:extLst>
          </p:cNvPr>
          <p:cNvSpPr/>
          <p:nvPr/>
        </p:nvSpPr>
        <p:spPr bwMode="gray">
          <a:xfrm rot="10800000" flipH="1">
            <a:off x="11651990" y="1942028"/>
            <a:ext cx="546361" cy="971203"/>
          </a:xfrm>
          <a:custGeom>
            <a:avLst/>
            <a:gdLst>
              <a:gd name="connsiteX0" fmla="*/ 0 w 546219"/>
              <a:gd name="connsiteY0" fmla="*/ 971203 h 971203"/>
              <a:gd name="connsiteX1" fmla="*/ 546219 w 546219"/>
              <a:gd name="connsiteY1" fmla="*/ 971203 h 971203"/>
              <a:gd name="connsiteX2" fmla="*/ 546219 w 546219"/>
              <a:gd name="connsiteY2" fmla="*/ 546219 h 971203"/>
              <a:gd name="connsiteX3" fmla="*/ 0 w 546219"/>
              <a:gd name="connsiteY3" fmla="*/ 0 h 971203"/>
              <a:gd name="connsiteX4" fmla="*/ 0 w 546219"/>
              <a:gd name="connsiteY4" fmla="*/ 971203 h 971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219" h="971203">
                <a:moveTo>
                  <a:pt x="0" y="971203"/>
                </a:moveTo>
                <a:lnTo>
                  <a:pt x="546219" y="971203"/>
                </a:lnTo>
                <a:lnTo>
                  <a:pt x="546219" y="546219"/>
                </a:lnTo>
                <a:lnTo>
                  <a:pt x="0" y="0"/>
                </a:lnTo>
                <a:lnTo>
                  <a:pt x="0" y="971203"/>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09" name="Right Triangle 2108">
            <a:extLst>
              <a:ext uri="{FF2B5EF4-FFF2-40B4-BE49-F238E27FC236}">
                <a16:creationId xmlns:a16="http://schemas.microsoft.com/office/drawing/2014/main" id="{99FEE84E-53E9-4776-8DE8-E47A361BA88B}"/>
              </a:ext>
            </a:extLst>
          </p:cNvPr>
          <p:cNvSpPr/>
          <p:nvPr/>
        </p:nvSpPr>
        <p:spPr bwMode="gray">
          <a:xfrm flipV="1">
            <a:off x="1068008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0" name="Right Triangle 2109">
            <a:extLst>
              <a:ext uri="{FF2B5EF4-FFF2-40B4-BE49-F238E27FC236}">
                <a16:creationId xmlns:a16="http://schemas.microsoft.com/office/drawing/2014/main" id="{1DD578AB-11F7-4ABA-B139-6DF21FC62151}"/>
              </a:ext>
            </a:extLst>
          </p:cNvPr>
          <p:cNvSpPr/>
          <p:nvPr/>
        </p:nvSpPr>
        <p:spPr bwMode="gray">
          <a:xfrm rot="10800000" flipV="1">
            <a:off x="10680084"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2" name="Right Triangle 2111">
            <a:extLst>
              <a:ext uri="{FF2B5EF4-FFF2-40B4-BE49-F238E27FC236}">
                <a16:creationId xmlns:a16="http://schemas.microsoft.com/office/drawing/2014/main" id="{09E3E88F-E68D-4B1C-AF76-ECD20957E3DB}"/>
              </a:ext>
            </a:extLst>
          </p:cNvPr>
          <p:cNvSpPr/>
          <p:nvPr/>
        </p:nvSpPr>
        <p:spPr bwMode="gray">
          <a:xfrm>
            <a:off x="10680083" y="2910642"/>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3" name="Right Triangle 2112">
            <a:extLst>
              <a:ext uri="{FF2B5EF4-FFF2-40B4-BE49-F238E27FC236}">
                <a16:creationId xmlns:a16="http://schemas.microsoft.com/office/drawing/2014/main" id="{A05A2D39-0F65-4AD7-BF84-3E6E866C0695}"/>
              </a:ext>
            </a:extLst>
          </p:cNvPr>
          <p:cNvSpPr/>
          <p:nvPr/>
        </p:nvSpPr>
        <p:spPr bwMode="gray">
          <a:xfrm rot="10800000">
            <a:off x="1068008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5" name="Right Triangle 2114">
            <a:extLst>
              <a:ext uri="{FF2B5EF4-FFF2-40B4-BE49-F238E27FC236}">
                <a16:creationId xmlns:a16="http://schemas.microsoft.com/office/drawing/2014/main" id="{206C9E9A-6F8E-4552-B214-16CC537D131E}"/>
              </a:ext>
            </a:extLst>
          </p:cNvPr>
          <p:cNvSpPr/>
          <p:nvPr/>
        </p:nvSpPr>
        <p:spPr bwMode="gray">
          <a:xfrm>
            <a:off x="10680083"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6" name="Right Triangle 2115">
            <a:extLst>
              <a:ext uri="{FF2B5EF4-FFF2-40B4-BE49-F238E27FC236}">
                <a16:creationId xmlns:a16="http://schemas.microsoft.com/office/drawing/2014/main" id="{3ED89541-3BF3-4D8C-846E-F10D7392E273}"/>
              </a:ext>
            </a:extLst>
          </p:cNvPr>
          <p:cNvSpPr/>
          <p:nvPr/>
        </p:nvSpPr>
        <p:spPr bwMode="gray">
          <a:xfrm rot="10800000">
            <a:off x="10680083"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0" name="Right Triangle 2119">
            <a:extLst>
              <a:ext uri="{FF2B5EF4-FFF2-40B4-BE49-F238E27FC236}">
                <a16:creationId xmlns:a16="http://schemas.microsoft.com/office/drawing/2014/main" id="{EC942C2D-CFE2-4BDD-927E-F517B4D27E93}"/>
              </a:ext>
            </a:extLst>
          </p:cNvPr>
          <p:cNvSpPr/>
          <p:nvPr/>
        </p:nvSpPr>
        <p:spPr bwMode="gray">
          <a:xfrm flipV="1">
            <a:off x="4853815"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1" name="Right Triangle 2120">
            <a:extLst>
              <a:ext uri="{FF2B5EF4-FFF2-40B4-BE49-F238E27FC236}">
                <a16:creationId xmlns:a16="http://schemas.microsoft.com/office/drawing/2014/main" id="{1F991860-0BB4-4313-9CBA-C8252877F9C6}"/>
              </a:ext>
            </a:extLst>
          </p:cNvPr>
          <p:cNvSpPr/>
          <p:nvPr/>
        </p:nvSpPr>
        <p:spPr bwMode="gray">
          <a:xfrm rot="10800000" flipV="1">
            <a:off x="485381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4" name="Right Triangle 2123">
            <a:extLst>
              <a:ext uri="{FF2B5EF4-FFF2-40B4-BE49-F238E27FC236}">
                <a16:creationId xmlns:a16="http://schemas.microsoft.com/office/drawing/2014/main" id="{0F3E436A-1DF3-4950-A2C2-2692D87C4F8B}"/>
              </a:ext>
            </a:extLst>
          </p:cNvPr>
          <p:cNvSpPr/>
          <p:nvPr/>
        </p:nvSpPr>
        <p:spPr bwMode="gray">
          <a:xfrm>
            <a:off x="4853815"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5" name="Right Triangle 2124">
            <a:extLst>
              <a:ext uri="{FF2B5EF4-FFF2-40B4-BE49-F238E27FC236}">
                <a16:creationId xmlns:a16="http://schemas.microsoft.com/office/drawing/2014/main" id="{611BB566-F2B3-4379-869F-A61ED31FEFD5}"/>
              </a:ext>
            </a:extLst>
          </p:cNvPr>
          <p:cNvSpPr/>
          <p:nvPr/>
        </p:nvSpPr>
        <p:spPr bwMode="gray">
          <a:xfrm rot="10800000">
            <a:off x="4853816"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8" name="Right Triangle 2127">
            <a:extLst>
              <a:ext uri="{FF2B5EF4-FFF2-40B4-BE49-F238E27FC236}">
                <a16:creationId xmlns:a16="http://schemas.microsoft.com/office/drawing/2014/main" id="{6102792F-5D69-4653-A8F2-82B19B151911}"/>
              </a:ext>
            </a:extLst>
          </p:cNvPr>
          <p:cNvSpPr/>
          <p:nvPr/>
        </p:nvSpPr>
        <p:spPr bwMode="gray">
          <a:xfrm>
            <a:off x="4853815" y="1935283"/>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9" name="Right Triangle 2128">
            <a:extLst>
              <a:ext uri="{FF2B5EF4-FFF2-40B4-BE49-F238E27FC236}">
                <a16:creationId xmlns:a16="http://schemas.microsoft.com/office/drawing/2014/main" id="{1D3B37AD-78C0-404C-94A9-CC96B8C52AB4}"/>
              </a:ext>
            </a:extLst>
          </p:cNvPr>
          <p:cNvSpPr/>
          <p:nvPr/>
        </p:nvSpPr>
        <p:spPr bwMode="gray">
          <a:xfrm rot="10800000">
            <a:off x="485381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34" name="Right Triangle 2133">
            <a:extLst>
              <a:ext uri="{FF2B5EF4-FFF2-40B4-BE49-F238E27FC236}">
                <a16:creationId xmlns:a16="http://schemas.microsoft.com/office/drawing/2014/main" id="{7894F63B-153D-4349-9487-44A5034AA3C7}"/>
              </a:ext>
            </a:extLst>
          </p:cNvPr>
          <p:cNvSpPr/>
          <p:nvPr/>
        </p:nvSpPr>
        <p:spPr bwMode="gray">
          <a:xfrm flipH="1" flipV="1">
            <a:off x="5822227"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36" name="Right Triangle 2135">
            <a:extLst>
              <a:ext uri="{FF2B5EF4-FFF2-40B4-BE49-F238E27FC236}">
                <a16:creationId xmlns:a16="http://schemas.microsoft.com/office/drawing/2014/main" id="{C0C9C94B-1222-4B72-8550-3B115A246D93}"/>
              </a:ext>
            </a:extLst>
          </p:cNvPr>
          <p:cNvSpPr/>
          <p:nvPr/>
        </p:nvSpPr>
        <p:spPr bwMode="gray">
          <a:xfrm flipH="1">
            <a:off x="5822227"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37" name="Right Triangle 2136">
            <a:extLst>
              <a:ext uri="{FF2B5EF4-FFF2-40B4-BE49-F238E27FC236}">
                <a16:creationId xmlns:a16="http://schemas.microsoft.com/office/drawing/2014/main" id="{206C50EE-8148-4C3D-A8F9-5FE072F38CC6}"/>
              </a:ext>
            </a:extLst>
          </p:cNvPr>
          <p:cNvSpPr/>
          <p:nvPr/>
        </p:nvSpPr>
        <p:spPr bwMode="gray">
          <a:xfrm rot="10800000" flipH="1">
            <a:off x="5822227"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39" name="Right Triangle 2138">
            <a:extLst>
              <a:ext uri="{FF2B5EF4-FFF2-40B4-BE49-F238E27FC236}">
                <a16:creationId xmlns:a16="http://schemas.microsoft.com/office/drawing/2014/main" id="{17143BF8-78D1-4C18-A5C4-BAF1917944D5}"/>
              </a:ext>
            </a:extLst>
          </p:cNvPr>
          <p:cNvSpPr/>
          <p:nvPr/>
        </p:nvSpPr>
        <p:spPr bwMode="gray">
          <a:xfrm flipH="1">
            <a:off x="5822227"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40" name="Right Triangle 2139">
            <a:extLst>
              <a:ext uri="{FF2B5EF4-FFF2-40B4-BE49-F238E27FC236}">
                <a16:creationId xmlns:a16="http://schemas.microsoft.com/office/drawing/2014/main" id="{5A60B454-6649-4014-8D1D-2691C3312F7C}"/>
              </a:ext>
            </a:extLst>
          </p:cNvPr>
          <p:cNvSpPr/>
          <p:nvPr/>
        </p:nvSpPr>
        <p:spPr bwMode="gray">
          <a:xfrm rot="10800000" flipH="1">
            <a:off x="5822228"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65" name="Right Triangle 1964">
            <a:extLst>
              <a:ext uri="{FF2B5EF4-FFF2-40B4-BE49-F238E27FC236}">
                <a16:creationId xmlns:a16="http://schemas.microsoft.com/office/drawing/2014/main" id="{E6E5B286-5BC6-4D27-A967-953C221DDC00}"/>
              </a:ext>
            </a:extLst>
          </p:cNvPr>
          <p:cNvSpPr/>
          <p:nvPr/>
        </p:nvSpPr>
        <p:spPr bwMode="gray">
          <a:xfrm flipV="1">
            <a:off x="679380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68" name="Right Triangle 1967">
            <a:extLst>
              <a:ext uri="{FF2B5EF4-FFF2-40B4-BE49-F238E27FC236}">
                <a16:creationId xmlns:a16="http://schemas.microsoft.com/office/drawing/2014/main" id="{2B376ABD-AA7C-4380-8A1C-BB4F59C70ED7}"/>
              </a:ext>
            </a:extLst>
          </p:cNvPr>
          <p:cNvSpPr/>
          <p:nvPr/>
        </p:nvSpPr>
        <p:spPr bwMode="gray">
          <a:xfrm>
            <a:off x="6793806"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0" name="Right Triangle 1969">
            <a:extLst>
              <a:ext uri="{FF2B5EF4-FFF2-40B4-BE49-F238E27FC236}">
                <a16:creationId xmlns:a16="http://schemas.microsoft.com/office/drawing/2014/main" id="{572EB1AB-D7A9-4F0A-A21E-0693157DA579}"/>
              </a:ext>
            </a:extLst>
          </p:cNvPr>
          <p:cNvSpPr/>
          <p:nvPr/>
        </p:nvSpPr>
        <p:spPr bwMode="gray">
          <a:xfrm>
            <a:off x="6793806"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1" name="Right Triangle 1970">
            <a:extLst>
              <a:ext uri="{FF2B5EF4-FFF2-40B4-BE49-F238E27FC236}">
                <a16:creationId xmlns:a16="http://schemas.microsoft.com/office/drawing/2014/main" id="{D05BA029-292B-4F5B-96F7-82AEBA8518B9}"/>
              </a:ext>
            </a:extLst>
          </p:cNvPr>
          <p:cNvSpPr/>
          <p:nvPr/>
        </p:nvSpPr>
        <p:spPr bwMode="gray">
          <a:xfrm rot="10800000">
            <a:off x="6793807"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5" name="Right Triangle 1974">
            <a:extLst>
              <a:ext uri="{FF2B5EF4-FFF2-40B4-BE49-F238E27FC236}">
                <a16:creationId xmlns:a16="http://schemas.microsoft.com/office/drawing/2014/main" id="{178EC3AD-6FEE-4E45-86D1-E97050157EC9}"/>
              </a:ext>
            </a:extLst>
          </p:cNvPr>
          <p:cNvSpPr/>
          <p:nvPr/>
        </p:nvSpPr>
        <p:spPr bwMode="gray">
          <a:xfrm flipH="1" flipV="1">
            <a:off x="7765262"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6" name="Right Triangle 1975">
            <a:extLst>
              <a:ext uri="{FF2B5EF4-FFF2-40B4-BE49-F238E27FC236}">
                <a16:creationId xmlns:a16="http://schemas.microsoft.com/office/drawing/2014/main" id="{F9AE0C30-1FBA-46DD-A3D6-FD85D546063E}"/>
              </a:ext>
            </a:extLst>
          </p:cNvPr>
          <p:cNvSpPr/>
          <p:nvPr/>
        </p:nvSpPr>
        <p:spPr bwMode="gray">
          <a:xfrm rot="10800000" flipH="1" flipV="1">
            <a:off x="776526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8" name="Right Triangle 1977">
            <a:extLst>
              <a:ext uri="{FF2B5EF4-FFF2-40B4-BE49-F238E27FC236}">
                <a16:creationId xmlns:a16="http://schemas.microsoft.com/office/drawing/2014/main" id="{1D359AD2-D340-479B-885A-D5DB9CA0833D}"/>
              </a:ext>
            </a:extLst>
          </p:cNvPr>
          <p:cNvSpPr/>
          <p:nvPr/>
        </p:nvSpPr>
        <p:spPr bwMode="gray">
          <a:xfrm flipH="1">
            <a:off x="7765262"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79" name="Right Triangle 1978">
            <a:extLst>
              <a:ext uri="{FF2B5EF4-FFF2-40B4-BE49-F238E27FC236}">
                <a16:creationId xmlns:a16="http://schemas.microsoft.com/office/drawing/2014/main" id="{8B387BA8-FAAB-4F63-B541-245EA131763B}"/>
              </a:ext>
            </a:extLst>
          </p:cNvPr>
          <p:cNvSpPr/>
          <p:nvPr/>
        </p:nvSpPr>
        <p:spPr bwMode="gray">
          <a:xfrm rot="10800000" flipH="1">
            <a:off x="776526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82" name="Right Triangle 1981">
            <a:extLst>
              <a:ext uri="{FF2B5EF4-FFF2-40B4-BE49-F238E27FC236}">
                <a16:creationId xmlns:a16="http://schemas.microsoft.com/office/drawing/2014/main" id="{BC1D6466-33B3-4083-AFE6-DFCC19025C49}"/>
              </a:ext>
            </a:extLst>
          </p:cNvPr>
          <p:cNvSpPr/>
          <p:nvPr/>
        </p:nvSpPr>
        <p:spPr bwMode="gray">
          <a:xfrm flipH="1">
            <a:off x="7765262"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83" name="Right Triangle 1982">
            <a:extLst>
              <a:ext uri="{FF2B5EF4-FFF2-40B4-BE49-F238E27FC236}">
                <a16:creationId xmlns:a16="http://schemas.microsoft.com/office/drawing/2014/main" id="{77953615-F162-4400-B52C-35B2A7EC55E0}"/>
              </a:ext>
            </a:extLst>
          </p:cNvPr>
          <p:cNvSpPr/>
          <p:nvPr/>
        </p:nvSpPr>
        <p:spPr bwMode="gray">
          <a:xfrm rot="10800000" flipH="1">
            <a:off x="7765263"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88" name="Right Triangle 1987">
            <a:extLst>
              <a:ext uri="{FF2B5EF4-FFF2-40B4-BE49-F238E27FC236}">
                <a16:creationId xmlns:a16="http://schemas.microsoft.com/office/drawing/2014/main" id="{4D4F3A31-B5C2-4590-AE82-E103E9F283D8}"/>
              </a:ext>
            </a:extLst>
          </p:cNvPr>
          <p:cNvSpPr/>
          <p:nvPr/>
        </p:nvSpPr>
        <p:spPr bwMode="gray">
          <a:xfrm flipV="1">
            <a:off x="8736717"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91" name="Right Triangle 1990">
            <a:extLst>
              <a:ext uri="{FF2B5EF4-FFF2-40B4-BE49-F238E27FC236}">
                <a16:creationId xmlns:a16="http://schemas.microsoft.com/office/drawing/2014/main" id="{4ED8D174-82E8-4892-8F21-835314E781CB}"/>
              </a:ext>
            </a:extLst>
          </p:cNvPr>
          <p:cNvSpPr/>
          <p:nvPr/>
        </p:nvSpPr>
        <p:spPr bwMode="gray">
          <a:xfrm>
            <a:off x="8736717"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92" name="Right Triangle 1991">
            <a:extLst>
              <a:ext uri="{FF2B5EF4-FFF2-40B4-BE49-F238E27FC236}">
                <a16:creationId xmlns:a16="http://schemas.microsoft.com/office/drawing/2014/main" id="{86687566-64E1-457C-89E2-4B9C61932CD3}"/>
              </a:ext>
            </a:extLst>
          </p:cNvPr>
          <p:cNvSpPr/>
          <p:nvPr/>
        </p:nvSpPr>
        <p:spPr bwMode="gray">
          <a:xfrm rot="10800000">
            <a:off x="8736717"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94" name="Right Triangle 1993">
            <a:extLst>
              <a:ext uri="{FF2B5EF4-FFF2-40B4-BE49-F238E27FC236}">
                <a16:creationId xmlns:a16="http://schemas.microsoft.com/office/drawing/2014/main" id="{C22DB837-F708-4639-9065-99A91AACEBD0}"/>
              </a:ext>
            </a:extLst>
          </p:cNvPr>
          <p:cNvSpPr/>
          <p:nvPr/>
        </p:nvSpPr>
        <p:spPr bwMode="gray">
          <a:xfrm rot="10800000">
            <a:off x="8736717"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99" name="Right Triangle 1998">
            <a:extLst>
              <a:ext uri="{FF2B5EF4-FFF2-40B4-BE49-F238E27FC236}">
                <a16:creationId xmlns:a16="http://schemas.microsoft.com/office/drawing/2014/main" id="{6A788E85-3985-4156-AF64-CA51D0484984}"/>
              </a:ext>
            </a:extLst>
          </p:cNvPr>
          <p:cNvSpPr/>
          <p:nvPr/>
        </p:nvSpPr>
        <p:spPr bwMode="gray">
          <a:xfrm flipH="1" flipV="1">
            <a:off x="9708174"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00" name="Right Triangle 1999">
            <a:extLst>
              <a:ext uri="{FF2B5EF4-FFF2-40B4-BE49-F238E27FC236}">
                <a16:creationId xmlns:a16="http://schemas.microsoft.com/office/drawing/2014/main" id="{94558083-6AFF-46F6-8E0C-096848D16CAF}"/>
              </a:ext>
            </a:extLst>
          </p:cNvPr>
          <p:cNvSpPr/>
          <p:nvPr/>
        </p:nvSpPr>
        <p:spPr bwMode="gray">
          <a:xfrm rot="10800000" flipH="1" flipV="1">
            <a:off x="9708175" y="3879274"/>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02" name="Right Triangle 2001">
            <a:extLst>
              <a:ext uri="{FF2B5EF4-FFF2-40B4-BE49-F238E27FC236}">
                <a16:creationId xmlns:a16="http://schemas.microsoft.com/office/drawing/2014/main" id="{FFDEBEF5-9879-4820-A2E0-1C0E6B9CB80B}"/>
              </a:ext>
            </a:extLst>
          </p:cNvPr>
          <p:cNvSpPr/>
          <p:nvPr/>
        </p:nvSpPr>
        <p:spPr bwMode="gray">
          <a:xfrm rot="10800000" flipH="1">
            <a:off x="9708174"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05" name="Right Triangle 2004">
            <a:extLst>
              <a:ext uri="{FF2B5EF4-FFF2-40B4-BE49-F238E27FC236}">
                <a16:creationId xmlns:a16="http://schemas.microsoft.com/office/drawing/2014/main" id="{FAADE3CC-F18A-436E-9FAA-D97A1CEAB0D8}"/>
              </a:ext>
            </a:extLst>
          </p:cNvPr>
          <p:cNvSpPr/>
          <p:nvPr/>
        </p:nvSpPr>
        <p:spPr bwMode="gray">
          <a:xfrm flipH="1">
            <a:off x="9708174" y="194202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06" name="Right Triangle 2005">
            <a:extLst>
              <a:ext uri="{FF2B5EF4-FFF2-40B4-BE49-F238E27FC236}">
                <a16:creationId xmlns:a16="http://schemas.microsoft.com/office/drawing/2014/main" id="{A6DF877E-F512-4272-8411-07AA8F0597FA}"/>
              </a:ext>
            </a:extLst>
          </p:cNvPr>
          <p:cNvSpPr/>
          <p:nvPr/>
        </p:nvSpPr>
        <p:spPr bwMode="gray">
          <a:xfrm rot="10800000" flipH="1">
            <a:off x="9708174" y="1942028"/>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41" name="Freeform: Shape 240">
            <a:extLst>
              <a:ext uri="{FF2B5EF4-FFF2-40B4-BE49-F238E27FC236}">
                <a16:creationId xmlns:a16="http://schemas.microsoft.com/office/drawing/2014/main" id="{04ED73FD-D665-4D6A-A071-D88CC48E1BD2}"/>
              </a:ext>
            </a:extLst>
          </p:cNvPr>
          <p:cNvSpPr/>
          <p:nvPr/>
        </p:nvSpPr>
        <p:spPr bwMode="gray">
          <a:xfrm flipH="1">
            <a:off x="11651991" y="3880558"/>
            <a:ext cx="2572" cy="1286"/>
          </a:xfrm>
          <a:custGeom>
            <a:avLst/>
            <a:gdLst>
              <a:gd name="connsiteX0" fmla="*/ 1286 w 2571"/>
              <a:gd name="connsiteY0" fmla="*/ 0 h 1286"/>
              <a:gd name="connsiteX1" fmla="*/ 0 w 2571"/>
              <a:gd name="connsiteY1" fmla="*/ 1286 h 1286"/>
              <a:gd name="connsiteX2" fmla="*/ 2571 w 2571"/>
              <a:gd name="connsiteY2" fmla="*/ 1286 h 1286"/>
              <a:gd name="connsiteX3" fmla="*/ 2571 w 2571"/>
              <a:gd name="connsiteY3" fmla="*/ 1285 h 1286"/>
              <a:gd name="connsiteX4" fmla="*/ 1286 w 2571"/>
              <a:gd name="connsiteY4" fmla="*/ 0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6" y="0"/>
                </a:moveTo>
                <a:lnTo>
                  <a:pt x="0" y="1286"/>
                </a:lnTo>
                <a:lnTo>
                  <a:pt x="2571" y="1286"/>
                </a:lnTo>
                <a:lnTo>
                  <a:pt x="2571" y="1285"/>
                </a:lnTo>
                <a:lnTo>
                  <a:pt x="1286"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40" name="Freeform: Shape 239">
            <a:extLst>
              <a:ext uri="{FF2B5EF4-FFF2-40B4-BE49-F238E27FC236}">
                <a16:creationId xmlns:a16="http://schemas.microsoft.com/office/drawing/2014/main" id="{DAACB6A8-5FFF-4D01-9B52-D8EE6770B36D}"/>
              </a:ext>
            </a:extLst>
          </p:cNvPr>
          <p:cNvSpPr/>
          <p:nvPr/>
        </p:nvSpPr>
        <p:spPr bwMode="gray">
          <a:xfrm flipH="1">
            <a:off x="11654562" y="3881844"/>
            <a:ext cx="545060" cy="544918"/>
          </a:xfrm>
          <a:custGeom>
            <a:avLst/>
            <a:gdLst>
              <a:gd name="connsiteX0" fmla="*/ 544918 w 544918"/>
              <a:gd name="connsiteY0" fmla="*/ 0 h 544918"/>
              <a:gd name="connsiteX1" fmla="*/ 0 w 544918"/>
              <a:gd name="connsiteY1" fmla="*/ 0 h 544918"/>
              <a:gd name="connsiteX2" fmla="*/ 0 w 544918"/>
              <a:gd name="connsiteY2" fmla="*/ 544918 h 544918"/>
              <a:gd name="connsiteX3" fmla="*/ 544918 w 544918"/>
              <a:gd name="connsiteY3" fmla="*/ 0 h 544918"/>
            </a:gdLst>
            <a:ahLst/>
            <a:cxnLst>
              <a:cxn ang="0">
                <a:pos x="connsiteX0" y="connsiteY0"/>
              </a:cxn>
              <a:cxn ang="0">
                <a:pos x="connsiteX1" y="connsiteY1"/>
              </a:cxn>
              <a:cxn ang="0">
                <a:pos x="connsiteX2" y="connsiteY2"/>
              </a:cxn>
              <a:cxn ang="0">
                <a:pos x="connsiteX3" y="connsiteY3"/>
              </a:cxn>
            </a:cxnLst>
            <a:rect l="l" t="t" r="r" b="b"/>
            <a:pathLst>
              <a:path w="544918" h="544918">
                <a:moveTo>
                  <a:pt x="544918" y="0"/>
                </a:moveTo>
                <a:lnTo>
                  <a:pt x="0" y="0"/>
                </a:lnTo>
                <a:lnTo>
                  <a:pt x="0" y="544918"/>
                </a:lnTo>
                <a:lnTo>
                  <a:pt x="544918"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37" name="Freeform: Shape 236">
            <a:extLst>
              <a:ext uri="{FF2B5EF4-FFF2-40B4-BE49-F238E27FC236}">
                <a16:creationId xmlns:a16="http://schemas.microsoft.com/office/drawing/2014/main" id="{D2647969-72F6-4EBD-8F45-8C71144016F7}"/>
              </a:ext>
            </a:extLst>
          </p:cNvPr>
          <p:cNvSpPr/>
          <p:nvPr/>
        </p:nvSpPr>
        <p:spPr bwMode="gray">
          <a:xfrm flipH="1">
            <a:off x="11651989" y="2365740"/>
            <a:ext cx="547633" cy="547490"/>
          </a:xfrm>
          <a:custGeom>
            <a:avLst/>
            <a:gdLst>
              <a:gd name="connsiteX0" fmla="*/ 0 w 547490"/>
              <a:gd name="connsiteY0" fmla="*/ 0 h 547490"/>
              <a:gd name="connsiteX1" fmla="*/ 0 w 547490"/>
              <a:gd name="connsiteY1" fmla="*/ 547490 h 547490"/>
              <a:gd name="connsiteX2" fmla="*/ 547490 w 547490"/>
              <a:gd name="connsiteY2" fmla="*/ 547490 h 547490"/>
              <a:gd name="connsiteX3" fmla="*/ 0 w 547490"/>
              <a:gd name="connsiteY3" fmla="*/ 0 h 547490"/>
            </a:gdLst>
            <a:ahLst/>
            <a:cxnLst>
              <a:cxn ang="0">
                <a:pos x="connsiteX0" y="connsiteY0"/>
              </a:cxn>
              <a:cxn ang="0">
                <a:pos x="connsiteX1" y="connsiteY1"/>
              </a:cxn>
              <a:cxn ang="0">
                <a:pos x="connsiteX2" y="connsiteY2"/>
              </a:cxn>
              <a:cxn ang="0">
                <a:pos x="connsiteX3" y="connsiteY3"/>
              </a:cxn>
            </a:cxnLst>
            <a:rect l="l" t="t" r="r" b="b"/>
            <a:pathLst>
              <a:path w="547490" h="547490">
                <a:moveTo>
                  <a:pt x="0" y="0"/>
                </a:moveTo>
                <a:lnTo>
                  <a:pt x="0" y="547490"/>
                </a:lnTo>
                <a:lnTo>
                  <a:pt x="547490" y="547490"/>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35" name="Freeform: Shape 234">
            <a:extLst>
              <a:ext uri="{FF2B5EF4-FFF2-40B4-BE49-F238E27FC236}">
                <a16:creationId xmlns:a16="http://schemas.microsoft.com/office/drawing/2014/main" id="{38C334F9-394F-4AA2-A4EF-C9F7AD2CB2DA}"/>
              </a:ext>
            </a:extLst>
          </p:cNvPr>
          <p:cNvSpPr/>
          <p:nvPr/>
        </p:nvSpPr>
        <p:spPr bwMode="gray">
          <a:xfrm flipH="1">
            <a:off x="11653276" y="3334354"/>
            <a:ext cx="546346" cy="547490"/>
          </a:xfrm>
          <a:custGeom>
            <a:avLst/>
            <a:gdLst>
              <a:gd name="connsiteX0" fmla="*/ 0 w 546204"/>
              <a:gd name="connsiteY0" fmla="*/ 0 h 547490"/>
              <a:gd name="connsiteX1" fmla="*/ 0 w 546204"/>
              <a:gd name="connsiteY1" fmla="*/ 547490 h 547490"/>
              <a:gd name="connsiteX2" fmla="*/ 544918 w 546204"/>
              <a:gd name="connsiteY2" fmla="*/ 547490 h 547490"/>
              <a:gd name="connsiteX3" fmla="*/ 546204 w 546204"/>
              <a:gd name="connsiteY3" fmla="*/ 546204 h 547490"/>
              <a:gd name="connsiteX4" fmla="*/ 0 w 546204"/>
              <a:gd name="connsiteY4" fmla="*/ 0 h 54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204" h="547490">
                <a:moveTo>
                  <a:pt x="0" y="0"/>
                </a:moveTo>
                <a:lnTo>
                  <a:pt x="0" y="547490"/>
                </a:lnTo>
                <a:lnTo>
                  <a:pt x="544918" y="547490"/>
                </a:lnTo>
                <a:lnTo>
                  <a:pt x="546204" y="546204"/>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34" name="Freeform: Shape 233">
            <a:extLst>
              <a:ext uri="{FF2B5EF4-FFF2-40B4-BE49-F238E27FC236}">
                <a16:creationId xmlns:a16="http://schemas.microsoft.com/office/drawing/2014/main" id="{3BC84EC7-85CD-4749-8F7D-D48DE50814AB}"/>
              </a:ext>
            </a:extLst>
          </p:cNvPr>
          <p:cNvSpPr/>
          <p:nvPr/>
        </p:nvSpPr>
        <p:spPr bwMode="gray">
          <a:xfrm flipH="1">
            <a:off x="11651991" y="3879273"/>
            <a:ext cx="1285" cy="2570"/>
          </a:xfrm>
          <a:custGeom>
            <a:avLst/>
            <a:gdLst>
              <a:gd name="connsiteX0" fmla="*/ 1285 w 1285"/>
              <a:gd name="connsiteY0" fmla="*/ 0 h 2570"/>
              <a:gd name="connsiteX1" fmla="*/ 0 w 1285"/>
              <a:gd name="connsiteY1" fmla="*/ 1285 h 2570"/>
              <a:gd name="connsiteX2" fmla="*/ 1285 w 1285"/>
              <a:gd name="connsiteY2" fmla="*/ 2570 h 2570"/>
              <a:gd name="connsiteX3" fmla="*/ 1285 w 1285"/>
              <a:gd name="connsiteY3" fmla="*/ 0 h 2570"/>
            </a:gdLst>
            <a:ahLst/>
            <a:cxnLst>
              <a:cxn ang="0">
                <a:pos x="connsiteX0" y="connsiteY0"/>
              </a:cxn>
              <a:cxn ang="0">
                <a:pos x="connsiteX1" y="connsiteY1"/>
              </a:cxn>
              <a:cxn ang="0">
                <a:pos x="connsiteX2" y="connsiteY2"/>
              </a:cxn>
              <a:cxn ang="0">
                <a:pos x="connsiteX3" y="connsiteY3"/>
              </a:cxn>
            </a:cxnLst>
            <a:rect l="l" t="t" r="r" b="b"/>
            <a:pathLst>
              <a:path w="1285" h="2570">
                <a:moveTo>
                  <a:pt x="1285" y="0"/>
                </a:moveTo>
                <a:lnTo>
                  <a:pt x="0" y="1285"/>
                </a:lnTo>
                <a:lnTo>
                  <a:pt x="1285" y="2570"/>
                </a:lnTo>
                <a:lnTo>
                  <a:pt x="1285"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33" name="Freeform: Shape 232">
            <a:extLst>
              <a:ext uri="{FF2B5EF4-FFF2-40B4-BE49-F238E27FC236}">
                <a16:creationId xmlns:a16="http://schemas.microsoft.com/office/drawing/2014/main" id="{DF749C73-4E4B-457C-8945-7804E3C387D7}"/>
              </a:ext>
            </a:extLst>
          </p:cNvPr>
          <p:cNvSpPr/>
          <p:nvPr/>
        </p:nvSpPr>
        <p:spPr bwMode="gray">
          <a:xfrm flipH="1">
            <a:off x="11651991" y="3881844"/>
            <a:ext cx="547632" cy="968632"/>
          </a:xfrm>
          <a:custGeom>
            <a:avLst/>
            <a:gdLst>
              <a:gd name="connsiteX0" fmla="*/ 547489 w 547489"/>
              <a:gd name="connsiteY0" fmla="*/ 0 h 968632"/>
              <a:gd name="connsiteX1" fmla="*/ 544918 w 547489"/>
              <a:gd name="connsiteY1" fmla="*/ 0 h 968632"/>
              <a:gd name="connsiteX2" fmla="*/ 0 w 547489"/>
              <a:gd name="connsiteY2" fmla="*/ 544918 h 968632"/>
              <a:gd name="connsiteX3" fmla="*/ 0 w 547489"/>
              <a:gd name="connsiteY3" fmla="*/ 968632 h 968632"/>
              <a:gd name="connsiteX4" fmla="*/ 547489 w 547489"/>
              <a:gd name="connsiteY4" fmla="*/ 968632 h 968632"/>
              <a:gd name="connsiteX5" fmla="*/ 547489 w 547489"/>
              <a:gd name="connsiteY5" fmla="*/ 0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489" h="968632">
                <a:moveTo>
                  <a:pt x="547489" y="0"/>
                </a:moveTo>
                <a:lnTo>
                  <a:pt x="544918" y="0"/>
                </a:lnTo>
                <a:lnTo>
                  <a:pt x="0" y="544918"/>
                </a:lnTo>
                <a:lnTo>
                  <a:pt x="0" y="968632"/>
                </a:lnTo>
                <a:lnTo>
                  <a:pt x="547489" y="968632"/>
                </a:lnTo>
                <a:lnTo>
                  <a:pt x="547489"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45" name="Freeform: Shape 244">
            <a:extLst>
              <a:ext uri="{FF2B5EF4-FFF2-40B4-BE49-F238E27FC236}">
                <a16:creationId xmlns:a16="http://schemas.microsoft.com/office/drawing/2014/main" id="{C7CEF2F0-638A-4980-8929-051BBF2C7F2F}"/>
              </a:ext>
            </a:extLst>
          </p:cNvPr>
          <p:cNvSpPr/>
          <p:nvPr/>
        </p:nvSpPr>
        <p:spPr bwMode="gray">
          <a:xfrm rot="10800000" flipH="1">
            <a:off x="11651990" y="1942028"/>
            <a:ext cx="546361" cy="971203"/>
          </a:xfrm>
          <a:custGeom>
            <a:avLst/>
            <a:gdLst>
              <a:gd name="connsiteX0" fmla="*/ 0 w 546219"/>
              <a:gd name="connsiteY0" fmla="*/ 971203 h 971203"/>
              <a:gd name="connsiteX1" fmla="*/ 546219 w 546219"/>
              <a:gd name="connsiteY1" fmla="*/ 971203 h 971203"/>
              <a:gd name="connsiteX2" fmla="*/ 546219 w 546219"/>
              <a:gd name="connsiteY2" fmla="*/ 546219 h 971203"/>
              <a:gd name="connsiteX3" fmla="*/ 546219 w 546219"/>
              <a:gd name="connsiteY3" fmla="*/ 0 h 971203"/>
              <a:gd name="connsiteX4" fmla="*/ 0 w 546219"/>
              <a:gd name="connsiteY4" fmla="*/ 0 h 971203"/>
              <a:gd name="connsiteX5" fmla="*/ 0 w 546219"/>
              <a:gd name="connsiteY5" fmla="*/ 971203 h 97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219" h="971203">
                <a:moveTo>
                  <a:pt x="0" y="971203"/>
                </a:moveTo>
                <a:lnTo>
                  <a:pt x="546219" y="971203"/>
                </a:lnTo>
                <a:lnTo>
                  <a:pt x="546219" y="546219"/>
                </a:lnTo>
                <a:lnTo>
                  <a:pt x="546219" y="0"/>
                </a:lnTo>
                <a:lnTo>
                  <a:pt x="0" y="0"/>
                </a:lnTo>
                <a:lnTo>
                  <a:pt x="0" y="971203"/>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19" name="Right Triangle 2018">
            <a:extLst>
              <a:ext uri="{FF2B5EF4-FFF2-40B4-BE49-F238E27FC236}">
                <a16:creationId xmlns:a16="http://schemas.microsoft.com/office/drawing/2014/main" id="{1D6819BD-8598-43CF-BFB1-6037AB55C207}"/>
              </a:ext>
            </a:extLst>
          </p:cNvPr>
          <p:cNvSpPr/>
          <p:nvPr/>
        </p:nvSpPr>
        <p:spPr bwMode="gray">
          <a:xfrm flipV="1">
            <a:off x="1068008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20" name="Right Triangle 2019">
            <a:extLst>
              <a:ext uri="{FF2B5EF4-FFF2-40B4-BE49-F238E27FC236}">
                <a16:creationId xmlns:a16="http://schemas.microsoft.com/office/drawing/2014/main" id="{8EE356BC-0A71-4CD4-A095-BEC31A67A473}"/>
              </a:ext>
            </a:extLst>
          </p:cNvPr>
          <p:cNvSpPr/>
          <p:nvPr/>
        </p:nvSpPr>
        <p:spPr bwMode="gray">
          <a:xfrm rot="10800000" flipV="1">
            <a:off x="10680084"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22" name="Right Triangle 2021">
            <a:extLst>
              <a:ext uri="{FF2B5EF4-FFF2-40B4-BE49-F238E27FC236}">
                <a16:creationId xmlns:a16="http://schemas.microsoft.com/office/drawing/2014/main" id="{409710D7-11B3-4620-9802-30238455809B}"/>
              </a:ext>
            </a:extLst>
          </p:cNvPr>
          <p:cNvSpPr/>
          <p:nvPr/>
        </p:nvSpPr>
        <p:spPr bwMode="gray">
          <a:xfrm>
            <a:off x="10680083" y="2910642"/>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23" name="Right Triangle 2022">
            <a:extLst>
              <a:ext uri="{FF2B5EF4-FFF2-40B4-BE49-F238E27FC236}">
                <a16:creationId xmlns:a16="http://schemas.microsoft.com/office/drawing/2014/main" id="{8EFDF76A-4616-49AB-ABBD-CEA6DC584EFE}"/>
              </a:ext>
            </a:extLst>
          </p:cNvPr>
          <p:cNvSpPr/>
          <p:nvPr/>
        </p:nvSpPr>
        <p:spPr bwMode="gray">
          <a:xfrm rot="10800000">
            <a:off x="1068008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25" name="Right Triangle 2024">
            <a:extLst>
              <a:ext uri="{FF2B5EF4-FFF2-40B4-BE49-F238E27FC236}">
                <a16:creationId xmlns:a16="http://schemas.microsoft.com/office/drawing/2014/main" id="{EF4EC8A9-B6AF-403E-8785-406CEF3DBC24}"/>
              </a:ext>
            </a:extLst>
          </p:cNvPr>
          <p:cNvSpPr/>
          <p:nvPr/>
        </p:nvSpPr>
        <p:spPr bwMode="gray">
          <a:xfrm>
            <a:off x="10680083"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26" name="Right Triangle 2025">
            <a:extLst>
              <a:ext uri="{FF2B5EF4-FFF2-40B4-BE49-F238E27FC236}">
                <a16:creationId xmlns:a16="http://schemas.microsoft.com/office/drawing/2014/main" id="{4AF60922-FA1C-4D75-BCA2-347740776023}"/>
              </a:ext>
            </a:extLst>
          </p:cNvPr>
          <p:cNvSpPr/>
          <p:nvPr/>
        </p:nvSpPr>
        <p:spPr bwMode="gray">
          <a:xfrm rot="10800000">
            <a:off x="10680083"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0" name="Right Triangle 2029">
            <a:extLst>
              <a:ext uri="{FF2B5EF4-FFF2-40B4-BE49-F238E27FC236}">
                <a16:creationId xmlns:a16="http://schemas.microsoft.com/office/drawing/2014/main" id="{ABDD0D72-0532-41DC-8684-3A10E921B1E6}"/>
              </a:ext>
            </a:extLst>
          </p:cNvPr>
          <p:cNvSpPr/>
          <p:nvPr/>
        </p:nvSpPr>
        <p:spPr bwMode="gray">
          <a:xfrm flipV="1">
            <a:off x="4853815"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1" name="Right Triangle 2030">
            <a:extLst>
              <a:ext uri="{FF2B5EF4-FFF2-40B4-BE49-F238E27FC236}">
                <a16:creationId xmlns:a16="http://schemas.microsoft.com/office/drawing/2014/main" id="{99917340-BEED-401A-9164-5967390F4436}"/>
              </a:ext>
            </a:extLst>
          </p:cNvPr>
          <p:cNvSpPr/>
          <p:nvPr/>
        </p:nvSpPr>
        <p:spPr bwMode="gray">
          <a:xfrm rot="10800000" flipV="1">
            <a:off x="485381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4" name="Right Triangle 2033">
            <a:extLst>
              <a:ext uri="{FF2B5EF4-FFF2-40B4-BE49-F238E27FC236}">
                <a16:creationId xmlns:a16="http://schemas.microsoft.com/office/drawing/2014/main" id="{F38CA0B6-9FFE-4D40-9D53-D500AD1C1C95}"/>
              </a:ext>
            </a:extLst>
          </p:cNvPr>
          <p:cNvSpPr/>
          <p:nvPr/>
        </p:nvSpPr>
        <p:spPr bwMode="gray">
          <a:xfrm>
            <a:off x="4853815"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5" name="Right Triangle 2034">
            <a:extLst>
              <a:ext uri="{FF2B5EF4-FFF2-40B4-BE49-F238E27FC236}">
                <a16:creationId xmlns:a16="http://schemas.microsoft.com/office/drawing/2014/main" id="{8DD648D4-B2B7-4343-B218-8F2DFEEDFD90}"/>
              </a:ext>
            </a:extLst>
          </p:cNvPr>
          <p:cNvSpPr/>
          <p:nvPr/>
        </p:nvSpPr>
        <p:spPr bwMode="gray">
          <a:xfrm rot="10800000">
            <a:off x="4853816"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8" name="Right Triangle 2037">
            <a:extLst>
              <a:ext uri="{FF2B5EF4-FFF2-40B4-BE49-F238E27FC236}">
                <a16:creationId xmlns:a16="http://schemas.microsoft.com/office/drawing/2014/main" id="{7879B82B-73B6-4FB8-8C3F-D741B69008BB}"/>
              </a:ext>
            </a:extLst>
          </p:cNvPr>
          <p:cNvSpPr/>
          <p:nvPr/>
        </p:nvSpPr>
        <p:spPr bwMode="gray">
          <a:xfrm>
            <a:off x="4853815" y="1935283"/>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39" name="Right Triangle 2038">
            <a:extLst>
              <a:ext uri="{FF2B5EF4-FFF2-40B4-BE49-F238E27FC236}">
                <a16:creationId xmlns:a16="http://schemas.microsoft.com/office/drawing/2014/main" id="{7EE5363B-53DC-4F89-AAC4-C853D7200D02}"/>
              </a:ext>
            </a:extLst>
          </p:cNvPr>
          <p:cNvSpPr/>
          <p:nvPr/>
        </p:nvSpPr>
        <p:spPr bwMode="gray">
          <a:xfrm rot="10800000">
            <a:off x="485381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44" name="Right Triangle 2043">
            <a:extLst>
              <a:ext uri="{FF2B5EF4-FFF2-40B4-BE49-F238E27FC236}">
                <a16:creationId xmlns:a16="http://schemas.microsoft.com/office/drawing/2014/main" id="{814F1EB6-F00F-4E71-964F-EF0B01663B34}"/>
              </a:ext>
            </a:extLst>
          </p:cNvPr>
          <p:cNvSpPr/>
          <p:nvPr/>
        </p:nvSpPr>
        <p:spPr bwMode="gray">
          <a:xfrm flipH="1" flipV="1">
            <a:off x="5822227"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46" name="Right Triangle 2045">
            <a:extLst>
              <a:ext uri="{FF2B5EF4-FFF2-40B4-BE49-F238E27FC236}">
                <a16:creationId xmlns:a16="http://schemas.microsoft.com/office/drawing/2014/main" id="{915086CF-7425-481C-86AE-47D5C691F974}"/>
              </a:ext>
            </a:extLst>
          </p:cNvPr>
          <p:cNvSpPr/>
          <p:nvPr/>
        </p:nvSpPr>
        <p:spPr bwMode="gray">
          <a:xfrm flipH="1">
            <a:off x="5822227"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47" name="Right Triangle 2046">
            <a:extLst>
              <a:ext uri="{FF2B5EF4-FFF2-40B4-BE49-F238E27FC236}">
                <a16:creationId xmlns:a16="http://schemas.microsoft.com/office/drawing/2014/main" id="{16B9ABD7-7982-4680-86D4-36A21D276435}"/>
              </a:ext>
            </a:extLst>
          </p:cNvPr>
          <p:cNvSpPr/>
          <p:nvPr/>
        </p:nvSpPr>
        <p:spPr bwMode="gray">
          <a:xfrm rot="10800000" flipH="1">
            <a:off x="5822227"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49" name="Right Triangle 2048">
            <a:extLst>
              <a:ext uri="{FF2B5EF4-FFF2-40B4-BE49-F238E27FC236}">
                <a16:creationId xmlns:a16="http://schemas.microsoft.com/office/drawing/2014/main" id="{D8B89FD3-FA21-4F0F-B055-5B666BAA55D2}"/>
              </a:ext>
            </a:extLst>
          </p:cNvPr>
          <p:cNvSpPr/>
          <p:nvPr/>
        </p:nvSpPr>
        <p:spPr bwMode="gray">
          <a:xfrm flipH="1">
            <a:off x="5822227"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050" name="Right Triangle 2049">
            <a:extLst>
              <a:ext uri="{FF2B5EF4-FFF2-40B4-BE49-F238E27FC236}">
                <a16:creationId xmlns:a16="http://schemas.microsoft.com/office/drawing/2014/main" id="{6766A0F2-5896-4389-87A6-23AE2C9D2509}"/>
              </a:ext>
            </a:extLst>
          </p:cNvPr>
          <p:cNvSpPr/>
          <p:nvPr/>
        </p:nvSpPr>
        <p:spPr bwMode="gray">
          <a:xfrm rot="10800000" flipH="1">
            <a:off x="5822228"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75" name="Right Triangle 1874">
            <a:extLst>
              <a:ext uri="{FF2B5EF4-FFF2-40B4-BE49-F238E27FC236}">
                <a16:creationId xmlns:a16="http://schemas.microsoft.com/office/drawing/2014/main" id="{5FCC728E-10DD-4481-BA79-219E3F3D4DAC}"/>
              </a:ext>
            </a:extLst>
          </p:cNvPr>
          <p:cNvSpPr/>
          <p:nvPr/>
        </p:nvSpPr>
        <p:spPr bwMode="gray">
          <a:xfrm flipV="1">
            <a:off x="679380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78" name="Right Triangle 1877">
            <a:extLst>
              <a:ext uri="{FF2B5EF4-FFF2-40B4-BE49-F238E27FC236}">
                <a16:creationId xmlns:a16="http://schemas.microsoft.com/office/drawing/2014/main" id="{E7CA5C7D-A87F-472A-B875-62495FDEAF5F}"/>
              </a:ext>
            </a:extLst>
          </p:cNvPr>
          <p:cNvSpPr/>
          <p:nvPr/>
        </p:nvSpPr>
        <p:spPr bwMode="gray">
          <a:xfrm>
            <a:off x="6793806"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0" name="Right Triangle 1879">
            <a:extLst>
              <a:ext uri="{FF2B5EF4-FFF2-40B4-BE49-F238E27FC236}">
                <a16:creationId xmlns:a16="http://schemas.microsoft.com/office/drawing/2014/main" id="{04BE22E5-646C-4420-BC1C-E6F9E03F4937}"/>
              </a:ext>
            </a:extLst>
          </p:cNvPr>
          <p:cNvSpPr/>
          <p:nvPr/>
        </p:nvSpPr>
        <p:spPr bwMode="gray">
          <a:xfrm>
            <a:off x="6793806"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1" name="Right Triangle 1880">
            <a:extLst>
              <a:ext uri="{FF2B5EF4-FFF2-40B4-BE49-F238E27FC236}">
                <a16:creationId xmlns:a16="http://schemas.microsoft.com/office/drawing/2014/main" id="{3CE49CD1-BF2B-4866-AE49-94D6C933631B}"/>
              </a:ext>
            </a:extLst>
          </p:cNvPr>
          <p:cNvSpPr/>
          <p:nvPr/>
        </p:nvSpPr>
        <p:spPr bwMode="gray">
          <a:xfrm rot="10800000">
            <a:off x="6793807"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5" name="Right Triangle 1884">
            <a:extLst>
              <a:ext uri="{FF2B5EF4-FFF2-40B4-BE49-F238E27FC236}">
                <a16:creationId xmlns:a16="http://schemas.microsoft.com/office/drawing/2014/main" id="{30AE22E4-EEFF-494C-84F3-421A9FDBED18}"/>
              </a:ext>
            </a:extLst>
          </p:cNvPr>
          <p:cNvSpPr/>
          <p:nvPr/>
        </p:nvSpPr>
        <p:spPr bwMode="gray">
          <a:xfrm flipH="1" flipV="1">
            <a:off x="7765262"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6" name="Right Triangle 1885">
            <a:extLst>
              <a:ext uri="{FF2B5EF4-FFF2-40B4-BE49-F238E27FC236}">
                <a16:creationId xmlns:a16="http://schemas.microsoft.com/office/drawing/2014/main" id="{8874D617-728D-4640-916C-D31B5FBE6E69}"/>
              </a:ext>
            </a:extLst>
          </p:cNvPr>
          <p:cNvSpPr/>
          <p:nvPr/>
        </p:nvSpPr>
        <p:spPr bwMode="gray">
          <a:xfrm rot="10800000" flipH="1" flipV="1">
            <a:off x="776526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8" name="Right Triangle 1887">
            <a:extLst>
              <a:ext uri="{FF2B5EF4-FFF2-40B4-BE49-F238E27FC236}">
                <a16:creationId xmlns:a16="http://schemas.microsoft.com/office/drawing/2014/main" id="{DC72139E-279F-4070-B381-FB773D9FF72E}"/>
              </a:ext>
            </a:extLst>
          </p:cNvPr>
          <p:cNvSpPr/>
          <p:nvPr/>
        </p:nvSpPr>
        <p:spPr bwMode="gray">
          <a:xfrm flipH="1">
            <a:off x="7765262"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89" name="Right Triangle 1888">
            <a:extLst>
              <a:ext uri="{FF2B5EF4-FFF2-40B4-BE49-F238E27FC236}">
                <a16:creationId xmlns:a16="http://schemas.microsoft.com/office/drawing/2014/main" id="{EDCC7912-1A3E-4D24-9D79-DE041A6E4329}"/>
              </a:ext>
            </a:extLst>
          </p:cNvPr>
          <p:cNvSpPr/>
          <p:nvPr/>
        </p:nvSpPr>
        <p:spPr bwMode="gray">
          <a:xfrm rot="10800000" flipH="1">
            <a:off x="776526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92" name="Right Triangle 1891">
            <a:extLst>
              <a:ext uri="{FF2B5EF4-FFF2-40B4-BE49-F238E27FC236}">
                <a16:creationId xmlns:a16="http://schemas.microsoft.com/office/drawing/2014/main" id="{F50CC2E1-0834-451A-AA95-EA8855B125D1}"/>
              </a:ext>
            </a:extLst>
          </p:cNvPr>
          <p:cNvSpPr/>
          <p:nvPr/>
        </p:nvSpPr>
        <p:spPr bwMode="gray">
          <a:xfrm flipH="1">
            <a:off x="7765262"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93" name="Right Triangle 1892">
            <a:extLst>
              <a:ext uri="{FF2B5EF4-FFF2-40B4-BE49-F238E27FC236}">
                <a16:creationId xmlns:a16="http://schemas.microsoft.com/office/drawing/2014/main" id="{3817AF85-24A1-47E4-A8F5-759512F8DAA5}"/>
              </a:ext>
            </a:extLst>
          </p:cNvPr>
          <p:cNvSpPr/>
          <p:nvPr/>
        </p:nvSpPr>
        <p:spPr bwMode="gray">
          <a:xfrm rot="10800000" flipH="1">
            <a:off x="7765263"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98" name="Right Triangle 1897">
            <a:extLst>
              <a:ext uri="{FF2B5EF4-FFF2-40B4-BE49-F238E27FC236}">
                <a16:creationId xmlns:a16="http://schemas.microsoft.com/office/drawing/2014/main" id="{9D72D80E-C41F-4FA8-838C-1E61BAFFA0C5}"/>
              </a:ext>
            </a:extLst>
          </p:cNvPr>
          <p:cNvSpPr/>
          <p:nvPr/>
        </p:nvSpPr>
        <p:spPr bwMode="gray">
          <a:xfrm flipV="1">
            <a:off x="8736717"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01" name="Right Triangle 1900">
            <a:extLst>
              <a:ext uri="{FF2B5EF4-FFF2-40B4-BE49-F238E27FC236}">
                <a16:creationId xmlns:a16="http://schemas.microsoft.com/office/drawing/2014/main" id="{8C5A9E46-8335-4A0D-A2D7-E2799BA36966}"/>
              </a:ext>
            </a:extLst>
          </p:cNvPr>
          <p:cNvSpPr/>
          <p:nvPr/>
        </p:nvSpPr>
        <p:spPr bwMode="gray">
          <a:xfrm>
            <a:off x="8736717"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02" name="Right Triangle 1901">
            <a:extLst>
              <a:ext uri="{FF2B5EF4-FFF2-40B4-BE49-F238E27FC236}">
                <a16:creationId xmlns:a16="http://schemas.microsoft.com/office/drawing/2014/main" id="{4470B8DC-3790-4FAE-85D2-9FF2BD64A934}"/>
              </a:ext>
            </a:extLst>
          </p:cNvPr>
          <p:cNvSpPr/>
          <p:nvPr/>
        </p:nvSpPr>
        <p:spPr bwMode="gray">
          <a:xfrm rot="10800000">
            <a:off x="8736717"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04" name="Right Triangle 1903">
            <a:extLst>
              <a:ext uri="{FF2B5EF4-FFF2-40B4-BE49-F238E27FC236}">
                <a16:creationId xmlns:a16="http://schemas.microsoft.com/office/drawing/2014/main" id="{65B4272E-5456-426A-A5DE-6493100A48EC}"/>
              </a:ext>
            </a:extLst>
          </p:cNvPr>
          <p:cNvSpPr/>
          <p:nvPr/>
        </p:nvSpPr>
        <p:spPr bwMode="gray">
          <a:xfrm rot="10800000">
            <a:off x="8736717"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09" name="Right Triangle 1908">
            <a:extLst>
              <a:ext uri="{FF2B5EF4-FFF2-40B4-BE49-F238E27FC236}">
                <a16:creationId xmlns:a16="http://schemas.microsoft.com/office/drawing/2014/main" id="{5EE3B165-4273-4820-9E19-8102CA9E567A}"/>
              </a:ext>
            </a:extLst>
          </p:cNvPr>
          <p:cNvSpPr/>
          <p:nvPr/>
        </p:nvSpPr>
        <p:spPr bwMode="gray">
          <a:xfrm flipH="1" flipV="1">
            <a:off x="9708175"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10" name="Right Triangle 1909">
            <a:extLst>
              <a:ext uri="{FF2B5EF4-FFF2-40B4-BE49-F238E27FC236}">
                <a16:creationId xmlns:a16="http://schemas.microsoft.com/office/drawing/2014/main" id="{F1F9E406-4998-4025-8A7A-BFEB88E3BFE7}"/>
              </a:ext>
            </a:extLst>
          </p:cNvPr>
          <p:cNvSpPr/>
          <p:nvPr/>
        </p:nvSpPr>
        <p:spPr bwMode="gray">
          <a:xfrm rot="10800000" flipH="1" flipV="1">
            <a:off x="9708176" y="3879274"/>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12" name="Right Triangle 1911">
            <a:extLst>
              <a:ext uri="{FF2B5EF4-FFF2-40B4-BE49-F238E27FC236}">
                <a16:creationId xmlns:a16="http://schemas.microsoft.com/office/drawing/2014/main" id="{C18674EB-E4BE-4A58-AB79-6A9E06C3C4FF}"/>
              </a:ext>
            </a:extLst>
          </p:cNvPr>
          <p:cNvSpPr/>
          <p:nvPr/>
        </p:nvSpPr>
        <p:spPr bwMode="gray">
          <a:xfrm rot="10800000" flipH="1">
            <a:off x="9708175"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15" name="Right Triangle 1914">
            <a:extLst>
              <a:ext uri="{FF2B5EF4-FFF2-40B4-BE49-F238E27FC236}">
                <a16:creationId xmlns:a16="http://schemas.microsoft.com/office/drawing/2014/main" id="{6D5BE61D-BDBA-4391-99B9-65051A307B70}"/>
              </a:ext>
            </a:extLst>
          </p:cNvPr>
          <p:cNvSpPr/>
          <p:nvPr/>
        </p:nvSpPr>
        <p:spPr bwMode="gray">
          <a:xfrm flipH="1">
            <a:off x="9708175" y="1942028"/>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16" name="Right Triangle 1915">
            <a:extLst>
              <a:ext uri="{FF2B5EF4-FFF2-40B4-BE49-F238E27FC236}">
                <a16:creationId xmlns:a16="http://schemas.microsoft.com/office/drawing/2014/main" id="{05ED0F0E-8D28-4555-9217-CB6761C745B3}"/>
              </a:ext>
            </a:extLst>
          </p:cNvPr>
          <p:cNvSpPr/>
          <p:nvPr/>
        </p:nvSpPr>
        <p:spPr bwMode="gray">
          <a:xfrm rot="10800000" flipH="1">
            <a:off x="9708175" y="1942028"/>
            <a:ext cx="971456"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9" name="Freeform: Shape 228">
            <a:extLst>
              <a:ext uri="{FF2B5EF4-FFF2-40B4-BE49-F238E27FC236}">
                <a16:creationId xmlns:a16="http://schemas.microsoft.com/office/drawing/2014/main" id="{AC5E1B3C-46B3-4CFA-9D39-CCA736118F51}"/>
              </a:ext>
            </a:extLst>
          </p:cNvPr>
          <p:cNvSpPr/>
          <p:nvPr/>
        </p:nvSpPr>
        <p:spPr bwMode="gray">
          <a:xfrm flipH="1">
            <a:off x="11651991" y="3880558"/>
            <a:ext cx="2572" cy="1286"/>
          </a:xfrm>
          <a:custGeom>
            <a:avLst/>
            <a:gdLst>
              <a:gd name="connsiteX0" fmla="*/ 1286 w 2571"/>
              <a:gd name="connsiteY0" fmla="*/ 0 h 1286"/>
              <a:gd name="connsiteX1" fmla="*/ 0 w 2571"/>
              <a:gd name="connsiteY1" fmla="*/ 1286 h 1286"/>
              <a:gd name="connsiteX2" fmla="*/ 2571 w 2571"/>
              <a:gd name="connsiteY2" fmla="*/ 1286 h 1286"/>
              <a:gd name="connsiteX3" fmla="*/ 2571 w 2571"/>
              <a:gd name="connsiteY3" fmla="*/ 1285 h 1286"/>
              <a:gd name="connsiteX4" fmla="*/ 1286 w 2571"/>
              <a:gd name="connsiteY4" fmla="*/ 0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6" y="0"/>
                </a:moveTo>
                <a:lnTo>
                  <a:pt x="0" y="1286"/>
                </a:lnTo>
                <a:lnTo>
                  <a:pt x="2571" y="1286"/>
                </a:lnTo>
                <a:lnTo>
                  <a:pt x="2571" y="1285"/>
                </a:lnTo>
                <a:lnTo>
                  <a:pt x="1286"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8" name="Freeform: Shape 227">
            <a:extLst>
              <a:ext uri="{FF2B5EF4-FFF2-40B4-BE49-F238E27FC236}">
                <a16:creationId xmlns:a16="http://schemas.microsoft.com/office/drawing/2014/main" id="{19FA3AA0-F2EF-437E-ADCE-048194A33E72}"/>
              </a:ext>
            </a:extLst>
          </p:cNvPr>
          <p:cNvSpPr/>
          <p:nvPr/>
        </p:nvSpPr>
        <p:spPr bwMode="gray">
          <a:xfrm flipH="1">
            <a:off x="11654562" y="3881844"/>
            <a:ext cx="545060" cy="544918"/>
          </a:xfrm>
          <a:custGeom>
            <a:avLst/>
            <a:gdLst>
              <a:gd name="connsiteX0" fmla="*/ 544918 w 544918"/>
              <a:gd name="connsiteY0" fmla="*/ 0 h 544918"/>
              <a:gd name="connsiteX1" fmla="*/ 0 w 544918"/>
              <a:gd name="connsiteY1" fmla="*/ 0 h 544918"/>
              <a:gd name="connsiteX2" fmla="*/ 0 w 544918"/>
              <a:gd name="connsiteY2" fmla="*/ 544918 h 544918"/>
              <a:gd name="connsiteX3" fmla="*/ 544918 w 544918"/>
              <a:gd name="connsiteY3" fmla="*/ 0 h 544918"/>
            </a:gdLst>
            <a:ahLst/>
            <a:cxnLst>
              <a:cxn ang="0">
                <a:pos x="connsiteX0" y="connsiteY0"/>
              </a:cxn>
              <a:cxn ang="0">
                <a:pos x="connsiteX1" y="connsiteY1"/>
              </a:cxn>
              <a:cxn ang="0">
                <a:pos x="connsiteX2" y="connsiteY2"/>
              </a:cxn>
              <a:cxn ang="0">
                <a:pos x="connsiteX3" y="connsiteY3"/>
              </a:cxn>
            </a:cxnLst>
            <a:rect l="l" t="t" r="r" b="b"/>
            <a:pathLst>
              <a:path w="544918" h="544918">
                <a:moveTo>
                  <a:pt x="544918" y="0"/>
                </a:moveTo>
                <a:lnTo>
                  <a:pt x="0" y="0"/>
                </a:lnTo>
                <a:lnTo>
                  <a:pt x="0" y="544918"/>
                </a:lnTo>
                <a:lnTo>
                  <a:pt x="544918"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5" name="Freeform: Shape 224">
            <a:extLst>
              <a:ext uri="{FF2B5EF4-FFF2-40B4-BE49-F238E27FC236}">
                <a16:creationId xmlns:a16="http://schemas.microsoft.com/office/drawing/2014/main" id="{FDF9BFF8-7F41-48EA-A947-A6BBD48D6F33}"/>
              </a:ext>
            </a:extLst>
          </p:cNvPr>
          <p:cNvSpPr/>
          <p:nvPr/>
        </p:nvSpPr>
        <p:spPr bwMode="gray">
          <a:xfrm flipH="1">
            <a:off x="11651989" y="2365740"/>
            <a:ext cx="547633" cy="547490"/>
          </a:xfrm>
          <a:custGeom>
            <a:avLst/>
            <a:gdLst>
              <a:gd name="connsiteX0" fmla="*/ 0 w 547490"/>
              <a:gd name="connsiteY0" fmla="*/ 0 h 547490"/>
              <a:gd name="connsiteX1" fmla="*/ 0 w 547490"/>
              <a:gd name="connsiteY1" fmla="*/ 547490 h 547490"/>
              <a:gd name="connsiteX2" fmla="*/ 547490 w 547490"/>
              <a:gd name="connsiteY2" fmla="*/ 547490 h 547490"/>
              <a:gd name="connsiteX3" fmla="*/ 0 w 547490"/>
              <a:gd name="connsiteY3" fmla="*/ 0 h 547490"/>
            </a:gdLst>
            <a:ahLst/>
            <a:cxnLst>
              <a:cxn ang="0">
                <a:pos x="connsiteX0" y="connsiteY0"/>
              </a:cxn>
              <a:cxn ang="0">
                <a:pos x="connsiteX1" y="connsiteY1"/>
              </a:cxn>
              <a:cxn ang="0">
                <a:pos x="connsiteX2" y="connsiteY2"/>
              </a:cxn>
              <a:cxn ang="0">
                <a:pos x="connsiteX3" y="connsiteY3"/>
              </a:cxn>
            </a:cxnLst>
            <a:rect l="l" t="t" r="r" b="b"/>
            <a:pathLst>
              <a:path w="547490" h="547490">
                <a:moveTo>
                  <a:pt x="0" y="0"/>
                </a:moveTo>
                <a:lnTo>
                  <a:pt x="0" y="547490"/>
                </a:lnTo>
                <a:lnTo>
                  <a:pt x="547490" y="547490"/>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3" name="Freeform: Shape 222">
            <a:extLst>
              <a:ext uri="{FF2B5EF4-FFF2-40B4-BE49-F238E27FC236}">
                <a16:creationId xmlns:a16="http://schemas.microsoft.com/office/drawing/2014/main" id="{B0AC770F-5A24-4AA8-AF5E-FC8750033853}"/>
              </a:ext>
            </a:extLst>
          </p:cNvPr>
          <p:cNvSpPr/>
          <p:nvPr/>
        </p:nvSpPr>
        <p:spPr bwMode="gray">
          <a:xfrm flipH="1">
            <a:off x="11653276" y="3334354"/>
            <a:ext cx="546346" cy="547490"/>
          </a:xfrm>
          <a:custGeom>
            <a:avLst/>
            <a:gdLst>
              <a:gd name="connsiteX0" fmla="*/ 0 w 546204"/>
              <a:gd name="connsiteY0" fmla="*/ 0 h 547490"/>
              <a:gd name="connsiteX1" fmla="*/ 0 w 546204"/>
              <a:gd name="connsiteY1" fmla="*/ 547490 h 547490"/>
              <a:gd name="connsiteX2" fmla="*/ 544918 w 546204"/>
              <a:gd name="connsiteY2" fmla="*/ 547490 h 547490"/>
              <a:gd name="connsiteX3" fmla="*/ 546204 w 546204"/>
              <a:gd name="connsiteY3" fmla="*/ 546204 h 547490"/>
              <a:gd name="connsiteX4" fmla="*/ 0 w 546204"/>
              <a:gd name="connsiteY4" fmla="*/ 0 h 54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204" h="547490">
                <a:moveTo>
                  <a:pt x="0" y="0"/>
                </a:moveTo>
                <a:lnTo>
                  <a:pt x="0" y="547490"/>
                </a:lnTo>
                <a:lnTo>
                  <a:pt x="544918" y="547490"/>
                </a:lnTo>
                <a:lnTo>
                  <a:pt x="546204" y="546204"/>
                </a:lnTo>
                <a:lnTo>
                  <a:pt x="0"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2" name="Freeform: Shape 221">
            <a:extLst>
              <a:ext uri="{FF2B5EF4-FFF2-40B4-BE49-F238E27FC236}">
                <a16:creationId xmlns:a16="http://schemas.microsoft.com/office/drawing/2014/main" id="{DDD7B8D0-1B08-4A21-B557-E83E4BA75602}"/>
              </a:ext>
            </a:extLst>
          </p:cNvPr>
          <p:cNvSpPr/>
          <p:nvPr/>
        </p:nvSpPr>
        <p:spPr bwMode="gray">
          <a:xfrm flipH="1">
            <a:off x="11651991" y="3879273"/>
            <a:ext cx="1285" cy="2570"/>
          </a:xfrm>
          <a:custGeom>
            <a:avLst/>
            <a:gdLst>
              <a:gd name="connsiteX0" fmla="*/ 1285 w 1285"/>
              <a:gd name="connsiteY0" fmla="*/ 0 h 2570"/>
              <a:gd name="connsiteX1" fmla="*/ 0 w 1285"/>
              <a:gd name="connsiteY1" fmla="*/ 1285 h 2570"/>
              <a:gd name="connsiteX2" fmla="*/ 1285 w 1285"/>
              <a:gd name="connsiteY2" fmla="*/ 2570 h 2570"/>
              <a:gd name="connsiteX3" fmla="*/ 1285 w 1285"/>
              <a:gd name="connsiteY3" fmla="*/ 0 h 2570"/>
            </a:gdLst>
            <a:ahLst/>
            <a:cxnLst>
              <a:cxn ang="0">
                <a:pos x="connsiteX0" y="connsiteY0"/>
              </a:cxn>
              <a:cxn ang="0">
                <a:pos x="connsiteX1" y="connsiteY1"/>
              </a:cxn>
              <a:cxn ang="0">
                <a:pos x="connsiteX2" y="connsiteY2"/>
              </a:cxn>
              <a:cxn ang="0">
                <a:pos x="connsiteX3" y="connsiteY3"/>
              </a:cxn>
            </a:cxnLst>
            <a:rect l="l" t="t" r="r" b="b"/>
            <a:pathLst>
              <a:path w="1285" h="2570">
                <a:moveTo>
                  <a:pt x="1285" y="0"/>
                </a:moveTo>
                <a:lnTo>
                  <a:pt x="0" y="1285"/>
                </a:lnTo>
                <a:lnTo>
                  <a:pt x="1285" y="2570"/>
                </a:lnTo>
                <a:lnTo>
                  <a:pt x="1285"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21" name="Freeform: Shape 220">
            <a:extLst>
              <a:ext uri="{FF2B5EF4-FFF2-40B4-BE49-F238E27FC236}">
                <a16:creationId xmlns:a16="http://schemas.microsoft.com/office/drawing/2014/main" id="{CB5A6C26-DA04-4828-AA42-EBCEF28748D0}"/>
              </a:ext>
            </a:extLst>
          </p:cNvPr>
          <p:cNvSpPr/>
          <p:nvPr/>
        </p:nvSpPr>
        <p:spPr bwMode="gray">
          <a:xfrm flipH="1">
            <a:off x="11651991" y="3881844"/>
            <a:ext cx="547632" cy="968632"/>
          </a:xfrm>
          <a:custGeom>
            <a:avLst/>
            <a:gdLst>
              <a:gd name="connsiteX0" fmla="*/ 547489 w 547489"/>
              <a:gd name="connsiteY0" fmla="*/ 0 h 968632"/>
              <a:gd name="connsiteX1" fmla="*/ 544918 w 547489"/>
              <a:gd name="connsiteY1" fmla="*/ 0 h 968632"/>
              <a:gd name="connsiteX2" fmla="*/ 0 w 547489"/>
              <a:gd name="connsiteY2" fmla="*/ 544918 h 968632"/>
              <a:gd name="connsiteX3" fmla="*/ 0 w 547489"/>
              <a:gd name="connsiteY3" fmla="*/ 968632 h 968632"/>
              <a:gd name="connsiteX4" fmla="*/ 547489 w 547489"/>
              <a:gd name="connsiteY4" fmla="*/ 968632 h 968632"/>
              <a:gd name="connsiteX5" fmla="*/ 547489 w 547489"/>
              <a:gd name="connsiteY5" fmla="*/ 0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489" h="968632">
                <a:moveTo>
                  <a:pt x="547489" y="0"/>
                </a:moveTo>
                <a:lnTo>
                  <a:pt x="544918" y="0"/>
                </a:lnTo>
                <a:lnTo>
                  <a:pt x="0" y="544918"/>
                </a:lnTo>
                <a:lnTo>
                  <a:pt x="0" y="968632"/>
                </a:lnTo>
                <a:lnTo>
                  <a:pt x="547489" y="968632"/>
                </a:lnTo>
                <a:lnTo>
                  <a:pt x="547489" y="0"/>
                </a:lnTo>
                <a:close/>
              </a:path>
            </a:pathLst>
          </a:cu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8" name="Freeform: Shape 217">
            <a:extLst>
              <a:ext uri="{FF2B5EF4-FFF2-40B4-BE49-F238E27FC236}">
                <a16:creationId xmlns:a16="http://schemas.microsoft.com/office/drawing/2014/main" id="{88159924-FDA3-448C-8010-DBEF3EB85746}"/>
              </a:ext>
            </a:extLst>
          </p:cNvPr>
          <p:cNvSpPr/>
          <p:nvPr userDrawn="1"/>
        </p:nvSpPr>
        <p:spPr bwMode="gray">
          <a:xfrm rot="10800000" flipH="1">
            <a:off x="11651991" y="3880557"/>
            <a:ext cx="2572" cy="1286"/>
          </a:xfrm>
          <a:custGeom>
            <a:avLst/>
            <a:gdLst>
              <a:gd name="connsiteX0" fmla="*/ 1285 w 2571"/>
              <a:gd name="connsiteY0" fmla="*/ 1286 h 1286"/>
              <a:gd name="connsiteX1" fmla="*/ 2571 w 2571"/>
              <a:gd name="connsiteY1" fmla="*/ 0 h 1286"/>
              <a:gd name="connsiteX2" fmla="*/ 0 w 2571"/>
              <a:gd name="connsiteY2" fmla="*/ 0 h 1286"/>
              <a:gd name="connsiteX3" fmla="*/ 0 w 2571"/>
              <a:gd name="connsiteY3" fmla="*/ 1 h 1286"/>
              <a:gd name="connsiteX4" fmla="*/ 1285 w 2571"/>
              <a:gd name="connsiteY4" fmla="*/ 1286 h 1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 h="1286">
                <a:moveTo>
                  <a:pt x="1285" y="1286"/>
                </a:moveTo>
                <a:lnTo>
                  <a:pt x="2571" y="0"/>
                </a:lnTo>
                <a:lnTo>
                  <a:pt x="0" y="0"/>
                </a:lnTo>
                <a:lnTo>
                  <a:pt x="0" y="1"/>
                </a:lnTo>
                <a:lnTo>
                  <a:pt x="1285" y="1286"/>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7" name="Freeform: Shape 216">
            <a:extLst>
              <a:ext uri="{FF2B5EF4-FFF2-40B4-BE49-F238E27FC236}">
                <a16:creationId xmlns:a16="http://schemas.microsoft.com/office/drawing/2014/main" id="{969C33E1-B136-43CD-AE39-A5CBB8735844}"/>
              </a:ext>
            </a:extLst>
          </p:cNvPr>
          <p:cNvSpPr/>
          <p:nvPr userDrawn="1"/>
        </p:nvSpPr>
        <p:spPr bwMode="gray">
          <a:xfrm rot="10800000" flipH="1">
            <a:off x="11654561" y="3881843"/>
            <a:ext cx="543790" cy="543648"/>
          </a:xfrm>
          <a:custGeom>
            <a:avLst/>
            <a:gdLst>
              <a:gd name="connsiteX0" fmla="*/ 0 w 543648"/>
              <a:gd name="connsiteY0" fmla="*/ 543648 h 543648"/>
              <a:gd name="connsiteX1" fmla="*/ 543648 w 543648"/>
              <a:gd name="connsiteY1" fmla="*/ 543648 h 543648"/>
              <a:gd name="connsiteX2" fmla="*/ 543648 w 543648"/>
              <a:gd name="connsiteY2" fmla="*/ 0 h 543648"/>
              <a:gd name="connsiteX3" fmla="*/ 0 w 543648"/>
              <a:gd name="connsiteY3" fmla="*/ 543648 h 543648"/>
            </a:gdLst>
            <a:ahLst/>
            <a:cxnLst>
              <a:cxn ang="0">
                <a:pos x="connsiteX0" y="connsiteY0"/>
              </a:cxn>
              <a:cxn ang="0">
                <a:pos x="connsiteX1" y="connsiteY1"/>
              </a:cxn>
              <a:cxn ang="0">
                <a:pos x="connsiteX2" y="connsiteY2"/>
              </a:cxn>
              <a:cxn ang="0">
                <a:pos x="connsiteX3" y="connsiteY3"/>
              </a:cxn>
            </a:cxnLst>
            <a:rect l="l" t="t" r="r" b="b"/>
            <a:pathLst>
              <a:path w="543648" h="543648">
                <a:moveTo>
                  <a:pt x="0" y="543648"/>
                </a:moveTo>
                <a:lnTo>
                  <a:pt x="543648" y="543648"/>
                </a:lnTo>
                <a:lnTo>
                  <a:pt x="543648" y="0"/>
                </a:lnTo>
                <a:lnTo>
                  <a:pt x="0" y="543648"/>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4" name="Freeform: Shape 213">
            <a:extLst>
              <a:ext uri="{FF2B5EF4-FFF2-40B4-BE49-F238E27FC236}">
                <a16:creationId xmlns:a16="http://schemas.microsoft.com/office/drawing/2014/main" id="{C90144CD-CCF9-4EFE-84E7-014729DB2848}"/>
              </a:ext>
            </a:extLst>
          </p:cNvPr>
          <p:cNvSpPr/>
          <p:nvPr userDrawn="1"/>
        </p:nvSpPr>
        <p:spPr bwMode="gray">
          <a:xfrm rot="10800000" flipH="1">
            <a:off x="11651989" y="1942028"/>
            <a:ext cx="546362" cy="971203"/>
          </a:xfrm>
          <a:custGeom>
            <a:avLst/>
            <a:gdLst>
              <a:gd name="connsiteX0" fmla="*/ 0 w 546220"/>
              <a:gd name="connsiteY0" fmla="*/ 971203 h 971203"/>
              <a:gd name="connsiteX1" fmla="*/ 546220 w 546220"/>
              <a:gd name="connsiteY1" fmla="*/ 971203 h 971203"/>
              <a:gd name="connsiteX2" fmla="*/ 546220 w 546220"/>
              <a:gd name="connsiteY2" fmla="*/ 546220 h 971203"/>
              <a:gd name="connsiteX3" fmla="*/ 0 w 546220"/>
              <a:gd name="connsiteY3" fmla="*/ 0 h 971203"/>
              <a:gd name="connsiteX4" fmla="*/ 0 w 546220"/>
              <a:gd name="connsiteY4" fmla="*/ 971203 h 971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220" h="971203">
                <a:moveTo>
                  <a:pt x="0" y="971203"/>
                </a:moveTo>
                <a:lnTo>
                  <a:pt x="546220" y="971203"/>
                </a:lnTo>
                <a:lnTo>
                  <a:pt x="546220" y="546220"/>
                </a:lnTo>
                <a:lnTo>
                  <a:pt x="0" y="0"/>
                </a:lnTo>
                <a:lnTo>
                  <a:pt x="0" y="971203"/>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3" name="Freeform: Shape 212">
            <a:extLst>
              <a:ext uri="{FF2B5EF4-FFF2-40B4-BE49-F238E27FC236}">
                <a16:creationId xmlns:a16="http://schemas.microsoft.com/office/drawing/2014/main" id="{4B31D812-5C48-4B80-8E11-C181C38366FA}"/>
              </a:ext>
            </a:extLst>
          </p:cNvPr>
          <p:cNvSpPr/>
          <p:nvPr userDrawn="1"/>
        </p:nvSpPr>
        <p:spPr bwMode="gray">
          <a:xfrm rot="10800000" flipH="1">
            <a:off x="11653275" y="3335623"/>
            <a:ext cx="545076" cy="546220"/>
          </a:xfrm>
          <a:custGeom>
            <a:avLst/>
            <a:gdLst>
              <a:gd name="connsiteX0" fmla="*/ 544934 w 544934"/>
              <a:gd name="connsiteY0" fmla="*/ 546220 h 546220"/>
              <a:gd name="connsiteX1" fmla="*/ 544934 w 544934"/>
              <a:gd name="connsiteY1" fmla="*/ 0 h 546220"/>
              <a:gd name="connsiteX2" fmla="*/ 1286 w 544934"/>
              <a:gd name="connsiteY2" fmla="*/ 0 h 546220"/>
              <a:gd name="connsiteX3" fmla="*/ 0 w 544934"/>
              <a:gd name="connsiteY3" fmla="*/ 1286 h 546220"/>
              <a:gd name="connsiteX4" fmla="*/ 544934 w 544934"/>
              <a:gd name="connsiteY4" fmla="*/ 546220 h 5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934" h="546220">
                <a:moveTo>
                  <a:pt x="544934" y="546220"/>
                </a:moveTo>
                <a:lnTo>
                  <a:pt x="544934" y="0"/>
                </a:lnTo>
                <a:lnTo>
                  <a:pt x="1286" y="0"/>
                </a:lnTo>
                <a:lnTo>
                  <a:pt x="0" y="1286"/>
                </a:lnTo>
                <a:lnTo>
                  <a:pt x="544934" y="54622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2" name="Freeform: Shape 211">
            <a:extLst>
              <a:ext uri="{FF2B5EF4-FFF2-40B4-BE49-F238E27FC236}">
                <a16:creationId xmlns:a16="http://schemas.microsoft.com/office/drawing/2014/main" id="{A9F0B558-8DF2-447D-B052-3931855F11FC}"/>
              </a:ext>
            </a:extLst>
          </p:cNvPr>
          <p:cNvSpPr/>
          <p:nvPr userDrawn="1"/>
        </p:nvSpPr>
        <p:spPr bwMode="gray">
          <a:xfrm rot="10800000" flipH="1">
            <a:off x="11651991" y="3879272"/>
            <a:ext cx="1285" cy="2570"/>
          </a:xfrm>
          <a:custGeom>
            <a:avLst/>
            <a:gdLst>
              <a:gd name="connsiteX0" fmla="*/ 0 w 1285"/>
              <a:gd name="connsiteY0" fmla="*/ 2570 h 2570"/>
              <a:gd name="connsiteX1" fmla="*/ 1285 w 1285"/>
              <a:gd name="connsiteY1" fmla="*/ 1285 h 2570"/>
              <a:gd name="connsiteX2" fmla="*/ 0 w 1285"/>
              <a:gd name="connsiteY2" fmla="*/ 0 h 2570"/>
              <a:gd name="connsiteX3" fmla="*/ 0 w 1285"/>
              <a:gd name="connsiteY3" fmla="*/ 2570 h 2570"/>
            </a:gdLst>
            <a:ahLst/>
            <a:cxnLst>
              <a:cxn ang="0">
                <a:pos x="connsiteX0" y="connsiteY0"/>
              </a:cxn>
              <a:cxn ang="0">
                <a:pos x="connsiteX1" y="connsiteY1"/>
              </a:cxn>
              <a:cxn ang="0">
                <a:pos x="connsiteX2" y="connsiteY2"/>
              </a:cxn>
              <a:cxn ang="0">
                <a:pos x="connsiteX3" y="connsiteY3"/>
              </a:cxn>
            </a:cxnLst>
            <a:rect l="l" t="t" r="r" b="b"/>
            <a:pathLst>
              <a:path w="1285" h="2570">
                <a:moveTo>
                  <a:pt x="0" y="2570"/>
                </a:moveTo>
                <a:lnTo>
                  <a:pt x="1285" y="1285"/>
                </a:lnTo>
                <a:lnTo>
                  <a:pt x="0" y="0"/>
                </a:lnTo>
                <a:lnTo>
                  <a:pt x="0" y="2570"/>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211" name="Freeform: Shape 210">
            <a:extLst>
              <a:ext uri="{FF2B5EF4-FFF2-40B4-BE49-F238E27FC236}">
                <a16:creationId xmlns:a16="http://schemas.microsoft.com/office/drawing/2014/main" id="{DCA9266A-3540-4755-B797-3A415AFFB846}"/>
              </a:ext>
            </a:extLst>
          </p:cNvPr>
          <p:cNvSpPr/>
          <p:nvPr userDrawn="1"/>
        </p:nvSpPr>
        <p:spPr bwMode="gray">
          <a:xfrm rot="10800000" flipH="1">
            <a:off x="11651991" y="3881843"/>
            <a:ext cx="546361" cy="968632"/>
          </a:xfrm>
          <a:custGeom>
            <a:avLst/>
            <a:gdLst>
              <a:gd name="connsiteX0" fmla="*/ 0 w 546219"/>
              <a:gd name="connsiteY0" fmla="*/ 968632 h 968632"/>
              <a:gd name="connsiteX1" fmla="*/ 2571 w 546219"/>
              <a:gd name="connsiteY1" fmla="*/ 968632 h 968632"/>
              <a:gd name="connsiteX2" fmla="*/ 546219 w 546219"/>
              <a:gd name="connsiteY2" fmla="*/ 424984 h 968632"/>
              <a:gd name="connsiteX3" fmla="*/ 546219 w 546219"/>
              <a:gd name="connsiteY3" fmla="*/ 0 h 968632"/>
              <a:gd name="connsiteX4" fmla="*/ 0 w 546219"/>
              <a:gd name="connsiteY4" fmla="*/ 0 h 968632"/>
              <a:gd name="connsiteX5" fmla="*/ 0 w 546219"/>
              <a:gd name="connsiteY5" fmla="*/ 968632 h 96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219" h="968632">
                <a:moveTo>
                  <a:pt x="0" y="968632"/>
                </a:moveTo>
                <a:lnTo>
                  <a:pt x="2571" y="968632"/>
                </a:lnTo>
                <a:lnTo>
                  <a:pt x="546219" y="424984"/>
                </a:lnTo>
                <a:lnTo>
                  <a:pt x="546219" y="0"/>
                </a:lnTo>
                <a:lnTo>
                  <a:pt x="0" y="0"/>
                </a:lnTo>
                <a:lnTo>
                  <a:pt x="0" y="968632"/>
                </a:lnTo>
                <a:close/>
              </a:path>
            </a:pathLst>
          </a:cu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29" name="Right Triangle 1928">
            <a:extLst>
              <a:ext uri="{FF2B5EF4-FFF2-40B4-BE49-F238E27FC236}">
                <a16:creationId xmlns:a16="http://schemas.microsoft.com/office/drawing/2014/main" id="{1A17EDC8-CE1B-4CD2-8335-693D7D36208D}"/>
              </a:ext>
            </a:extLst>
          </p:cNvPr>
          <p:cNvSpPr/>
          <p:nvPr/>
        </p:nvSpPr>
        <p:spPr bwMode="gray">
          <a:xfrm flipV="1">
            <a:off x="10680083"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30" name="Right Triangle 1929">
            <a:extLst>
              <a:ext uri="{FF2B5EF4-FFF2-40B4-BE49-F238E27FC236}">
                <a16:creationId xmlns:a16="http://schemas.microsoft.com/office/drawing/2014/main" id="{32211C5B-F93E-46B8-91F9-81B3CC430F4A}"/>
              </a:ext>
            </a:extLst>
          </p:cNvPr>
          <p:cNvSpPr/>
          <p:nvPr/>
        </p:nvSpPr>
        <p:spPr bwMode="gray">
          <a:xfrm rot="10800000" flipV="1">
            <a:off x="10680084"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32" name="Right Triangle 1931">
            <a:extLst>
              <a:ext uri="{FF2B5EF4-FFF2-40B4-BE49-F238E27FC236}">
                <a16:creationId xmlns:a16="http://schemas.microsoft.com/office/drawing/2014/main" id="{C354B561-AC71-4339-9C52-AF1DD5D8E84E}"/>
              </a:ext>
            </a:extLst>
          </p:cNvPr>
          <p:cNvSpPr/>
          <p:nvPr/>
        </p:nvSpPr>
        <p:spPr bwMode="gray">
          <a:xfrm>
            <a:off x="10680083" y="2910642"/>
            <a:ext cx="971456" cy="971203"/>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33" name="Right Triangle 1932">
            <a:extLst>
              <a:ext uri="{FF2B5EF4-FFF2-40B4-BE49-F238E27FC236}">
                <a16:creationId xmlns:a16="http://schemas.microsoft.com/office/drawing/2014/main" id="{F5BEC7E4-9BF3-4726-9719-B4AD64A02B4E}"/>
              </a:ext>
            </a:extLst>
          </p:cNvPr>
          <p:cNvSpPr/>
          <p:nvPr/>
        </p:nvSpPr>
        <p:spPr bwMode="gray">
          <a:xfrm rot="10800000">
            <a:off x="10680083"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35" name="Right Triangle 1934">
            <a:extLst>
              <a:ext uri="{FF2B5EF4-FFF2-40B4-BE49-F238E27FC236}">
                <a16:creationId xmlns:a16="http://schemas.microsoft.com/office/drawing/2014/main" id="{DE653FB1-2AF9-4CE6-A301-ED6C510FA426}"/>
              </a:ext>
            </a:extLst>
          </p:cNvPr>
          <p:cNvSpPr/>
          <p:nvPr/>
        </p:nvSpPr>
        <p:spPr bwMode="gray">
          <a:xfrm>
            <a:off x="10680083"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36" name="Right Triangle 1935">
            <a:extLst>
              <a:ext uri="{FF2B5EF4-FFF2-40B4-BE49-F238E27FC236}">
                <a16:creationId xmlns:a16="http://schemas.microsoft.com/office/drawing/2014/main" id="{F1410CEB-F7C1-4F72-A067-D9EA57311881}"/>
              </a:ext>
            </a:extLst>
          </p:cNvPr>
          <p:cNvSpPr/>
          <p:nvPr/>
        </p:nvSpPr>
        <p:spPr bwMode="gray">
          <a:xfrm rot="10800000">
            <a:off x="10680083"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0" name="Right Triangle 1939">
            <a:extLst>
              <a:ext uri="{FF2B5EF4-FFF2-40B4-BE49-F238E27FC236}">
                <a16:creationId xmlns:a16="http://schemas.microsoft.com/office/drawing/2014/main" id="{7D3E491A-0D22-4238-B3A1-3B24622C460F}"/>
              </a:ext>
            </a:extLst>
          </p:cNvPr>
          <p:cNvSpPr/>
          <p:nvPr/>
        </p:nvSpPr>
        <p:spPr bwMode="gray">
          <a:xfrm flipV="1">
            <a:off x="4853815"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1" name="Right Triangle 1940">
            <a:extLst>
              <a:ext uri="{FF2B5EF4-FFF2-40B4-BE49-F238E27FC236}">
                <a16:creationId xmlns:a16="http://schemas.microsoft.com/office/drawing/2014/main" id="{3375337F-16F5-42A7-9F6E-F6C29C0A1F13}"/>
              </a:ext>
            </a:extLst>
          </p:cNvPr>
          <p:cNvSpPr/>
          <p:nvPr/>
        </p:nvSpPr>
        <p:spPr bwMode="gray">
          <a:xfrm rot="10800000" flipV="1">
            <a:off x="485381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4" name="Right Triangle 1943">
            <a:extLst>
              <a:ext uri="{FF2B5EF4-FFF2-40B4-BE49-F238E27FC236}">
                <a16:creationId xmlns:a16="http://schemas.microsoft.com/office/drawing/2014/main" id="{3BF4CE44-35C7-4950-9407-D01B1056BDA9}"/>
              </a:ext>
            </a:extLst>
          </p:cNvPr>
          <p:cNvSpPr/>
          <p:nvPr/>
        </p:nvSpPr>
        <p:spPr bwMode="gray">
          <a:xfrm>
            <a:off x="4853815"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5" name="Right Triangle 1944">
            <a:extLst>
              <a:ext uri="{FF2B5EF4-FFF2-40B4-BE49-F238E27FC236}">
                <a16:creationId xmlns:a16="http://schemas.microsoft.com/office/drawing/2014/main" id="{88C4A149-5042-458D-861D-516DF9C62184}"/>
              </a:ext>
            </a:extLst>
          </p:cNvPr>
          <p:cNvSpPr/>
          <p:nvPr/>
        </p:nvSpPr>
        <p:spPr bwMode="gray">
          <a:xfrm rot="10800000">
            <a:off x="4853816"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8" name="Right Triangle 1947">
            <a:extLst>
              <a:ext uri="{FF2B5EF4-FFF2-40B4-BE49-F238E27FC236}">
                <a16:creationId xmlns:a16="http://schemas.microsoft.com/office/drawing/2014/main" id="{B1E84913-8781-4BF2-A9B8-3F93C2ED5B44}"/>
              </a:ext>
            </a:extLst>
          </p:cNvPr>
          <p:cNvSpPr/>
          <p:nvPr/>
        </p:nvSpPr>
        <p:spPr bwMode="gray">
          <a:xfrm>
            <a:off x="4853815" y="1935284"/>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49" name="Right Triangle 1948">
            <a:extLst>
              <a:ext uri="{FF2B5EF4-FFF2-40B4-BE49-F238E27FC236}">
                <a16:creationId xmlns:a16="http://schemas.microsoft.com/office/drawing/2014/main" id="{92238CB4-814A-4247-9BA6-25C7C4F20C40}"/>
              </a:ext>
            </a:extLst>
          </p:cNvPr>
          <p:cNvSpPr/>
          <p:nvPr/>
        </p:nvSpPr>
        <p:spPr bwMode="gray">
          <a:xfrm rot="10800000">
            <a:off x="485381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54" name="Right Triangle 1953">
            <a:extLst>
              <a:ext uri="{FF2B5EF4-FFF2-40B4-BE49-F238E27FC236}">
                <a16:creationId xmlns:a16="http://schemas.microsoft.com/office/drawing/2014/main" id="{F97D4B2A-624C-4F0B-A240-99FAF3ED0363}"/>
              </a:ext>
            </a:extLst>
          </p:cNvPr>
          <p:cNvSpPr/>
          <p:nvPr/>
        </p:nvSpPr>
        <p:spPr bwMode="gray">
          <a:xfrm flipH="1" flipV="1">
            <a:off x="5822227"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56" name="Right Triangle 1955">
            <a:extLst>
              <a:ext uri="{FF2B5EF4-FFF2-40B4-BE49-F238E27FC236}">
                <a16:creationId xmlns:a16="http://schemas.microsoft.com/office/drawing/2014/main" id="{08471D48-809B-47B7-ADF7-31302F343639}"/>
              </a:ext>
            </a:extLst>
          </p:cNvPr>
          <p:cNvSpPr/>
          <p:nvPr/>
        </p:nvSpPr>
        <p:spPr bwMode="gray">
          <a:xfrm flipH="1">
            <a:off x="5822227"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57" name="Right Triangle 1956">
            <a:extLst>
              <a:ext uri="{FF2B5EF4-FFF2-40B4-BE49-F238E27FC236}">
                <a16:creationId xmlns:a16="http://schemas.microsoft.com/office/drawing/2014/main" id="{5FBBD2AD-7E7A-4AF8-ADE7-5917EB76A144}"/>
              </a:ext>
            </a:extLst>
          </p:cNvPr>
          <p:cNvSpPr/>
          <p:nvPr/>
        </p:nvSpPr>
        <p:spPr bwMode="gray">
          <a:xfrm rot="10800000" flipH="1">
            <a:off x="5822227"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59" name="Right Triangle 1958">
            <a:extLst>
              <a:ext uri="{FF2B5EF4-FFF2-40B4-BE49-F238E27FC236}">
                <a16:creationId xmlns:a16="http://schemas.microsoft.com/office/drawing/2014/main" id="{221563F9-8BA0-454A-A09A-8E732A94465F}"/>
              </a:ext>
            </a:extLst>
          </p:cNvPr>
          <p:cNvSpPr/>
          <p:nvPr/>
        </p:nvSpPr>
        <p:spPr bwMode="gray">
          <a:xfrm flipH="1">
            <a:off x="5822227"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960" name="Right Triangle 1959">
            <a:extLst>
              <a:ext uri="{FF2B5EF4-FFF2-40B4-BE49-F238E27FC236}">
                <a16:creationId xmlns:a16="http://schemas.microsoft.com/office/drawing/2014/main" id="{8F694D62-B3D5-45BE-8E68-322292921C60}"/>
              </a:ext>
            </a:extLst>
          </p:cNvPr>
          <p:cNvSpPr/>
          <p:nvPr/>
        </p:nvSpPr>
        <p:spPr bwMode="gray">
          <a:xfrm rot="10800000" flipH="1">
            <a:off x="5822228"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695" name="Rectangle 1694">
            <a:extLst>
              <a:ext uri="{FF2B5EF4-FFF2-40B4-BE49-F238E27FC236}">
                <a16:creationId xmlns:a16="http://schemas.microsoft.com/office/drawing/2014/main" id="{CF0B000B-1602-4E1A-8914-3360980A796A}"/>
              </a:ext>
            </a:extLst>
          </p:cNvPr>
          <p:cNvSpPr/>
          <p:nvPr/>
        </p:nvSpPr>
        <p:spPr bwMode="gray">
          <a:xfrm>
            <a:off x="2908" y="1942027"/>
            <a:ext cx="4850906" cy="2908450"/>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sp>
        <p:nvSpPr>
          <p:cNvPr id="1698" name="Right Triangle 1697">
            <a:extLst>
              <a:ext uri="{FF2B5EF4-FFF2-40B4-BE49-F238E27FC236}">
                <a16:creationId xmlns:a16="http://schemas.microsoft.com/office/drawing/2014/main" id="{8A967AB6-1A35-4BA9-B02C-1987FF6DF036}"/>
              </a:ext>
            </a:extLst>
          </p:cNvPr>
          <p:cNvSpPr/>
          <p:nvPr/>
        </p:nvSpPr>
        <p:spPr bwMode="gray">
          <a:xfrm flipV="1">
            <a:off x="194289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01" name="Right Triangle 1700">
            <a:extLst>
              <a:ext uri="{FF2B5EF4-FFF2-40B4-BE49-F238E27FC236}">
                <a16:creationId xmlns:a16="http://schemas.microsoft.com/office/drawing/2014/main" id="{65BEB17A-3527-47DA-B83A-44D0DE236CCA}"/>
              </a:ext>
            </a:extLst>
          </p:cNvPr>
          <p:cNvSpPr/>
          <p:nvPr/>
        </p:nvSpPr>
        <p:spPr bwMode="gray">
          <a:xfrm>
            <a:off x="1942899"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03" name="Right Triangle 1702">
            <a:extLst>
              <a:ext uri="{FF2B5EF4-FFF2-40B4-BE49-F238E27FC236}">
                <a16:creationId xmlns:a16="http://schemas.microsoft.com/office/drawing/2014/main" id="{075412DE-7A4B-4274-B4F3-F3723B393212}"/>
              </a:ext>
            </a:extLst>
          </p:cNvPr>
          <p:cNvSpPr/>
          <p:nvPr/>
        </p:nvSpPr>
        <p:spPr bwMode="gray">
          <a:xfrm>
            <a:off x="1942899"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04" name="Right Triangle 1703">
            <a:extLst>
              <a:ext uri="{FF2B5EF4-FFF2-40B4-BE49-F238E27FC236}">
                <a16:creationId xmlns:a16="http://schemas.microsoft.com/office/drawing/2014/main" id="{94D95818-DDBE-4E10-B3B5-517E8DB9AD54}"/>
              </a:ext>
            </a:extLst>
          </p:cNvPr>
          <p:cNvSpPr/>
          <p:nvPr/>
        </p:nvSpPr>
        <p:spPr bwMode="gray">
          <a:xfrm rot="10800000">
            <a:off x="1942900"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08" name="Right Triangle 1707">
            <a:extLst>
              <a:ext uri="{FF2B5EF4-FFF2-40B4-BE49-F238E27FC236}">
                <a16:creationId xmlns:a16="http://schemas.microsoft.com/office/drawing/2014/main" id="{B48F1ECF-5DCA-4DD5-ABA6-B080228C92B6}"/>
              </a:ext>
            </a:extLst>
          </p:cNvPr>
          <p:cNvSpPr/>
          <p:nvPr/>
        </p:nvSpPr>
        <p:spPr bwMode="gray">
          <a:xfrm flipH="1" flipV="1">
            <a:off x="2914355"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09" name="Right Triangle 1708">
            <a:extLst>
              <a:ext uri="{FF2B5EF4-FFF2-40B4-BE49-F238E27FC236}">
                <a16:creationId xmlns:a16="http://schemas.microsoft.com/office/drawing/2014/main" id="{5C85BD51-83F7-4323-B529-4720D347A7F1}"/>
              </a:ext>
            </a:extLst>
          </p:cNvPr>
          <p:cNvSpPr/>
          <p:nvPr/>
        </p:nvSpPr>
        <p:spPr bwMode="gray">
          <a:xfrm rot="10800000" flipH="1" flipV="1">
            <a:off x="291435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11" name="Right Triangle 1710">
            <a:extLst>
              <a:ext uri="{FF2B5EF4-FFF2-40B4-BE49-F238E27FC236}">
                <a16:creationId xmlns:a16="http://schemas.microsoft.com/office/drawing/2014/main" id="{8F90C316-3E5C-4804-9F3A-269CB3F78CC7}"/>
              </a:ext>
            </a:extLst>
          </p:cNvPr>
          <p:cNvSpPr/>
          <p:nvPr/>
        </p:nvSpPr>
        <p:spPr bwMode="gray">
          <a:xfrm flipH="1">
            <a:off x="2914355"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12" name="Right Triangle 1711">
            <a:extLst>
              <a:ext uri="{FF2B5EF4-FFF2-40B4-BE49-F238E27FC236}">
                <a16:creationId xmlns:a16="http://schemas.microsoft.com/office/drawing/2014/main" id="{AD24879C-6330-40AC-B990-9E00C001F11C}"/>
              </a:ext>
            </a:extLst>
          </p:cNvPr>
          <p:cNvSpPr/>
          <p:nvPr/>
        </p:nvSpPr>
        <p:spPr bwMode="gray">
          <a:xfrm rot="10800000" flipH="1">
            <a:off x="2914356"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15" name="Right Triangle 1714">
            <a:extLst>
              <a:ext uri="{FF2B5EF4-FFF2-40B4-BE49-F238E27FC236}">
                <a16:creationId xmlns:a16="http://schemas.microsoft.com/office/drawing/2014/main" id="{B3C2894D-717C-4C61-9CF6-EAA63EBFD4F8}"/>
              </a:ext>
            </a:extLst>
          </p:cNvPr>
          <p:cNvSpPr/>
          <p:nvPr/>
        </p:nvSpPr>
        <p:spPr bwMode="gray">
          <a:xfrm flipH="1">
            <a:off x="2914355"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16" name="Right Triangle 1715">
            <a:extLst>
              <a:ext uri="{FF2B5EF4-FFF2-40B4-BE49-F238E27FC236}">
                <a16:creationId xmlns:a16="http://schemas.microsoft.com/office/drawing/2014/main" id="{F9464778-02DF-4573-9DBF-1E10BCA9673E}"/>
              </a:ext>
            </a:extLst>
          </p:cNvPr>
          <p:cNvSpPr/>
          <p:nvPr/>
        </p:nvSpPr>
        <p:spPr bwMode="gray">
          <a:xfrm rot="10800000" flipH="1">
            <a:off x="291435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21" name="Right Triangle 1720">
            <a:extLst>
              <a:ext uri="{FF2B5EF4-FFF2-40B4-BE49-F238E27FC236}">
                <a16:creationId xmlns:a16="http://schemas.microsoft.com/office/drawing/2014/main" id="{C7EA8E37-7EEC-4358-8695-4EC9D0C5BA34}"/>
              </a:ext>
            </a:extLst>
          </p:cNvPr>
          <p:cNvSpPr/>
          <p:nvPr/>
        </p:nvSpPr>
        <p:spPr bwMode="gray">
          <a:xfrm flipV="1">
            <a:off x="3885811"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24" name="Right Triangle 1723">
            <a:extLst>
              <a:ext uri="{FF2B5EF4-FFF2-40B4-BE49-F238E27FC236}">
                <a16:creationId xmlns:a16="http://schemas.microsoft.com/office/drawing/2014/main" id="{60949105-9A34-4BC1-9978-C6B2FFBF0256}"/>
              </a:ext>
            </a:extLst>
          </p:cNvPr>
          <p:cNvSpPr/>
          <p:nvPr/>
        </p:nvSpPr>
        <p:spPr bwMode="gray">
          <a:xfrm>
            <a:off x="3885811"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25" name="Right Triangle 1724">
            <a:extLst>
              <a:ext uri="{FF2B5EF4-FFF2-40B4-BE49-F238E27FC236}">
                <a16:creationId xmlns:a16="http://schemas.microsoft.com/office/drawing/2014/main" id="{547950FC-DFEB-4A82-9A35-B44D1EE3CE1D}"/>
              </a:ext>
            </a:extLst>
          </p:cNvPr>
          <p:cNvSpPr/>
          <p:nvPr/>
        </p:nvSpPr>
        <p:spPr bwMode="gray">
          <a:xfrm rot="10800000">
            <a:off x="3885811"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27" name="Right Triangle 1726">
            <a:extLst>
              <a:ext uri="{FF2B5EF4-FFF2-40B4-BE49-F238E27FC236}">
                <a16:creationId xmlns:a16="http://schemas.microsoft.com/office/drawing/2014/main" id="{5A9B53D1-7AD2-4A7F-B91E-BCC2DC20EA4F}"/>
              </a:ext>
            </a:extLst>
          </p:cNvPr>
          <p:cNvSpPr/>
          <p:nvPr/>
        </p:nvSpPr>
        <p:spPr bwMode="gray">
          <a:xfrm rot="10800000">
            <a:off x="3885811"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1" name="Right Triangle 1730">
            <a:extLst>
              <a:ext uri="{FF2B5EF4-FFF2-40B4-BE49-F238E27FC236}">
                <a16:creationId xmlns:a16="http://schemas.microsoft.com/office/drawing/2014/main" id="{01CD94E0-0488-4EC6-A6F3-ADBE8B1F213B}"/>
              </a:ext>
            </a:extLst>
          </p:cNvPr>
          <p:cNvSpPr/>
          <p:nvPr/>
        </p:nvSpPr>
        <p:spPr bwMode="gray">
          <a:xfrm flipV="1">
            <a:off x="2908"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2" name="Right Triangle 1731">
            <a:extLst>
              <a:ext uri="{FF2B5EF4-FFF2-40B4-BE49-F238E27FC236}">
                <a16:creationId xmlns:a16="http://schemas.microsoft.com/office/drawing/2014/main" id="{BFC1ADAC-57C0-402C-9D6C-09B69D1036E0}"/>
              </a:ext>
            </a:extLst>
          </p:cNvPr>
          <p:cNvSpPr/>
          <p:nvPr/>
        </p:nvSpPr>
        <p:spPr bwMode="gray">
          <a:xfrm rot="10800000" flipV="1">
            <a:off x="290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5" name="Right Triangle 1734">
            <a:extLst>
              <a:ext uri="{FF2B5EF4-FFF2-40B4-BE49-F238E27FC236}">
                <a16:creationId xmlns:a16="http://schemas.microsoft.com/office/drawing/2014/main" id="{62E7957D-308B-4C70-BC13-C5ECACED85B2}"/>
              </a:ext>
            </a:extLst>
          </p:cNvPr>
          <p:cNvSpPr/>
          <p:nvPr/>
        </p:nvSpPr>
        <p:spPr bwMode="gray">
          <a:xfrm>
            <a:off x="2908"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6" name="Right Triangle 1735">
            <a:extLst>
              <a:ext uri="{FF2B5EF4-FFF2-40B4-BE49-F238E27FC236}">
                <a16:creationId xmlns:a16="http://schemas.microsoft.com/office/drawing/2014/main" id="{616EC3B2-7AE3-4B29-9B6F-09EC1F376CD5}"/>
              </a:ext>
            </a:extLst>
          </p:cNvPr>
          <p:cNvSpPr/>
          <p:nvPr/>
        </p:nvSpPr>
        <p:spPr bwMode="gray">
          <a:xfrm rot="10800000">
            <a:off x="2909"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39" name="Right Triangle 1738">
            <a:extLst>
              <a:ext uri="{FF2B5EF4-FFF2-40B4-BE49-F238E27FC236}">
                <a16:creationId xmlns:a16="http://schemas.microsoft.com/office/drawing/2014/main" id="{B314C31D-AEF2-4F11-9551-DBA6BB14A6F0}"/>
              </a:ext>
            </a:extLst>
          </p:cNvPr>
          <p:cNvSpPr/>
          <p:nvPr/>
        </p:nvSpPr>
        <p:spPr bwMode="gray">
          <a:xfrm>
            <a:off x="2908" y="1935284"/>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40" name="Right Triangle 1739">
            <a:extLst>
              <a:ext uri="{FF2B5EF4-FFF2-40B4-BE49-F238E27FC236}">
                <a16:creationId xmlns:a16="http://schemas.microsoft.com/office/drawing/2014/main" id="{62D194F1-0E45-4236-BB06-134026EFBB07}"/>
              </a:ext>
            </a:extLst>
          </p:cNvPr>
          <p:cNvSpPr/>
          <p:nvPr/>
        </p:nvSpPr>
        <p:spPr bwMode="gray">
          <a:xfrm rot="10800000">
            <a:off x="2909"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45" name="Right Triangle 1744">
            <a:extLst>
              <a:ext uri="{FF2B5EF4-FFF2-40B4-BE49-F238E27FC236}">
                <a16:creationId xmlns:a16="http://schemas.microsoft.com/office/drawing/2014/main" id="{FEC0DCDF-2BB5-4C71-B14B-D27E85DF2037}"/>
              </a:ext>
            </a:extLst>
          </p:cNvPr>
          <p:cNvSpPr/>
          <p:nvPr/>
        </p:nvSpPr>
        <p:spPr bwMode="gray">
          <a:xfrm flipH="1" flipV="1">
            <a:off x="971320"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47" name="Right Triangle 1746">
            <a:extLst>
              <a:ext uri="{FF2B5EF4-FFF2-40B4-BE49-F238E27FC236}">
                <a16:creationId xmlns:a16="http://schemas.microsoft.com/office/drawing/2014/main" id="{123E3930-5F73-4D7E-9814-DB1AB9CAFE29}"/>
              </a:ext>
            </a:extLst>
          </p:cNvPr>
          <p:cNvSpPr/>
          <p:nvPr/>
        </p:nvSpPr>
        <p:spPr bwMode="gray">
          <a:xfrm flipH="1">
            <a:off x="971320"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48" name="Right Triangle 1747">
            <a:extLst>
              <a:ext uri="{FF2B5EF4-FFF2-40B4-BE49-F238E27FC236}">
                <a16:creationId xmlns:a16="http://schemas.microsoft.com/office/drawing/2014/main" id="{25BBDDF8-B4A2-44F5-9832-686BBCDD8A8A}"/>
              </a:ext>
            </a:extLst>
          </p:cNvPr>
          <p:cNvSpPr/>
          <p:nvPr/>
        </p:nvSpPr>
        <p:spPr bwMode="gray">
          <a:xfrm rot="10800000" flipH="1">
            <a:off x="971320"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50" name="Right Triangle 1749">
            <a:extLst>
              <a:ext uri="{FF2B5EF4-FFF2-40B4-BE49-F238E27FC236}">
                <a16:creationId xmlns:a16="http://schemas.microsoft.com/office/drawing/2014/main" id="{189C5DF1-553A-43D6-B22E-1A2D2577EBF7}"/>
              </a:ext>
            </a:extLst>
          </p:cNvPr>
          <p:cNvSpPr/>
          <p:nvPr/>
        </p:nvSpPr>
        <p:spPr bwMode="gray">
          <a:xfrm flipH="1">
            <a:off x="971320"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51" name="Right Triangle 1750">
            <a:extLst>
              <a:ext uri="{FF2B5EF4-FFF2-40B4-BE49-F238E27FC236}">
                <a16:creationId xmlns:a16="http://schemas.microsoft.com/office/drawing/2014/main" id="{B9253246-D884-404B-86EE-1D175BF07061}"/>
              </a:ext>
            </a:extLst>
          </p:cNvPr>
          <p:cNvSpPr/>
          <p:nvPr/>
        </p:nvSpPr>
        <p:spPr bwMode="gray">
          <a:xfrm rot="10800000" flipH="1">
            <a:off x="971321"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56" name="Right Triangle 1755">
            <a:extLst>
              <a:ext uri="{FF2B5EF4-FFF2-40B4-BE49-F238E27FC236}">
                <a16:creationId xmlns:a16="http://schemas.microsoft.com/office/drawing/2014/main" id="{F6B5048F-B969-40B2-A297-03F167D9C592}"/>
              </a:ext>
            </a:extLst>
          </p:cNvPr>
          <p:cNvSpPr/>
          <p:nvPr/>
        </p:nvSpPr>
        <p:spPr bwMode="gray">
          <a:xfrm flipV="1">
            <a:off x="194289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59" name="Right Triangle 1758">
            <a:extLst>
              <a:ext uri="{FF2B5EF4-FFF2-40B4-BE49-F238E27FC236}">
                <a16:creationId xmlns:a16="http://schemas.microsoft.com/office/drawing/2014/main" id="{76B68CF3-797A-4A0F-95DD-AA15E03B2A61}"/>
              </a:ext>
            </a:extLst>
          </p:cNvPr>
          <p:cNvSpPr/>
          <p:nvPr/>
        </p:nvSpPr>
        <p:spPr bwMode="gray">
          <a:xfrm>
            <a:off x="1942899"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61" name="Right Triangle 1760">
            <a:extLst>
              <a:ext uri="{FF2B5EF4-FFF2-40B4-BE49-F238E27FC236}">
                <a16:creationId xmlns:a16="http://schemas.microsoft.com/office/drawing/2014/main" id="{17359F58-764B-474C-9743-FFAFD928E08E}"/>
              </a:ext>
            </a:extLst>
          </p:cNvPr>
          <p:cNvSpPr/>
          <p:nvPr/>
        </p:nvSpPr>
        <p:spPr bwMode="gray">
          <a:xfrm>
            <a:off x="1942899"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62" name="Right Triangle 1761">
            <a:extLst>
              <a:ext uri="{FF2B5EF4-FFF2-40B4-BE49-F238E27FC236}">
                <a16:creationId xmlns:a16="http://schemas.microsoft.com/office/drawing/2014/main" id="{E5066427-10CE-44BA-925E-99D54F680A6A}"/>
              </a:ext>
            </a:extLst>
          </p:cNvPr>
          <p:cNvSpPr/>
          <p:nvPr/>
        </p:nvSpPr>
        <p:spPr bwMode="gray">
          <a:xfrm rot="10800000">
            <a:off x="1942900"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66" name="Right Triangle 1765">
            <a:extLst>
              <a:ext uri="{FF2B5EF4-FFF2-40B4-BE49-F238E27FC236}">
                <a16:creationId xmlns:a16="http://schemas.microsoft.com/office/drawing/2014/main" id="{6E03E546-B9E5-4113-896A-6831698A37F0}"/>
              </a:ext>
            </a:extLst>
          </p:cNvPr>
          <p:cNvSpPr/>
          <p:nvPr/>
        </p:nvSpPr>
        <p:spPr bwMode="gray">
          <a:xfrm flipH="1" flipV="1">
            <a:off x="2914355"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67" name="Right Triangle 1766">
            <a:extLst>
              <a:ext uri="{FF2B5EF4-FFF2-40B4-BE49-F238E27FC236}">
                <a16:creationId xmlns:a16="http://schemas.microsoft.com/office/drawing/2014/main" id="{857595F5-5247-4EA2-BF3C-80539311BD58}"/>
              </a:ext>
            </a:extLst>
          </p:cNvPr>
          <p:cNvSpPr/>
          <p:nvPr/>
        </p:nvSpPr>
        <p:spPr bwMode="gray">
          <a:xfrm rot="10800000" flipH="1" flipV="1">
            <a:off x="291435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69" name="Right Triangle 1768">
            <a:extLst>
              <a:ext uri="{FF2B5EF4-FFF2-40B4-BE49-F238E27FC236}">
                <a16:creationId xmlns:a16="http://schemas.microsoft.com/office/drawing/2014/main" id="{D0280349-4488-4EE2-BF79-03EF7DFA60FF}"/>
              </a:ext>
            </a:extLst>
          </p:cNvPr>
          <p:cNvSpPr/>
          <p:nvPr/>
        </p:nvSpPr>
        <p:spPr bwMode="gray">
          <a:xfrm flipH="1">
            <a:off x="2914355"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70" name="Right Triangle 1769">
            <a:extLst>
              <a:ext uri="{FF2B5EF4-FFF2-40B4-BE49-F238E27FC236}">
                <a16:creationId xmlns:a16="http://schemas.microsoft.com/office/drawing/2014/main" id="{AA2239CF-E830-4D23-9B25-93D76A21A76C}"/>
              </a:ext>
            </a:extLst>
          </p:cNvPr>
          <p:cNvSpPr/>
          <p:nvPr/>
        </p:nvSpPr>
        <p:spPr bwMode="gray">
          <a:xfrm rot="10800000" flipH="1">
            <a:off x="2914356"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73" name="Right Triangle 1772">
            <a:extLst>
              <a:ext uri="{FF2B5EF4-FFF2-40B4-BE49-F238E27FC236}">
                <a16:creationId xmlns:a16="http://schemas.microsoft.com/office/drawing/2014/main" id="{54587AE8-6E60-4E6A-BDB9-B4DFEAA2CE63}"/>
              </a:ext>
            </a:extLst>
          </p:cNvPr>
          <p:cNvSpPr/>
          <p:nvPr/>
        </p:nvSpPr>
        <p:spPr bwMode="gray">
          <a:xfrm flipH="1">
            <a:off x="2914355"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74" name="Right Triangle 1773">
            <a:extLst>
              <a:ext uri="{FF2B5EF4-FFF2-40B4-BE49-F238E27FC236}">
                <a16:creationId xmlns:a16="http://schemas.microsoft.com/office/drawing/2014/main" id="{7A64C8D6-AB8C-4C78-B679-F2D9C7D220DF}"/>
              </a:ext>
            </a:extLst>
          </p:cNvPr>
          <p:cNvSpPr/>
          <p:nvPr/>
        </p:nvSpPr>
        <p:spPr bwMode="gray">
          <a:xfrm rot="10800000" flipH="1">
            <a:off x="291435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79" name="Right Triangle 1778">
            <a:extLst>
              <a:ext uri="{FF2B5EF4-FFF2-40B4-BE49-F238E27FC236}">
                <a16:creationId xmlns:a16="http://schemas.microsoft.com/office/drawing/2014/main" id="{1DDB0F26-2BB2-4866-B074-B5CD76C31B11}"/>
              </a:ext>
            </a:extLst>
          </p:cNvPr>
          <p:cNvSpPr/>
          <p:nvPr/>
        </p:nvSpPr>
        <p:spPr bwMode="gray">
          <a:xfrm flipV="1">
            <a:off x="3885811"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82" name="Right Triangle 1781">
            <a:extLst>
              <a:ext uri="{FF2B5EF4-FFF2-40B4-BE49-F238E27FC236}">
                <a16:creationId xmlns:a16="http://schemas.microsoft.com/office/drawing/2014/main" id="{769AE132-48C2-4C5A-A5F7-A1ECCB830BC1}"/>
              </a:ext>
            </a:extLst>
          </p:cNvPr>
          <p:cNvSpPr/>
          <p:nvPr/>
        </p:nvSpPr>
        <p:spPr bwMode="gray">
          <a:xfrm>
            <a:off x="3885811"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83" name="Right Triangle 1782">
            <a:extLst>
              <a:ext uri="{FF2B5EF4-FFF2-40B4-BE49-F238E27FC236}">
                <a16:creationId xmlns:a16="http://schemas.microsoft.com/office/drawing/2014/main" id="{CD537BA1-4CA8-4802-B442-3A497050A77A}"/>
              </a:ext>
            </a:extLst>
          </p:cNvPr>
          <p:cNvSpPr/>
          <p:nvPr/>
        </p:nvSpPr>
        <p:spPr bwMode="gray">
          <a:xfrm rot="10800000">
            <a:off x="3885811"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85" name="Right Triangle 1784">
            <a:extLst>
              <a:ext uri="{FF2B5EF4-FFF2-40B4-BE49-F238E27FC236}">
                <a16:creationId xmlns:a16="http://schemas.microsoft.com/office/drawing/2014/main" id="{74BBC111-0FCB-447D-8BCE-12D6000929AE}"/>
              </a:ext>
            </a:extLst>
          </p:cNvPr>
          <p:cNvSpPr/>
          <p:nvPr/>
        </p:nvSpPr>
        <p:spPr bwMode="gray">
          <a:xfrm rot="10800000">
            <a:off x="3885811"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89" name="Right Triangle 1788">
            <a:extLst>
              <a:ext uri="{FF2B5EF4-FFF2-40B4-BE49-F238E27FC236}">
                <a16:creationId xmlns:a16="http://schemas.microsoft.com/office/drawing/2014/main" id="{9272D289-2481-49BF-A088-FEB0557CD47D}"/>
              </a:ext>
            </a:extLst>
          </p:cNvPr>
          <p:cNvSpPr/>
          <p:nvPr/>
        </p:nvSpPr>
        <p:spPr bwMode="gray">
          <a:xfrm flipV="1">
            <a:off x="2908"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90" name="Right Triangle 1789">
            <a:extLst>
              <a:ext uri="{FF2B5EF4-FFF2-40B4-BE49-F238E27FC236}">
                <a16:creationId xmlns:a16="http://schemas.microsoft.com/office/drawing/2014/main" id="{CCCBAA00-6234-4A70-A692-0288C1ECF2BB}"/>
              </a:ext>
            </a:extLst>
          </p:cNvPr>
          <p:cNvSpPr/>
          <p:nvPr/>
        </p:nvSpPr>
        <p:spPr bwMode="gray">
          <a:xfrm rot="10800000" flipV="1">
            <a:off x="290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93" name="Right Triangle 1792">
            <a:extLst>
              <a:ext uri="{FF2B5EF4-FFF2-40B4-BE49-F238E27FC236}">
                <a16:creationId xmlns:a16="http://schemas.microsoft.com/office/drawing/2014/main" id="{4B53498C-718F-44DF-A1DD-ECB0BEB66161}"/>
              </a:ext>
            </a:extLst>
          </p:cNvPr>
          <p:cNvSpPr/>
          <p:nvPr/>
        </p:nvSpPr>
        <p:spPr bwMode="gray">
          <a:xfrm>
            <a:off x="2908"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94" name="Right Triangle 1793">
            <a:extLst>
              <a:ext uri="{FF2B5EF4-FFF2-40B4-BE49-F238E27FC236}">
                <a16:creationId xmlns:a16="http://schemas.microsoft.com/office/drawing/2014/main" id="{05BFCB8C-A4F7-4FD5-BA47-6742D02B0A60}"/>
              </a:ext>
            </a:extLst>
          </p:cNvPr>
          <p:cNvSpPr/>
          <p:nvPr/>
        </p:nvSpPr>
        <p:spPr bwMode="gray">
          <a:xfrm rot="10800000">
            <a:off x="2909"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97" name="Right Triangle 1796">
            <a:extLst>
              <a:ext uri="{FF2B5EF4-FFF2-40B4-BE49-F238E27FC236}">
                <a16:creationId xmlns:a16="http://schemas.microsoft.com/office/drawing/2014/main" id="{5ABB911E-D696-46CD-B6F0-1A0F6209E670}"/>
              </a:ext>
            </a:extLst>
          </p:cNvPr>
          <p:cNvSpPr/>
          <p:nvPr/>
        </p:nvSpPr>
        <p:spPr bwMode="gray">
          <a:xfrm>
            <a:off x="2908" y="1935284"/>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798" name="Right Triangle 1797">
            <a:extLst>
              <a:ext uri="{FF2B5EF4-FFF2-40B4-BE49-F238E27FC236}">
                <a16:creationId xmlns:a16="http://schemas.microsoft.com/office/drawing/2014/main" id="{6F7C8AB5-8662-4AAB-A64E-398621F0E4BD}"/>
              </a:ext>
            </a:extLst>
          </p:cNvPr>
          <p:cNvSpPr/>
          <p:nvPr/>
        </p:nvSpPr>
        <p:spPr bwMode="gray">
          <a:xfrm rot="10800000">
            <a:off x="2909"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03" name="Right Triangle 1802">
            <a:extLst>
              <a:ext uri="{FF2B5EF4-FFF2-40B4-BE49-F238E27FC236}">
                <a16:creationId xmlns:a16="http://schemas.microsoft.com/office/drawing/2014/main" id="{2196AC91-ACFA-45CA-B6F6-B55CAA9F13D2}"/>
              </a:ext>
            </a:extLst>
          </p:cNvPr>
          <p:cNvSpPr/>
          <p:nvPr/>
        </p:nvSpPr>
        <p:spPr bwMode="gray">
          <a:xfrm flipH="1" flipV="1">
            <a:off x="971320"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05" name="Right Triangle 1804">
            <a:extLst>
              <a:ext uri="{FF2B5EF4-FFF2-40B4-BE49-F238E27FC236}">
                <a16:creationId xmlns:a16="http://schemas.microsoft.com/office/drawing/2014/main" id="{0EA1030F-14D9-4065-889D-D32C1B06D477}"/>
              </a:ext>
            </a:extLst>
          </p:cNvPr>
          <p:cNvSpPr/>
          <p:nvPr/>
        </p:nvSpPr>
        <p:spPr bwMode="gray">
          <a:xfrm flipH="1">
            <a:off x="971320"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06" name="Right Triangle 1805">
            <a:extLst>
              <a:ext uri="{FF2B5EF4-FFF2-40B4-BE49-F238E27FC236}">
                <a16:creationId xmlns:a16="http://schemas.microsoft.com/office/drawing/2014/main" id="{AA7759EC-0A95-4E14-BEE5-61F2802E9716}"/>
              </a:ext>
            </a:extLst>
          </p:cNvPr>
          <p:cNvSpPr/>
          <p:nvPr/>
        </p:nvSpPr>
        <p:spPr bwMode="gray">
          <a:xfrm rot="10800000" flipH="1">
            <a:off x="971320"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08" name="Right Triangle 1807">
            <a:extLst>
              <a:ext uri="{FF2B5EF4-FFF2-40B4-BE49-F238E27FC236}">
                <a16:creationId xmlns:a16="http://schemas.microsoft.com/office/drawing/2014/main" id="{6A847B2E-2A07-49FF-80A4-73F61376E159}"/>
              </a:ext>
            </a:extLst>
          </p:cNvPr>
          <p:cNvSpPr/>
          <p:nvPr/>
        </p:nvSpPr>
        <p:spPr bwMode="gray">
          <a:xfrm flipH="1">
            <a:off x="971320"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09" name="Right Triangle 1808">
            <a:extLst>
              <a:ext uri="{FF2B5EF4-FFF2-40B4-BE49-F238E27FC236}">
                <a16:creationId xmlns:a16="http://schemas.microsoft.com/office/drawing/2014/main" id="{F58CE748-ED9C-4BC9-868D-E1CACBCE7C84}"/>
              </a:ext>
            </a:extLst>
          </p:cNvPr>
          <p:cNvSpPr/>
          <p:nvPr/>
        </p:nvSpPr>
        <p:spPr bwMode="gray">
          <a:xfrm rot="10800000" flipH="1">
            <a:off x="971321"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14" name="Right Triangle 1813">
            <a:extLst>
              <a:ext uri="{FF2B5EF4-FFF2-40B4-BE49-F238E27FC236}">
                <a16:creationId xmlns:a16="http://schemas.microsoft.com/office/drawing/2014/main" id="{E477FBCB-466D-4F31-8562-57F64A3CF561}"/>
              </a:ext>
            </a:extLst>
          </p:cNvPr>
          <p:cNvSpPr/>
          <p:nvPr/>
        </p:nvSpPr>
        <p:spPr bwMode="gray">
          <a:xfrm flipV="1">
            <a:off x="194289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17" name="Right Triangle 1816">
            <a:extLst>
              <a:ext uri="{FF2B5EF4-FFF2-40B4-BE49-F238E27FC236}">
                <a16:creationId xmlns:a16="http://schemas.microsoft.com/office/drawing/2014/main" id="{1C347526-CD04-4D27-A45C-FC13ABF7297F}"/>
              </a:ext>
            </a:extLst>
          </p:cNvPr>
          <p:cNvSpPr/>
          <p:nvPr/>
        </p:nvSpPr>
        <p:spPr bwMode="gray">
          <a:xfrm>
            <a:off x="1942899" y="2910642"/>
            <a:ext cx="971456"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19" name="Right Triangle 1818">
            <a:extLst>
              <a:ext uri="{FF2B5EF4-FFF2-40B4-BE49-F238E27FC236}">
                <a16:creationId xmlns:a16="http://schemas.microsoft.com/office/drawing/2014/main" id="{3E34EE62-2627-4989-A340-195113F98F1E}"/>
              </a:ext>
            </a:extLst>
          </p:cNvPr>
          <p:cNvSpPr/>
          <p:nvPr/>
        </p:nvSpPr>
        <p:spPr bwMode="gray">
          <a:xfrm>
            <a:off x="1942899"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0" name="Right Triangle 1819">
            <a:extLst>
              <a:ext uri="{FF2B5EF4-FFF2-40B4-BE49-F238E27FC236}">
                <a16:creationId xmlns:a16="http://schemas.microsoft.com/office/drawing/2014/main" id="{49A9EB19-5852-48C0-A427-0FD3D711FE41}"/>
              </a:ext>
            </a:extLst>
          </p:cNvPr>
          <p:cNvSpPr/>
          <p:nvPr/>
        </p:nvSpPr>
        <p:spPr bwMode="gray">
          <a:xfrm rot="10800000">
            <a:off x="1942900" y="1942028"/>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4" name="Right Triangle 1823">
            <a:extLst>
              <a:ext uri="{FF2B5EF4-FFF2-40B4-BE49-F238E27FC236}">
                <a16:creationId xmlns:a16="http://schemas.microsoft.com/office/drawing/2014/main" id="{28898E91-1ED3-42A0-A2C1-BB23FFB24050}"/>
              </a:ext>
            </a:extLst>
          </p:cNvPr>
          <p:cNvSpPr/>
          <p:nvPr/>
        </p:nvSpPr>
        <p:spPr bwMode="gray">
          <a:xfrm flipH="1" flipV="1">
            <a:off x="2914355"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5" name="Right Triangle 1824">
            <a:extLst>
              <a:ext uri="{FF2B5EF4-FFF2-40B4-BE49-F238E27FC236}">
                <a16:creationId xmlns:a16="http://schemas.microsoft.com/office/drawing/2014/main" id="{A7550308-52CC-43E1-B8CC-6AE4F6FF95E0}"/>
              </a:ext>
            </a:extLst>
          </p:cNvPr>
          <p:cNvSpPr/>
          <p:nvPr/>
        </p:nvSpPr>
        <p:spPr bwMode="gray">
          <a:xfrm rot="10800000" flipH="1" flipV="1">
            <a:off x="2914356"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7" name="Right Triangle 1826">
            <a:extLst>
              <a:ext uri="{FF2B5EF4-FFF2-40B4-BE49-F238E27FC236}">
                <a16:creationId xmlns:a16="http://schemas.microsoft.com/office/drawing/2014/main" id="{0353330B-30EB-46DF-9B4F-7A6AA0264442}"/>
              </a:ext>
            </a:extLst>
          </p:cNvPr>
          <p:cNvSpPr/>
          <p:nvPr/>
        </p:nvSpPr>
        <p:spPr bwMode="gray">
          <a:xfrm flipH="1">
            <a:off x="2914355" y="2910642"/>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28" name="Right Triangle 1827">
            <a:extLst>
              <a:ext uri="{FF2B5EF4-FFF2-40B4-BE49-F238E27FC236}">
                <a16:creationId xmlns:a16="http://schemas.microsoft.com/office/drawing/2014/main" id="{09E28E81-F125-4284-B17D-9A680EBE8906}"/>
              </a:ext>
            </a:extLst>
          </p:cNvPr>
          <p:cNvSpPr/>
          <p:nvPr/>
        </p:nvSpPr>
        <p:spPr bwMode="gray">
          <a:xfrm rot="10800000" flipH="1">
            <a:off x="2914356"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31" name="Right Triangle 1830">
            <a:extLst>
              <a:ext uri="{FF2B5EF4-FFF2-40B4-BE49-F238E27FC236}">
                <a16:creationId xmlns:a16="http://schemas.microsoft.com/office/drawing/2014/main" id="{3F75B7BC-3AD6-4936-B7CE-2519174560A1}"/>
              </a:ext>
            </a:extLst>
          </p:cNvPr>
          <p:cNvSpPr/>
          <p:nvPr/>
        </p:nvSpPr>
        <p:spPr bwMode="gray">
          <a:xfrm flipH="1">
            <a:off x="2914355"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32" name="Right Triangle 1831">
            <a:extLst>
              <a:ext uri="{FF2B5EF4-FFF2-40B4-BE49-F238E27FC236}">
                <a16:creationId xmlns:a16="http://schemas.microsoft.com/office/drawing/2014/main" id="{F6B6B5CD-DBDE-4AEE-A959-B6BBC8C2B835}"/>
              </a:ext>
            </a:extLst>
          </p:cNvPr>
          <p:cNvSpPr/>
          <p:nvPr/>
        </p:nvSpPr>
        <p:spPr bwMode="gray">
          <a:xfrm rot="10800000" flipH="1">
            <a:off x="2914356"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37" name="Right Triangle 1836">
            <a:extLst>
              <a:ext uri="{FF2B5EF4-FFF2-40B4-BE49-F238E27FC236}">
                <a16:creationId xmlns:a16="http://schemas.microsoft.com/office/drawing/2014/main" id="{4C4ECD62-C229-489A-A9D9-380EC6BFF49A}"/>
              </a:ext>
            </a:extLst>
          </p:cNvPr>
          <p:cNvSpPr/>
          <p:nvPr/>
        </p:nvSpPr>
        <p:spPr bwMode="gray">
          <a:xfrm flipV="1">
            <a:off x="3885811" y="3879274"/>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0" name="Right Triangle 1839">
            <a:extLst>
              <a:ext uri="{FF2B5EF4-FFF2-40B4-BE49-F238E27FC236}">
                <a16:creationId xmlns:a16="http://schemas.microsoft.com/office/drawing/2014/main" id="{C153F69D-3070-4E4F-B8FA-62E794D13CA1}"/>
              </a:ext>
            </a:extLst>
          </p:cNvPr>
          <p:cNvSpPr/>
          <p:nvPr/>
        </p:nvSpPr>
        <p:spPr bwMode="gray">
          <a:xfrm>
            <a:off x="3885811"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1" name="Right Triangle 1840">
            <a:extLst>
              <a:ext uri="{FF2B5EF4-FFF2-40B4-BE49-F238E27FC236}">
                <a16:creationId xmlns:a16="http://schemas.microsoft.com/office/drawing/2014/main" id="{4770A06A-4476-4777-99C2-987A7E700221}"/>
              </a:ext>
            </a:extLst>
          </p:cNvPr>
          <p:cNvSpPr/>
          <p:nvPr/>
        </p:nvSpPr>
        <p:spPr bwMode="gray">
          <a:xfrm rot="10800000">
            <a:off x="3885811" y="2910642"/>
            <a:ext cx="971456" cy="971203"/>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3" name="Right Triangle 1842">
            <a:extLst>
              <a:ext uri="{FF2B5EF4-FFF2-40B4-BE49-F238E27FC236}">
                <a16:creationId xmlns:a16="http://schemas.microsoft.com/office/drawing/2014/main" id="{31AC4ACE-2ABE-4436-BFBC-4F2D6149FB78}"/>
              </a:ext>
            </a:extLst>
          </p:cNvPr>
          <p:cNvSpPr/>
          <p:nvPr/>
        </p:nvSpPr>
        <p:spPr bwMode="gray">
          <a:xfrm rot="10800000">
            <a:off x="3885811" y="1942028"/>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7" name="Right Triangle 1846">
            <a:extLst>
              <a:ext uri="{FF2B5EF4-FFF2-40B4-BE49-F238E27FC236}">
                <a16:creationId xmlns:a16="http://schemas.microsoft.com/office/drawing/2014/main" id="{DF6615A2-64EC-40E6-8C46-1DA3817358AD}"/>
              </a:ext>
            </a:extLst>
          </p:cNvPr>
          <p:cNvSpPr/>
          <p:nvPr/>
        </p:nvSpPr>
        <p:spPr bwMode="gray">
          <a:xfrm flipV="1">
            <a:off x="2908" y="3879274"/>
            <a:ext cx="971456"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48" name="Right Triangle 1847">
            <a:extLst>
              <a:ext uri="{FF2B5EF4-FFF2-40B4-BE49-F238E27FC236}">
                <a16:creationId xmlns:a16="http://schemas.microsoft.com/office/drawing/2014/main" id="{3F74D7BB-A56E-4A89-88EC-9E54C34744FB}"/>
              </a:ext>
            </a:extLst>
          </p:cNvPr>
          <p:cNvSpPr/>
          <p:nvPr/>
        </p:nvSpPr>
        <p:spPr bwMode="gray">
          <a:xfrm rot="10800000" flipV="1">
            <a:off x="2909" y="3879274"/>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51" name="Right Triangle 1850">
            <a:extLst>
              <a:ext uri="{FF2B5EF4-FFF2-40B4-BE49-F238E27FC236}">
                <a16:creationId xmlns:a16="http://schemas.microsoft.com/office/drawing/2014/main" id="{D336D7EF-74BF-4C94-BE6B-3C40CBD0DCAC}"/>
              </a:ext>
            </a:extLst>
          </p:cNvPr>
          <p:cNvSpPr/>
          <p:nvPr/>
        </p:nvSpPr>
        <p:spPr bwMode="gray">
          <a:xfrm>
            <a:off x="2908" y="2910642"/>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52" name="Right Triangle 1851">
            <a:extLst>
              <a:ext uri="{FF2B5EF4-FFF2-40B4-BE49-F238E27FC236}">
                <a16:creationId xmlns:a16="http://schemas.microsoft.com/office/drawing/2014/main" id="{C9C99909-ECDA-4007-8D75-3521B3AB030C}"/>
              </a:ext>
            </a:extLst>
          </p:cNvPr>
          <p:cNvSpPr/>
          <p:nvPr/>
        </p:nvSpPr>
        <p:spPr bwMode="gray">
          <a:xfrm rot="10800000">
            <a:off x="2909" y="2910642"/>
            <a:ext cx="971456"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55" name="Right Triangle 1854">
            <a:extLst>
              <a:ext uri="{FF2B5EF4-FFF2-40B4-BE49-F238E27FC236}">
                <a16:creationId xmlns:a16="http://schemas.microsoft.com/office/drawing/2014/main" id="{BCF48B1C-9DED-4215-8AA1-4E622E02FC72}"/>
              </a:ext>
            </a:extLst>
          </p:cNvPr>
          <p:cNvSpPr/>
          <p:nvPr/>
        </p:nvSpPr>
        <p:spPr bwMode="gray">
          <a:xfrm>
            <a:off x="2908" y="1935284"/>
            <a:ext cx="971456"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56" name="Right Triangle 1855">
            <a:extLst>
              <a:ext uri="{FF2B5EF4-FFF2-40B4-BE49-F238E27FC236}">
                <a16:creationId xmlns:a16="http://schemas.microsoft.com/office/drawing/2014/main" id="{ED34EB74-8C15-4F6A-AC98-3FEE23A7F800}"/>
              </a:ext>
            </a:extLst>
          </p:cNvPr>
          <p:cNvSpPr/>
          <p:nvPr/>
        </p:nvSpPr>
        <p:spPr bwMode="gray">
          <a:xfrm rot="10800000">
            <a:off x="2909" y="1942028"/>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61" name="Right Triangle 1860">
            <a:extLst>
              <a:ext uri="{FF2B5EF4-FFF2-40B4-BE49-F238E27FC236}">
                <a16:creationId xmlns:a16="http://schemas.microsoft.com/office/drawing/2014/main" id="{A3A204C7-DCA3-4BC9-ACE9-3B7D8A3BB3D3}"/>
              </a:ext>
            </a:extLst>
          </p:cNvPr>
          <p:cNvSpPr/>
          <p:nvPr/>
        </p:nvSpPr>
        <p:spPr bwMode="gray">
          <a:xfrm flipH="1" flipV="1">
            <a:off x="971320" y="3879274"/>
            <a:ext cx="971456"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63" name="Right Triangle 1862">
            <a:extLst>
              <a:ext uri="{FF2B5EF4-FFF2-40B4-BE49-F238E27FC236}">
                <a16:creationId xmlns:a16="http://schemas.microsoft.com/office/drawing/2014/main" id="{005A5E7F-2B5F-453A-BEB8-7F45F12D0CE3}"/>
              </a:ext>
            </a:extLst>
          </p:cNvPr>
          <p:cNvSpPr/>
          <p:nvPr/>
        </p:nvSpPr>
        <p:spPr bwMode="gray">
          <a:xfrm flipH="1">
            <a:off x="971320" y="2910642"/>
            <a:ext cx="971456"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64" name="Right Triangle 1863">
            <a:extLst>
              <a:ext uri="{FF2B5EF4-FFF2-40B4-BE49-F238E27FC236}">
                <a16:creationId xmlns:a16="http://schemas.microsoft.com/office/drawing/2014/main" id="{1D696492-69DB-402B-917E-B527EC4C2B11}"/>
              </a:ext>
            </a:extLst>
          </p:cNvPr>
          <p:cNvSpPr/>
          <p:nvPr/>
        </p:nvSpPr>
        <p:spPr bwMode="gray">
          <a:xfrm rot="10800000" flipH="1">
            <a:off x="971320" y="2910642"/>
            <a:ext cx="971456"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66" name="Right Triangle 1865">
            <a:extLst>
              <a:ext uri="{FF2B5EF4-FFF2-40B4-BE49-F238E27FC236}">
                <a16:creationId xmlns:a16="http://schemas.microsoft.com/office/drawing/2014/main" id="{779C7A08-C796-4171-B04E-83BA761A3078}"/>
              </a:ext>
            </a:extLst>
          </p:cNvPr>
          <p:cNvSpPr/>
          <p:nvPr/>
        </p:nvSpPr>
        <p:spPr bwMode="gray">
          <a:xfrm flipH="1">
            <a:off x="971320" y="1942028"/>
            <a:ext cx="971456"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867" name="Right Triangle 1866">
            <a:extLst>
              <a:ext uri="{FF2B5EF4-FFF2-40B4-BE49-F238E27FC236}">
                <a16:creationId xmlns:a16="http://schemas.microsoft.com/office/drawing/2014/main" id="{05EADE92-E526-4245-9D6E-0E14B9ECE8D7}"/>
              </a:ext>
            </a:extLst>
          </p:cNvPr>
          <p:cNvSpPr/>
          <p:nvPr/>
        </p:nvSpPr>
        <p:spPr bwMode="gray">
          <a:xfrm rot="10800000" flipH="1">
            <a:off x="971321" y="1942028"/>
            <a:ext cx="971456"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3" name="Text Placeholder 862">
            <a:extLst>
              <a:ext uri="{FF2B5EF4-FFF2-40B4-BE49-F238E27FC236}">
                <a16:creationId xmlns:a16="http://schemas.microsoft.com/office/drawing/2014/main" id="{806A8161-3A3C-4E8C-98F0-AD01607CDAEE}"/>
              </a:ext>
            </a:extLst>
          </p:cNvPr>
          <p:cNvSpPr>
            <a:spLocks noGrp="1"/>
          </p:cNvSpPr>
          <p:nvPr userDrawn="1">
            <p:ph type="body" sz="quarter" idx="12"/>
          </p:nvPr>
        </p:nvSpPr>
        <p:spPr>
          <a:xfrm>
            <a:off x="849308" y="2633057"/>
            <a:ext cx="5246137" cy="1500187"/>
          </a:xfrm>
        </p:spPr>
        <p:txBody>
          <a:bodyPr anchor="ctr"/>
          <a:lstStyle>
            <a:lvl1pPr>
              <a:lnSpc>
                <a:spcPct val="100000"/>
              </a:lnSpc>
              <a:spcBef>
                <a:spcPts val="0"/>
              </a:spcBef>
              <a:defRPr sz="3600"/>
            </a:lvl1pPr>
            <a:lvl2pPr marL="273050" indent="0">
              <a:buNone/>
              <a:defRPr/>
            </a:lvl2pPr>
          </a:lstStyle>
          <a:p>
            <a:pPr lvl="0"/>
            <a:r>
              <a:rPr lang="en-US"/>
              <a:t>Edit Master text styles</a:t>
            </a:r>
          </a:p>
        </p:txBody>
      </p:sp>
      <p:sp>
        <p:nvSpPr>
          <p:cNvPr id="1502" name="Freeform: Shape 1501">
            <a:extLst>
              <a:ext uri="{FF2B5EF4-FFF2-40B4-BE49-F238E27FC236}">
                <a16:creationId xmlns:a16="http://schemas.microsoft.com/office/drawing/2014/main" id="{5571DF59-3072-4F42-8F36-292FD20A6C4B}"/>
              </a:ext>
            </a:extLst>
          </p:cNvPr>
          <p:cNvSpPr/>
          <p:nvPr userDrawn="1"/>
        </p:nvSpPr>
        <p:spPr bwMode="black">
          <a:xfrm>
            <a:off x="565612" y="2687487"/>
            <a:ext cx="45731" cy="1412491"/>
          </a:xfrm>
          <a:custGeom>
            <a:avLst/>
            <a:gdLst>
              <a:gd name="connsiteX0" fmla="*/ 0 w 45719"/>
              <a:gd name="connsiteY0" fmla="*/ 0 h 1412491"/>
              <a:gd name="connsiteX1" fmla="*/ 45719 w 45719"/>
              <a:gd name="connsiteY1" fmla="*/ 0 h 1412491"/>
              <a:gd name="connsiteX2" fmla="*/ 45719 w 45719"/>
              <a:gd name="connsiteY2" fmla="*/ 45129 h 1412491"/>
              <a:gd name="connsiteX3" fmla="*/ 45719 w 45719"/>
              <a:gd name="connsiteY3" fmla="*/ 1367362 h 1412491"/>
              <a:gd name="connsiteX4" fmla="*/ 45719 w 45719"/>
              <a:gd name="connsiteY4" fmla="*/ 1412491 h 1412491"/>
              <a:gd name="connsiteX5" fmla="*/ 0 w 45719"/>
              <a:gd name="connsiteY5" fmla="*/ 1412491 h 1412491"/>
              <a:gd name="connsiteX6" fmla="*/ 0 w 45719"/>
              <a:gd name="connsiteY6" fmla="*/ 1367362 h 1412491"/>
              <a:gd name="connsiteX7" fmla="*/ 0 w 45719"/>
              <a:gd name="connsiteY7" fmla="*/ 45129 h 1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 h="1412491">
                <a:moveTo>
                  <a:pt x="0" y="0"/>
                </a:moveTo>
                <a:lnTo>
                  <a:pt x="45719" y="0"/>
                </a:lnTo>
                <a:lnTo>
                  <a:pt x="45719" y="45129"/>
                </a:lnTo>
                <a:lnTo>
                  <a:pt x="45719" y="1367362"/>
                </a:lnTo>
                <a:lnTo>
                  <a:pt x="45719" y="1412491"/>
                </a:lnTo>
                <a:lnTo>
                  <a:pt x="0" y="1412491"/>
                </a:lnTo>
                <a:lnTo>
                  <a:pt x="0" y="1367362"/>
                </a:lnTo>
                <a:lnTo>
                  <a:pt x="0" y="45129"/>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74" name="TextBox 773">
            <a:extLst>
              <a:ext uri="{FF2B5EF4-FFF2-40B4-BE49-F238E27FC236}">
                <a16:creationId xmlns:a16="http://schemas.microsoft.com/office/drawing/2014/main" id="{BC2C04F8-C4D0-4DA4-8689-3A3303F0660F}"/>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2147" name="Oval 2146">
            <a:extLst>
              <a:ext uri="{FF2B5EF4-FFF2-40B4-BE49-F238E27FC236}">
                <a16:creationId xmlns:a16="http://schemas.microsoft.com/office/drawing/2014/main" id="{FDDA58E5-A99B-48C0-A6B7-6BAE32E46F62}"/>
              </a:ext>
            </a:extLst>
          </p:cNvPr>
          <p:cNvSpPr/>
          <p:nvPr userDrawn="1"/>
        </p:nvSpPr>
        <p:spPr bwMode="gray">
          <a:xfrm>
            <a:off x="7419954" y="1515533"/>
            <a:ext cx="3736885" cy="3735912"/>
          </a:xfrm>
          <a:prstGeom prst="ellipse">
            <a:avLst/>
          </a:prstGeom>
          <a:gradFill flip="none" rotWithShape="1">
            <a:gsLst>
              <a:gs pos="50000">
                <a:schemeClr val="accent1">
                  <a:lumMod val="95000"/>
                </a:schemeClr>
              </a:gs>
              <a:gs pos="50000">
                <a:schemeClr val="accent1">
                  <a:shade val="94000"/>
                  <a:satMod val="135000"/>
                </a:schemeClr>
              </a:gs>
            </a:gsLst>
            <a:lin ang="16200000" scaled="0"/>
            <a:tileRect/>
          </a:gradFill>
          <a:ln w="7620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25" lvl="0" algn="ctr">
              <a:spcAft>
                <a:spcPts val="800"/>
              </a:spcAft>
            </a:pPr>
            <a:endParaRPr lang="en-US" sz="1400" kern="0"/>
          </a:p>
        </p:txBody>
      </p:sp>
      <p:sp>
        <p:nvSpPr>
          <p:cNvPr id="207" name="TextBox 206">
            <a:extLst>
              <a:ext uri="{FF2B5EF4-FFF2-40B4-BE49-F238E27FC236}">
                <a16:creationId xmlns:a16="http://schemas.microsoft.com/office/drawing/2014/main" id="{9A4C1EDA-607F-4088-87AA-A9D396F1406D}"/>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13423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Photo">
    <p:spTree>
      <p:nvGrpSpPr>
        <p:cNvPr id="1" name=""/>
        <p:cNvGrpSpPr/>
        <p:nvPr/>
      </p:nvGrpSpPr>
      <p:grpSpPr>
        <a:xfrm>
          <a:off x="0" y="0"/>
          <a:ext cx="0" cy="0"/>
          <a:chOff x="0" y="0"/>
          <a:chExt cx="0" cy="0"/>
        </a:xfrm>
      </p:grpSpPr>
      <p:sp>
        <p:nvSpPr>
          <p:cNvPr id="1013" name="Rectangle 1012">
            <a:extLst>
              <a:ext uri="{FF2B5EF4-FFF2-40B4-BE49-F238E27FC236}">
                <a16:creationId xmlns:a16="http://schemas.microsoft.com/office/drawing/2014/main" id="{CD0EF2AC-219D-4624-9351-1D5E5D8F2D84}"/>
              </a:ext>
            </a:extLst>
          </p:cNvPr>
          <p:cNvSpPr/>
          <p:nvPr userDrawn="1"/>
        </p:nvSpPr>
        <p:spPr bwMode="gray">
          <a:xfrm>
            <a:off x="4847464" y="-27162"/>
            <a:ext cx="7376522" cy="6793722"/>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grpSp>
        <p:nvGrpSpPr>
          <p:cNvPr id="2" name="Group 1">
            <a:extLst>
              <a:ext uri="{FF2B5EF4-FFF2-40B4-BE49-F238E27FC236}">
                <a16:creationId xmlns:a16="http://schemas.microsoft.com/office/drawing/2014/main" id="{09D52D90-4743-4C8E-B735-6D8B5B4E4C0A}"/>
              </a:ext>
            </a:extLst>
          </p:cNvPr>
          <p:cNvGrpSpPr/>
          <p:nvPr userDrawn="1"/>
        </p:nvGrpSpPr>
        <p:grpSpPr bwMode="gray">
          <a:xfrm>
            <a:off x="4847462" y="-27163"/>
            <a:ext cx="1939869" cy="6793721"/>
            <a:chOff x="4846200" y="-27163"/>
            <a:chExt cx="1939364" cy="6793721"/>
          </a:xfrm>
        </p:grpSpPr>
        <p:sp>
          <p:nvSpPr>
            <p:cNvPr id="1370" name="Right Triangle 1369">
              <a:extLst>
                <a:ext uri="{FF2B5EF4-FFF2-40B4-BE49-F238E27FC236}">
                  <a16:creationId xmlns:a16="http://schemas.microsoft.com/office/drawing/2014/main" id="{3599C934-5751-456B-838E-0C52C6AAB5C8}"/>
                </a:ext>
              </a:extLst>
            </p:cNvPr>
            <p:cNvSpPr/>
            <p:nvPr/>
          </p:nvSpPr>
          <p:spPr bwMode="gray">
            <a:xfrm>
              <a:off x="4846200" y="5795355"/>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1" name="Right Triangle 1370">
              <a:extLst>
                <a:ext uri="{FF2B5EF4-FFF2-40B4-BE49-F238E27FC236}">
                  <a16:creationId xmlns:a16="http://schemas.microsoft.com/office/drawing/2014/main" id="{85C5404B-3B4A-42F9-957C-83A6A9F34C7D}"/>
                </a:ext>
              </a:extLst>
            </p:cNvPr>
            <p:cNvSpPr/>
            <p:nvPr/>
          </p:nvSpPr>
          <p:spPr bwMode="gray">
            <a:xfrm flipV="1">
              <a:off x="4846200" y="3850989"/>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2" name="Right Triangle 1371">
              <a:extLst>
                <a:ext uri="{FF2B5EF4-FFF2-40B4-BE49-F238E27FC236}">
                  <a16:creationId xmlns:a16="http://schemas.microsoft.com/office/drawing/2014/main" id="{A7DA179D-62EA-437C-99FF-8EEC8EC1A7B4}"/>
                </a:ext>
              </a:extLst>
            </p:cNvPr>
            <p:cNvSpPr/>
            <p:nvPr/>
          </p:nvSpPr>
          <p:spPr bwMode="gray">
            <a:xfrm rot="10800000" flipV="1">
              <a:off x="4846201" y="385098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3" name="Right Triangle 1372">
              <a:extLst>
                <a:ext uri="{FF2B5EF4-FFF2-40B4-BE49-F238E27FC236}">
                  <a16:creationId xmlns:a16="http://schemas.microsoft.com/office/drawing/2014/main" id="{00F31AEB-95C8-4C39-A5B1-ED3C4B9C5CB9}"/>
                </a:ext>
              </a:extLst>
            </p:cNvPr>
            <p:cNvSpPr/>
            <p:nvPr/>
          </p:nvSpPr>
          <p:spPr bwMode="gray">
            <a:xfrm>
              <a:off x="484620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4" name="Right Triangle 1373">
              <a:extLst>
                <a:ext uri="{FF2B5EF4-FFF2-40B4-BE49-F238E27FC236}">
                  <a16:creationId xmlns:a16="http://schemas.microsoft.com/office/drawing/2014/main" id="{974DB0DE-7B2D-4294-B6F2-C4D42DD78D24}"/>
                </a:ext>
              </a:extLst>
            </p:cNvPr>
            <p:cNvSpPr/>
            <p:nvPr/>
          </p:nvSpPr>
          <p:spPr bwMode="gray">
            <a:xfrm rot="10800000">
              <a:off x="4846201" y="482306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5" name="Right Triangle 1374">
              <a:extLst>
                <a:ext uri="{FF2B5EF4-FFF2-40B4-BE49-F238E27FC236}">
                  <a16:creationId xmlns:a16="http://schemas.microsoft.com/office/drawing/2014/main" id="{388AACE6-BE8F-41EA-91AE-02748D278CC4}"/>
                </a:ext>
              </a:extLst>
            </p:cNvPr>
            <p:cNvSpPr/>
            <p:nvPr/>
          </p:nvSpPr>
          <p:spPr bwMode="gray">
            <a:xfrm>
              <a:off x="4846200" y="2882357"/>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6" name="Right Triangle 1375">
              <a:extLst>
                <a:ext uri="{FF2B5EF4-FFF2-40B4-BE49-F238E27FC236}">
                  <a16:creationId xmlns:a16="http://schemas.microsoft.com/office/drawing/2014/main" id="{21ECB941-AEBB-474B-A428-C5ED662075E8}"/>
                </a:ext>
              </a:extLst>
            </p:cNvPr>
            <p:cNvSpPr/>
            <p:nvPr/>
          </p:nvSpPr>
          <p:spPr bwMode="gray">
            <a:xfrm rot="10800000">
              <a:off x="4846201" y="2882357"/>
              <a:ext cx="971203"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7" name="Right Triangle 1376">
              <a:extLst>
                <a:ext uri="{FF2B5EF4-FFF2-40B4-BE49-F238E27FC236}">
                  <a16:creationId xmlns:a16="http://schemas.microsoft.com/office/drawing/2014/main" id="{539C65EF-8E93-4F75-BC5C-517D0066C60A}"/>
                </a:ext>
              </a:extLst>
            </p:cNvPr>
            <p:cNvSpPr/>
            <p:nvPr/>
          </p:nvSpPr>
          <p:spPr bwMode="gray">
            <a:xfrm flipV="1">
              <a:off x="4846200" y="941662"/>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8" name="Right Triangle 1377">
              <a:extLst>
                <a:ext uri="{FF2B5EF4-FFF2-40B4-BE49-F238E27FC236}">
                  <a16:creationId xmlns:a16="http://schemas.microsoft.com/office/drawing/2014/main" id="{DF2F9C5E-E238-4574-A8F4-FA4D66F4B0C3}"/>
                </a:ext>
              </a:extLst>
            </p:cNvPr>
            <p:cNvSpPr/>
            <p:nvPr/>
          </p:nvSpPr>
          <p:spPr bwMode="gray">
            <a:xfrm rot="10800000" flipV="1">
              <a:off x="4846201" y="941662"/>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79" name="Right Triangle 1378">
              <a:extLst>
                <a:ext uri="{FF2B5EF4-FFF2-40B4-BE49-F238E27FC236}">
                  <a16:creationId xmlns:a16="http://schemas.microsoft.com/office/drawing/2014/main" id="{958D2E98-34FA-47C0-94A0-FABABD129788}"/>
                </a:ext>
              </a:extLst>
            </p:cNvPr>
            <p:cNvSpPr/>
            <p:nvPr/>
          </p:nvSpPr>
          <p:spPr bwMode="gray">
            <a:xfrm>
              <a:off x="4846200" y="1906998"/>
              <a:ext cx="971203"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0" name="Right Triangle 1379">
              <a:extLst>
                <a:ext uri="{FF2B5EF4-FFF2-40B4-BE49-F238E27FC236}">
                  <a16:creationId xmlns:a16="http://schemas.microsoft.com/office/drawing/2014/main" id="{4A0B033B-FC04-4791-9519-5200D0F4E919}"/>
                </a:ext>
              </a:extLst>
            </p:cNvPr>
            <p:cNvSpPr/>
            <p:nvPr/>
          </p:nvSpPr>
          <p:spPr bwMode="gray">
            <a:xfrm rot="10800000">
              <a:off x="4846201" y="1913743"/>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1" name="Right Triangle 1380">
              <a:extLst>
                <a:ext uri="{FF2B5EF4-FFF2-40B4-BE49-F238E27FC236}">
                  <a16:creationId xmlns:a16="http://schemas.microsoft.com/office/drawing/2014/main" id="{2FCA60AB-20A2-4764-9C04-BB038DAD7ADC}"/>
                </a:ext>
              </a:extLst>
            </p:cNvPr>
            <p:cNvSpPr/>
            <p:nvPr/>
          </p:nvSpPr>
          <p:spPr bwMode="gray">
            <a:xfrm>
              <a:off x="4846200" y="-2716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2" name="Right Triangle 1381">
              <a:extLst>
                <a:ext uri="{FF2B5EF4-FFF2-40B4-BE49-F238E27FC236}">
                  <a16:creationId xmlns:a16="http://schemas.microsoft.com/office/drawing/2014/main" id="{89B2792B-4D76-4733-AB42-B082E0224708}"/>
                </a:ext>
              </a:extLst>
            </p:cNvPr>
            <p:cNvSpPr/>
            <p:nvPr/>
          </p:nvSpPr>
          <p:spPr bwMode="gray">
            <a:xfrm rot="10800000">
              <a:off x="4846201" y="-22208"/>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3" name="Right Triangle 1382">
              <a:extLst>
                <a:ext uri="{FF2B5EF4-FFF2-40B4-BE49-F238E27FC236}">
                  <a16:creationId xmlns:a16="http://schemas.microsoft.com/office/drawing/2014/main" id="{F43A82C5-17F4-4F3F-A045-341F722D9D97}"/>
                </a:ext>
              </a:extLst>
            </p:cNvPr>
            <p:cNvSpPr/>
            <p:nvPr/>
          </p:nvSpPr>
          <p:spPr bwMode="gray">
            <a:xfrm flipH="1">
              <a:off x="5814360" y="5795355"/>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4" name="Right Triangle 1383">
              <a:extLst>
                <a:ext uri="{FF2B5EF4-FFF2-40B4-BE49-F238E27FC236}">
                  <a16:creationId xmlns:a16="http://schemas.microsoft.com/office/drawing/2014/main" id="{602E385A-B353-4E42-A88C-E4614A3D60FE}"/>
                </a:ext>
              </a:extLst>
            </p:cNvPr>
            <p:cNvSpPr/>
            <p:nvPr/>
          </p:nvSpPr>
          <p:spPr bwMode="gray">
            <a:xfrm rot="10800000" flipH="1">
              <a:off x="5814360" y="5795355"/>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5" name="Right Triangle 1384">
              <a:extLst>
                <a:ext uri="{FF2B5EF4-FFF2-40B4-BE49-F238E27FC236}">
                  <a16:creationId xmlns:a16="http://schemas.microsoft.com/office/drawing/2014/main" id="{A24376BF-B6C2-4F3C-BBAA-69E24670CDAB}"/>
                </a:ext>
              </a:extLst>
            </p:cNvPr>
            <p:cNvSpPr/>
            <p:nvPr/>
          </p:nvSpPr>
          <p:spPr bwMode="gray">
            <a:xfrm flipH="1" flipV="1">
              <a:off x="5814360" y="385098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6" name="Right Triangle 1385">
              <a:extLst>
                <a:ext uri="{FF2B5EF4-FFF2-40B4-BE49-F238E27FC236}">
                  <a16:creationId xmlns:a16="http://schemas.microsoft.com/office/drawing/2014/main" id="{6874A72F-27CB-4565-9E3B-D22E138B0388}"/>
                </a:ext>
              </a:extLst>
            </p:cNvPr>
            <p:cNvSpPr/>
            <p:nvPr/>
          </p:nvSpPr>
          <p:spPr bwMode="gray">
            <a:xfrm rot="10800000" flipH="1">
              <a:off x="581436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7" name="Right Triangle 1386">
              <a:extLst>
                <a:ext uri="{FF2B5EF4-FFF2-40B4-BE49-F238E27FC236}">
                  <a16:creationId xmlns:a16="http://schemas.microsoft.com/office/drawing/2014/main" id="{F8BB93F5-B1AB-4038-850F-AF8F00FF1BED}"/>
                </a:ext>
              </a:extLst>
            </p:cNvPr>
            <p:cNvSpPr/>
            <p:nvPr/>
          </p:nvSpPr>
          <p:spPr bwMode="gray">
            <a:xfrm flipH="1">
              <a:off x="5814360" y="2882357"/>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8" name="Right Triangle 1387">
              <a:extLst>
                <a:ext uri="{FF2B5EF4-FFF2-40B4-BE49-F238E27FC236}">
                  <a16:creationId xmlns:a16="http://schemas.microsoft.com/office/drawing/2014/main" id="{ED1E7BAE-8993-4BA5-9D9A-48406629D0EF}"/>
                </a:ext>
              </a:extLst>
            </p:cNvPr>
            <p:cNvSpPr/>
            <p:nvPr/>
          </p:nvSpPr>
          <p:spPr bwMode="gray">
            <a:xfrm rot="10800000" flipH="1">
              <a:off x="5814360" y="2882357"/>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89" name="Right Triangle 1388">
              <a:extLst>
                <a:ext uri="{FF2B5EF4-FFF2-40B4-BE49-F238E27FC236}">
                  <a16:creationId xmlns:a16="http://schemas.microsoft.com/office/drawing/2014/main" id="{0EB2C9D0-2C27-4599-A870-9F5AAF7294B5}"/>
                </a:ext>
              </a:extLst>
            </p:cNvPr>
            <p:cNvSpPr/>
            <p:nvPr/>
          </p:nvSpPr>
          <p:spPr bwMode="gray">
            <a:xfrm flipH="1" flipV="1">
              <a:off x="5814360" y="941662"/>
              <a:ext cx="971203"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90" name="Right Triangle 1389">
              <a:extLst>
                <a:ext uri="{FF2B5EF4-FFF2-40B4-BE49-F238E27FC236}">
                  <a16:creationId xmlns:a16="http://schemas.microsoft.com/office/drawing/2014/main" id="{2F05557C-9E39-462A-8236-62EDF6565417}"/>
                </a:ext>
              </a:extLst>
            </p:cNvPr>
            <p:cNvSpPr/>
            <p:nvPr/>
          </p:nvSpPr>
          <p:spPr bwMode="gray">
            <a:xfrm flipH="1">
              <a:off x="5814360" y="1913743"/>
              <a:ext cx="971203"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91" name="Right Triangle 1390">
              <a:extLst>
                <a:ext uri="{FF2B5EF4-FFF2-40B4-BE49-F238E27FC236}">
                  <a16:creationId xmlns:a16="http://schemas.microsoft.com/office/drawing/2014/main" id="{A5337454-BB4E-4425-8474-78A5D268E176}"/>
                </a:ext>
              </a:extLst>
            </p:cNvPr>
            <p:cNvSpPr/>
            <p:nvPr/>
          </p:nvSpPr>
          <p:spPr bwMode="gray">
            <a:xfrm rot="10800000" flipH="1">
              <a:off x="5814361" y="191374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92" name="Right Triangle 1391">
              <a:extLst>
                <a:ext uri="{FF2B5EF4-FFF2-40B4-BE49-F238E27FC236}">
                  <a16:creationId xmlns:a16="http://schemas.microsoft.com/office/drawing/2014/main" id="{643FD79A-057C-4026-B658-5CDF0B133455}"/>
                </a:ext>
              </a:extLst>
            </p:cNvPr>
            <p:cNvSpPr/>
            <p:nvPr/>
          </p:nvSpPr>
          <p:spPr bwMode="gray">
            <a:xfrm flipH="1">
              <a:off x="5814360" y="-27163"/>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93" name="Right Triangle 1392">
              <a:extLst>
                <a:ext uri="{FF2B5EF4-FFF2-40B4-BE49-F238E27FC236}">
                  <a16:creationId xmlns:a16="http://schemas.microsoft.com/office/drawing/2014/main" id="{367A8D7D-AAA5-4C20-8CC6-ED9D7A0BC781}"/>
                </a:ext>
              </a:extLst>
            </p:cNvPr>
            <p:cNvSpPr/>
            <p:nvPr/>
          </p:nvSpPr>
          <p:spPr bwMode="gray">
            <a:xfrm rot="10800000" flipH="1">
              <a:off x="5814360" y="-22208"/>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0" name="Right Triangle 1279">
              <a:extLst>
                <a:ext uri="{FF2B5EF4-FFF2-40B4-BE49-F238E27FC236}">
                  <a16:creationId xmlns:a16="http://schemas.microsoft.com/office/drawing/2014/main" id="{EBADC093-349D-4630-9B94-A2A27401F06A}"/>
                </a:ext>
              </a:extLst>
            </p:cNvPr>
            <p:cNvSpPr/>
            <p:nvPr/>
          </p:nvSpPr>
          <p:spPr bwMode="gray">
            <a:xfrm>
              <a:off x="4846200" y="5795355"/>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1" name="Right Triangle 1280">
              <a:extLst>
                <a:ext uri="{FF2B5EF4-FFF2-40B4-BE49-F238E27FC236}">
                  <a16:creationId xmlns:a16="http://schemas.microsoft.com/office/drawing/2014/main" id="{BF9B8E6C-4DB2-4123-A439-EE646BB6DED7}"/>
                </a:ext>
              </a:extLst>
            </p:cNvPr>
            <p:cNvSpPr/>
            <p:nvPr/>
          </p:nvSpPr>
          <p:spPr bwMode="gray">
            <a:xfrm flipV="1">
              <a:off x="4846200" y="3850989"/>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2" name="Right Triangle 1281">
              <a:extLst>
                <a:ext uri="{FF2B5EF4-FFF2-40B4-BE49-F238E27FC236}">
                  <a16:creationId xmlns:a16="http://schemas.microsoft.com/office/drawing/2014/main" id="{95B76C49-3437-4512-8C50-524082644981}"/>
                </a:ext>
              </a:extLst>
            </p:cNvPr>
            <p:cNvSpPr/>
            <p:nvPr/>
          </p:nvSpPr>
          <p:spPr bwMode="gray">
            <a:xfrm rot="10800000" flipV="1">
              <a:off x="4846201" y="385098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3" name="Right Triangle 1282">
              <a:extLst>
                <a:ext uri="{FF2B5EF4-FFF2-40B4-BE49-F238E27FC236}">
                  <a16:creationId xmlns:a16="http://schemas.microsoft.com/office/drawing/2014/main" id="{9A6EE615-D02E-4173-9308-2F2D43F11DB9}"/>
                </a:ext>
              </a:extLst>
            </p:cNvPr>
            <p:cNvSpPr/>
            <p:nvPr/>
          </p:nvSpPr>
          <p:spPr bwMode="gray">
            <a:xfrm>
              <a:off x="484620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4" name="Right Triangle 1283">
              <a:extLst>
                <a:ext uri="{FF2B5EF4-FFF2-40B4-BE49-F238E27FC236}">
                  <a16:creationId xmlns:a16="http://schemas.microsoft.com/office/drawing/2014/main" id="{13401021-AC8A-41D3-B6EA-2D35512D4B19}"/>
                </a:ext>
              </a:extLst>
            </p:cNvPr>
            <p:cNvSpPr/>
            <p:nvPr/>
          </p:nvSpPr>
          <p:spPr bwMode="gray">
            <a:xfrm rot="10800000">
              <a:off x="4846201" y="482306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5" name="Right Triangle 1284">
              <a:extLst>
                <a:ext uri="{FF2B5EF4-FFF2-40B4-BE49-F238E27FC236}">
                  <a16:creationId xmlns:a16="http://schemas.microsoft.com/office/drawing/2014/main" id="{E8EE5833-7027-4282-B593-BCF545F26BF7}"/>
                </a:ext>
              </a:extLst>
            </p:cNvPr>
            <p:cNvSpPr/>
            <p:nvPr/>
          </p:nvSpPr>
          <p:spPr bwMode="gray">
            <a:xfrm>
              <a:off x="4846200" y="2882357"/>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6" name="Right Triangle 1285">
              <a:extLst>
                <a:ext uri="{FF2B5EF4-FFF2-40B4-BE49-F238E27FC236}">
                  <a16:creationId xmlns:a16="http://schemas.microsoft.com/office/drawing/2014/main" id="{969EF942-97D1-4FE3-A8E0-703F7D8E608E}"/>
                </a:ext>
              </a:extLst>
            </p:cNvPr>
            <p:cNvSpPr/>
            <p:nvPr/>
          </p:nvSpPr>
          <p:spPr bwMode="gray">
            <a:xfrm rot="10800000">
              <a:off x="4846201" y="2882357"/>
              <a:ext cx="971203"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7" name="Right Triangle 1286">
              <a:extLst>
                <a:ext uri="{FF2B5EF4-FFF2-40B4-BE49-F238E27FC236}">
                  <a16:creationId xmlns:a16="http://schemas.microsoft.com/office/drawing/2014/main" id="{9F9F54CE-376D-48C3-A057-0909AE7DFB37}"/>
                </a:ext>
              </a:extLst>
            </p:cNvPr>
            <p:cNvSpPr/>
            <p:nvPr/>
          </p:nvSpPr>
          <p:spPr bwMode="gray">
            <a:xfrm flipV="1">
              <a:off x="4846200" y="941662"/>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8" name="Right Triangle 1287">
              <a:extLst>
                <a:ext uri="{FF2B5EF4-FFF2-40B4-BE49-F238E27FC236}">
                  <a16:creationId xmlns:a16="http://schemas.microsoft.com/office/drawing/2014/main" id="{F2D9EC31-19E6-433C-9BE3-4E8DDACCEA9D}"/>
                </a:ext>
              </a:extLst>
            </p:cNvPr>
            <p:cNvSpPr/>
            <p:nvPr/>
          </p:nvSpPr>
          <p:spPr bwMode="gray">
            <a:xfrm rot="10800000" flipV="1">
              <a:off x="4846201" y="941662"/>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89" name="Right Triangle 1288">
              <a:extLst>
                <a:ext uri="{FF2B5EF4-FFF2-40B4-BE49-F238E27FC236}">
                  <a16:creationId xmlns:a16="http://schemas.microsoft.com/office/drawing/2014/main" id="{557F3343-FDDE-478E-B5B0-C9510D7BDFBF}"/>
                </a:ext>
              </a:extLst>
            </p:cNvPr>
            <p:cNvSpPr/>
            <p:nvPr/>
          </p:nvSpPr>
          <p:spPr bwMode="gray">
            <a:xfrm>
              <a:off x="4846200" y="1906998"/>
              <a:ext cx="971203"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0" name="Right Triangle 1289">
              <a:extLst>
                <a:ext uri="{FF2B5EF4-FFF2-40B4-BE49-F238E27FC236}">
                  <a16:creationId xmlns:a16="http://schemas.microsoft.com/office/drawing/2014/main" id="{D991133C-D92A-4CE8-9E18-8CE6550ADB9E}"/>
                </a:ext>
              </a:extLst>
            </p:cNvPr>
            <p:cNvSpPr/>
            <p:nvPr/>
          </p:nvSpPr>
          <p:spPr bwMode="gray">
            <a:xfrm rot="10800000">
              <a:off x="4846201" y="1913743"/>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1" name="Right Triangle 1290">
              <a:extLst>
                <a:ext uri="{FF2B5EF4-FFF2-40B4-BE49-F238E27FC236}">
                  <a16:creationId xmlns:a16="http://schemas.microsoft.com/office/drawing/2014/main" id="{36E673E0-85B7-4C0A-81C2-71DC9D567AF7}"/>
                </a:ext>
              </a:extLst>
            </p:cNvPr>
            <p:cNvSpPr/>
            <p:nvPr/>
          </p:nvSpPr>
          <p:spPr bwMode="gray">
            <a:xfrm>
              <a:off x="4846200" y="-2716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2" name="Right Triangle 1291">
              <a:extLst>
                <a:ext uri="{FF2B5EF4-FFF2-40B4-BE49-F238E27FC236}">
                  <a16:creationId xmlns:a16="http://schemas.microsoft.com/office/drawing/2014/main" id="{26CD46F5-1EED-4F90-B6C2-058AD6E414E0}"/>
                </a:ext>
              </a:extLst>
            </p:cNvPr>
            <p:cNvSpPr/>
            <p:nvPr/>
          </p:nvSpPr>
          <p:spPr bwMode="gray">
            <a:xfrm rot="10800000">
              <a:off x="4846201" y="-22208"/>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3" name="Right Triangle 1292">
              <a:extLst>
                <a:ext uri="{FF2B5EF4-FFF2-40B4-BE49-F238E27FC236}">
                  <a16:creationId xmlns:a16="http://schemas.microsoft.com/office/drawing/2014/main" id="{7CC1BF22-7968-4C41-BFF5-FEDB73F43026}"/>
                </a:ext>
              </a:extLst>
            </p:cNvPr>
            <p:cNvSpPr/>
            <p:nvPr/>
          </p:nvSpPr>
          <p:spPr bwMode="gray">
            <a:xfrm flipH="1">
              <a:off x="5814360" y="5795355"/>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4" name="Right Triangle 1293">
              <a:extLst>
                <a:ext uri="{FF2B5EF4-FFF2-40B4-BE49-F238E27FC236}">
                  <a16:creationId xmlns:a16="http://schemas.microsoft.com/office/drawing/2014/main" id="{E7B63619-0422-42F2-8D2D-08DAD5450723}"/>
                </a:ext>
              </a:extLst>
            </p:cNvPr>
            <p:cNvSpPr/>
            <p:nvPr/>
          </p:nvSpPr>
          <p:spPr bwMode="gray">
            <a:xfrm rot="10800000" flipH="1">
              <a:off x="5814360" y="5795355"/>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5" name="Right Triangle 1294">
              <a:extLst>
                <a:ext uri="{FF2B5EF4-FFF2-40B4-BE49-F238E27FC236}">
                  <a16:creationId xmlns:a16="http://schemas.microsoft.com/office/drawing/2014/main" id="{6CBE2C74-D9DE-4EF8-8ED4-38D34A06FA22}"/>
                </a:ext>
              </a:extLst>
            </p:cNvPr>
            <p:cNvSpPr/>
            <p:nvPr/>
          </p:nvSpPr>
          <p:spPr bwMode="gray">
            <a:xfrm flipH="1" flipV="1">
              <a:off x="5814360" y="385098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6" name="Right Triangle 1295">
              <a:extLst>
                <a:ext uri="{FF2B5EF4-FFF2-40B4-BE49-F238E27FC236}">
                  <a16:creationId xmlns:a16="http://schemas.microsoft.com/office/drawing/2014/main" id="{EB81F80B-ACAA-43D3-9DAD-4A22BE5BEF40}"/>
                </a:ext>
              </a:extLst>
            </p:cNvPr>
            <p:cNvSpPr/>
            <p:nvPr/>
          </p:nvSpPr>
          <p:spPr bwMode="gray">
            <a:xfrm rot="10800000" flipH="1">
              <a:off x="581436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7" name="Right Triangle 1296">
              <a:extLst>
                <a:ext uri="{FF2B5EF4-FFF2-40B4-BE49-F238E27FC236}">
                  <a16:creationId xmlns:a16="http://schemas.microsoft.com/office/drawing/2014/main" id="{7207848F-96C9-42CE-B22A-50A4F3CFAE36}"/>
                </a:ext>
              </a:extLst>
            </p:cNvPr>
            <p:cNvSpPr/>
            <p:nvPr/>
          </p:nvSpPr>
          <p:spPr bwMode="gray">
            <a:xfrm flipH="1">
              <a:off x="5814360" y="2882357"/>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8" name="Right Triangle 1297">
              <a:extLst>
                <a:ext uri="{FF2B5EF4-FFF2-40B4-BE49-F238E27FC236}">
                  <a16:creationId xmlns:a16="http://schemas.microsoft.com/office/drawing/2014/main" id="{B27F16BA-53BC-4CA7-886E-1E5D4E5E8930}"/>
                </a:ext>
              </a:extLst>
            </p:cNvPr>
            <p:cNvSpPr/>
            <p:nvPr/>
          </p:nvSpPr>
          <p:spPr bwMode="gray">
            <a:xfrm rot="10800000" flipH="1">
              <a:off x="5814360" y="2882357"/>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99" name="Right Triangle 1298">
              <a:extLst>
                <a:ext uri="{FF2B5EF4-FFF2-40B4-BE49-F238E27FC236}">
                  <a16:creationId xmlns:a16="http://schemas.microsoft.com/office/drawing/2014/main" id="{F7CA9B6E-AFE1-4BB0-BB85-58B11C60F6DF}"/>
                </a:ext>
              </a:extLst>
            </p:cNvPr>
            <p:cNvSpPr/>
            <p:nvPr/>
          </p:nvSpPr>
          <p:spPr bwMode="gray">
            <a:xfrm flipH="1" flipV="1">
              <a:off x="5814360" y="941662"/>
              <a:ext cx="971203"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00" name="Right Triangle 1299">
              <a:extLst>
                <a:ext uri="{FF2B5EF4-FFF2-40B4-BE49-F238E27FC236}">
                  <a16:creationId xmlns:a16="http://schemas.microsoft.com/office/drawing/2014/main" id="{8545CF14-65E0-420C-B4A8-87CCD904AC07}"/>
                </a:ext>
              </a:extLst>
            </p:cNvPr>
            <p:cNvSpPr/>
            <p:nvPr/>
          </p:nvSpPr>
          <p:spPr bwMode="gray">
            <a:xfrm flipH="1">
              <a:off x="5814360" y="1913743"/>
              <a:ext cx="971203"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01" name="Right Triangle 1300">
              <a:extLst>
                <a:ext uri="{FF2B5EF4-FFF2-40B4-BE49-F238E27FC236}">
                  <a16:creationId xmlns:a16="http://schemas.microsoft.com/office/drawing/2014/main" id="{3B8AC1D2-39EF-4EF1-BDEE-E0FCA38A8B18}"/>
                </a:ext>
              </a:extLst>
            </p:cNvPr>
            <p:cNvSpPr/>
            <p:nvPr/>
          </p:nvSpPr>
          <p:spPr bwMode="gray">
            <a:xfrm rot="10800000" flipH="1">
              <a:off x="5814361" y="191374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02" name="Right Triangle 1301">
              <a:extLst>
                <a:ext uri="{FF2B5EF4-FFF2-40B4-BE49-F238E27FC236}">
                  <a16:creationId xmlns:a16="http://schemas.microsoft.com/office/drawing/2014/main" id="{A408348B-F0F2-445A-B809-160C9B914895}"/>
                </a:ext>
              </a:extLst>
            </p:cNvPr>
            <p:cNvSpPr/>
            <p:nvPr/>
          </p:nvSpPr>
          <p:spPr bwMode="gray">
            <a:xfrm flipH="1">
              <a:off x="5814360" y="-27163"/>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303" name="Right Triangle 1302">
              <a:extLst>
                <a:ext uri="{FF2B5EF4-FFF2-40B4-BE49-F238E27FC236}">
                  <a16:creationId xmlns:a16="http://schemas.microsoft.com/office/drawing/2014/main" id="{DC08F041-1CAC-45D5-B3A5-D6343F612AAE}"/>
                </a:ext>
              </a:extLst>
            </p:cNvPr>
            <p:cNvSpPr/>
            <p:nvPr/>
          </p:nvSpPr>
          <p:spPr bwMode="gray">
            <a:xfrm rot="10800000" flipH="1">
              <a:off x="5814360" y="-22208"/>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0" name="Right Triangle 1189">
              <a:extLst>
                <a:ext uri="{FF2B5EF4-FFF2-40B4-BE49-F238E27FC236}">
                  <a16:creationId xmlns:a16="http://schemas.microsoft.com/office/drawing/2014/main" id="{D62AAE2C-6FC6-49B6-836D-9B292AB71CB0}"/>
                </a:ext>
              </a:extLst>
            </p:cNvPr>
            <p:cNvSpPr/>
            <p:nvPr/>
          </p:nvSpPr>
          <p:spPr bwMode="gray">
            <a:xfrm>
              <a:off x="4846200" y="5795355"/>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1" name="Right Triangle 1190">
              <a:extLst>
                <a:ext uri="{FF2B5EF4-FFF2-40B4-BE49-F238E27FC236}">
                  <a16:creationId xmlns:a16="http://schemas.microsoft.com/office/drawing/2014/main" id="{77461235-8841-42F8-90C1-89E9FD423EC4}"/>
                </a:ext>
              </a:extLst>
            </p:cNvPr>
            <p:cNvSpPr/>
            <p:nvPr/>
          </p:nvSpPr>
          <p:spPr bwMode="gray">
            <a:xfrm flipV="1">
              <a:off x="4846200" y="3850989"/>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2" name="Right Triangle 1191">
              <a:extLst>
                <a:ext uri="{FF2B5EF4-FFF2-40B4-BE49-F238E27FC236}">
                  <a16:creationId xmlns:a16="http://schemas.microsoft.com/office/drawing/2014/main" id="{66AA5011-32A8-42CD-BE1C-80B5ECC601F5}"/>
                </a:ext>
              </a:extLst>
            </p:cNvPr>
            <p:cNvSpPr/>
            <p:nvPr/>
          </p:nvSpPr>
          <p:spPr bwMode="gray">
            <a:xfrm rot="10800000" flipV="1">
              <a:off x="4846201" y="385098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3" name="Right Triangle 1192">
              <a:extLst>
                <a:ext uri="{FF2B5EF4-FFF2-40B4-BE49-F238E27FC236}">
                  <a16:creationId xmlns:a16="http://schemas.microsoft.com/office/drawing/2014/main" id="{2502D9A9-530B-4BFC-91C2-D29FA99116CE}"/>
                </a:ext>
              </a:extLst>
            </p:cNvPr>
            <p:cNvSpPr/>
            <p:nvPr/>
          </p:nvSpPr>
          <p:spPr bwMode="gray">
            <a:xfrm>
              <a:off x="484620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4" name="Right Triangle 1193">
              <a:extLst>
                <a:ext uri="{FF2B5EF4-FFF2-40B4-BE49-F238E27FC236}">
                  <a16:creationId xmlns:a16="http://schemas.microsoft.com/office/drawing/2014/main" id="{B6656107-FF21-440C-A3DD-FC2B68F76538}"/>
                </a:ext>
              </a:extLst>
            </p:cNvPr>
            <p:cNvSpPr/>
            <p:nvPr/>
          </p:nvSpPr>
          <p:spPr bwMode="gray">
            <a:xfrm rot="10800000">
              <a:off x="4846201" y="482306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5" name="Right Triangle 1194">
              <a:extLst>
                <a:ext uri="{FF2B5EF4-FFF2-40B4-BE49-F238E27FC236}">
                  <a16:creationId xmlns:a16="http://schemas.microsoft.com/office/drawing/2014/main" id="{9AD230EB-B369-494E-A027-811A9DA1F8EA}"/>
                </a:ext>
              </a:extLst>
            </p:cNvPr>
            <p:cNvSpPr/>
            <p:nvPr/>
          </p:nvSpPr>
          <p:spPr bwMode="gray">
            <a:xfrm>
              <a:off x="4846200" y="2882357"/>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6" name="Right Triangle 1195">
              <a:extLst>
                <a:ext uri="{FF2B5EF4-FFF2-40B4-BE49-F238E27FC236}">
                  <a16:creationId xmlns:a16="http://schemas.microsoft.com/office/drawing/2014/main" id="{FE9534E6-084F-4AC6-9ECE-7F2A72E6493C}"/>
                </a:ext>
              </a:extLst>
            </p:cNvPr>
            <p:cNvSpPr/>
            <p:nvPr/>
          </p:nvSpPr>
          <p:spPr bwMode="gray">
            <a:xfrm rot="10800000">
              <a:off x="4846201" y="2882357"/>
              <a:ext cx="971203" cy="971203"/>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7" name="Right Triangle 1196">
              <a:extLst>
                <a:ext uri="{FF2B5EF4-FFF2-40B4-BE49-F238E27FC236}">
                  <a16:creationId xmlns:a16="http://schemas.microsoft.com/office/drawing/2014/main" id="{5EDBACC8-F54C-439F-A50D-D231B12D83F8}"/>
                </a:ext>
              </a:extLst>
            </p:cNvPr>
            <p:cNvSpPr/>
            <p:nvPr/>
          </p:nvSpPr>
          <p:spPr bwMode="gray">
            <a:xfrm flipV="1">
              <a:off x="4846200" y="941662"/>
              <a:ext cx="971203" cy="971203"/>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8" name="Right Triangle 1197">
              <a:extLst>
                <a:ext uri="{FF2B5EF4-FFF2-40B4-BE49-F238E27FC236}">
                  <a16:creationId xmlns:a16="http://schemas.microsoft.com/office/drawing/2014/main" id="{CEB40B3D-6E9B-4245-8879-CB3949A45B3C}"/>
                </a:ext>
              </a:extLst>
            </p:cNvPr>
            <p:cNvSpPr/>
            <p:nvPr/>
          </p:nvSpPr>
          <p:spPr bwMode="gray">
            <a:xfrm rot="10800000" flipV="1">
              <a:off x="4846201" y="941662"/>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199" name="Right Triangle 1198">
              <a:extLst>
                <a:ext uri="{FF2B5EF4-FFF2-40B4-BE49-F238E27FC236}">
                  <a16:creationId xmlns:a16="http://schemas.microsoft.com/office/drawing/2014/main" id="{4D7EE517-176B-46DD-A735-2233137A069E}"/>
                </a:ext>
              </a:extLst>
            </p:cNvPr>
            <p:cNvSpPr/>
            <p:nvPr/>
          </p:nvSpPr>
          <p:spPr bwMode="gray">
            <a:xfrm>
              <a:off x="4846200" y="1906999"/>
              <a:ext cx="971203" cy="971203"/>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0" name="Right Triangle 1199">
              <a:extLst>
                <a:ext uri="{FF2B5EF4-FFF2-40B4-BE49-F238E27FC236}">
                  <a16:creationId xmlns:a16="http://schemas.microsoft.com/office/drawing/2014/main" id="{81F86127-CB8B-4CE9-9FE8-E42382C2D64A}"/>
                </a:ext>
              </a:extLst>
            </p:cNvPr>
            <p:cNvSpPr/>
            <p:nvPr/>
          </p:nvSpPr>
          <p:spPr bwMode="gray">
            <a:xfrm rot="10800000">
              <a:off x="4846201" y="1913743"/>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1" name="Right Triangle 1200">
              <a:extLst>
                <a:ext uri="{FF2B5EF4-FFF2-40B4-BE49-F238E27FC236}">
                  <a16:creationId xmlns:a16="http://schemas.microsoft.com/office/drawing/2014/main" id="{8988B86D-EC90-4A65-B2B1-15CC2DCADEF0}"/>
                </a:ext>
              </a:extLst>
            </p:cNvPr>
            <p:cNvSpPr/>
            <p:nvPr/>
          </p:nvSpPr>
          <p:spPr bwMode="gray">
            <a:xfrm>
              <a:off x="4846200" y="-2716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2" name="Right Triangle 1201">
              <a:extLst>
                <a:ext uri="{FF2B5EF4-FFF2-40B4-BE49-F238E27FC236}">
                  <a16:creationId xmlns:a16="http://schemas.microsoft.com/office/drawing/2014/main" id="{190A3333-9278-4E4B-A5B7-BD42FB3214BB}"/>
                </a:ext>
              </a:extLst>
            </p:cNvPr>
            <p:cNvSpPr/>
            <p:nvPr/>
          </p:nvSpPr>
          <p:spPr bwMode="gray">
            <a:xfrm rot="10800000">
              <a:off x="4846201" y="-22209"/>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3" name="Right Triangle 1202">
              <a:extLst>
                <a:ext uri="{FF2B5EF4-FFF2-40B4-BE49-F238E27FC236}">
                  <a16:creationId xmlns:a16="http://schemas.microsoft.com/office/drawing/2014/main" id="{CDE818C9-2D85-4A32-B817-12E8BCFECBA3}"/>
                </a:ext>
              </a:extLst>
            </p:cNvPr>
            <p:cNvSpPr/>
            <p:nvPr/>
          </p:nvSpPr>
          <p:spPr bwMode="gray">
            <a:xfrm flipH="1">
              <a:off x="5814360" y="5795355"/>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4" name="Right Triangle 1203">
              <a:extLst>
                <a:ext uri="{FF2B5EF4-FFF2-40B4-BE49-F238E27FC236}">
                  <a16:creationId xmlns:a16="http://schemas.microsoft.com/office/drawing/2014/main" id="{82E2E618-328A-4C20-9916-12C7A41F4870}"/>
                </a:ext>
              </a:extLst>
            </p:cNvPr>
            <p:cNvSpPr/>
            <p:nvPr/>
          </p:nvSpPr>
          <p:spPr bwMode="gray">
            <a:xfrm rot="10800000" flipH="1">
              <a:off x="5814360" y="5795355"/>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5" name="Right Triangle 1204">
              <a:extLst>
                <a:ext uri="{FF2B5EF4-FFF2-40B4-BE49-F238E27FC236}">
                  <a16:creationId xmlns:a16="http://schemas.microsoft.com/office/drawing/2014/main" id="{BBF7E102-3EBB-4D44-BEFF-ECA3F4772894}"/>
                </a:ext>
              </a:extLst>
            </p:cNvPr>
            <p:cNvSpPr/>
            <p:nvPr/>
          </p:nvSpPr>
          <p:spPr bwMode="gray">
            <a:xfrm flipH="1" flipV="1">
              <a:off x="5814360" y="3850989"/>
              <a:ext cx="971203" cy="971203"/>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6" name="Right Triangle 1205">
              <a:extLst>
                <a:ext uri="{FF2B5EF4-FFF2-40B4-BE49-F238E27FC236}">
                  <a16:creationId xmlns:a16="http://schemas.microsoft.com/office/drawing/2014/main" id="{2FDFBDFB-CDCB-49C9-AD03-80459016C08B}"/>
                </a:ext>
              </a:extLst>
            </p:cNvPr>
            <p:cNvSpPr/>
            <p:nvPr/>
          </p:nvSpPr>
          <p:spPr bwMode="gray">
            <a:xfrm rot="10800000" flipH="1">
              <a:off x="5814360" y="4823069"/>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7" name="Right Triangle 1206">
              <a:extLst>
                <a:ext uri="{FF2B5EF4-FFF2-40B4-BE49-F238E27FC236}">
                  <a16:creationId xmlns:a16="http://schemas.microsoft.com/office/drawing/2014/main" id="{900B915C-DF22-4A35-9F41-80CB892E880C}"/>
                </a:ext>
              </a:extLst>
            </p:cNvPr>
            <p:cNvSpPr/>
            <p:nvPr/>
          </p:nvSpPr>
          <p:spPr bwMode="gray">
            <a:xfrm flipH="1">
              <a:off x="5814360" y="2882357"/>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8" name="Right Triangle 1207">
              <a:extLst>
                <a:ext uri="{FF2B5EF4-FFF2-40B4-BE49-F238E27FC236}">
                  <a16:creationId xmlns:a16="http://schemas.microsoft.com/office/drawing/2014/main" id="{61245C07-04D4-4B13-B181-25F321460AC5}"/>
                </a:ext>
              </a:extLst>
            </p:cNvPr>
            <p:cNvSpPr/>
            <p:nvPr/>
          </p:nvSpPr>
          <p:spPr bwMode="gray">
            <a:xfrm rot="10800000" flipH="1">
              <a:off x="5814360" y="2882357"/>
              <a:ext cx="971203" cy="971203"/>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09" name="Right Triangle 1208">
              <a:extLst>
                <a:ext uri="{FF2B5EF4-FFF2-40B4-BE49-F238E27FC236}">
                  <a16:creationId xmlns:a16="http://schemas.microsoft.com/office/drawing/2014/main" id="{0B3F095C-147B-40DA-B216-4CE9ABC51E27}"/>
                </a:ext>
              </a:extLst>
            </p:cNvPr>
            <p:cNvSpPr/>
            <p:nvPr/>
          </p:nvSpPr>
          <p:spPr bwMode="gray">
            <a:xfrm flipH="1" flipV="1">
              <a:off x="5814360" y="941662"/>
              <a:ext cx="971203" cy="971203"/>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10" name="Right Triangle 1209">
              <a:extLst>
                <a:ext uri="{FF2B5EF4-FFF2-40B4-BE49-F238E27FC236}">
                  <a16:creationId xmlns:a16="http://schemas.microsoft.com/office/drawing/2014/main" id="{EAADECC5-5FB3-437B-A9D5-3040D37E1559}"/>
                </a:ext>
              </a:extLst>
            </p:cNvPr>
            <p:cNvSpPr/>
            <p:nvPr/>
          </p:nvSpPr>
          <p:spPr bwMode="gray">
            <a:xfrm flipH="1">
              <a:off x="5814360" y="1913743"/>
              <a:ext cx="971203" cy="971203"/>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11" name="Right Triangle 1210">
              <a:extLst>
                <a:ext uri="{FF2B5EF4-FFF2-40B4-BE49-F238E27FC236}">
                  <a16:creationId xmlns:a16="http://schemas.microsoft.com/office/drawing/2014/main" id="{527B9344-90BF-4E2D-AA21-FF858CBD8B19}"/>
                </a:ext>
              </a:extLst>
            </p:cNvPr>
            <p:cNvSpPr/>
            <p:nvPr/>
          </p:nvSpPr>
          <p:spPr bwMode="gray">
            <a:xfrm rot="10800000" flipH="1">
              <a:off x="5814361" y="1913743"/>
              <a:ext cx="971203" cy="971203"/>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12" name="Right Triangle 1211">
              <a:extLst>
                <a:ext uri="{FF2B5EF4-FFF2-40B4-BE49-F238E27FC236}">
                  <a16:creationId xmlns:a16="http://schemas.microsoft.com/office/drawing/2014/main" id="{7B7BE535-DC23-4788-AF7D-AD08C73C54A8}"/>
                </a:ext>
              </a:extLst>
            </p:cNvPr>
            <p:cNvSpPr/>
            <p:nvPr/>
          </p:nvSpPr>
          <p:spPr bwMode="gray">
            <a:xfrm flipH="1">
              <a:off x="5814360" y="-27163"/>
              <a:ext cx="971203" cy="971203"/>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213" name="Right Triangle 1212">
              <a:extLst>
                <a:ext uri="{FF2B5EF4-FFF2-40B4-BE49-F238E27FC236}">
                  <a16:creationId xmlns:a16="http://schemas.microsoft.com/office/drawing/2014/main" id="{122FC8A4-AA5B-4DD1-9AF3-25A3F664F6A7}"/>
                </a:ext>
              </a:extLst>
            </p:cNvPr>
            <p:cNvSpPr/>
            <p:nvPr/>
          </p:nvSpPr>
          <p:spPr bwMode="gray">
            <a:xfrm rot="10800000" flipH="1">
              <a:off x="5814360" y="-22209"/>
              <a:ext cx="971203" cy="971203"/>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grpSp>
        <p:nvGrpSpPr>
          <p:cNvPr id="537" name="Group 536">
            <a:extLst>
              <a:ext uri="{FF2B5EF4-FFF2-40B4-BE49-F238E27FC236}">
                <a16:creationId xmlns:a16="http://schemas.microsoft.com/office/drawing/2014/main" id="{2BFD5E10-CDE1-41B1-8EAE-E200B19BA8E7}"/>
              </a:ext>
            </a:extLst>
          </p:cNvPr>
          <p:cNvGrpSpPr/>
          <p:nvPr userDrawn="1"/>
        </p:nvGrpSpPr>
        <p:grpSpPr bwMode="gray">
          <a:xfrm>
            <a:off x="-3444" y="-27163"/>
            <a:ext cx="4854360" cy="6793723"/>
            <a:chOff x="7741658" y="0"/>
            <a:chExt cx="4839033" cy="6774037"/>
          </a:xfrm>
        </p:grpSpPr>
        <p:sp>
          <p:nvSpPr>
            <p:cNvPr id="538" name="TextBox 537">
              <a:extLst>
                <a:ext uri="{FF2B5EF4-FFF2-40B4-BE49-F238E27FC236}">
                  <a16:creationId xmlns:a16="http://schemas.microsoft.com/office/drawing/2014/main" id="{56E6A3C1-2684-4951-9DAF-A6F54824FF3C}"/>
                </a:ext>
              </a:extLst>
            </p:cNvPr>
            <p:cNvSpPr txBox="1"/>
            <p:nvPr/>
          </p:nvSpPr>
          <p:spPr bwMode="gray">
            <a:xfrm>
              <a:off x="11490941" y="6388099"/>
              <a:ext cx="437990"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552" name="Rectangle 551">
              <a:extLst>
                <a:ext uri="{FF2B5EF4-FFF2-40B4-BE49-F238E27FC236}">
                  <a16:creationId xmlns:a16="http://schemas.microsoft.com/office/drawing/2014/main" id="{6733CA49-70E7-45DC-95C4-D2B51A69DBFA}"/>
                </a:ext>
              </a:extLst>
            </p:cNvPr>
            <p:cNvSpPr/>
            <p:nvPr userDrawn="1"/>
          </p:nvSpPr>
          <p:spPr bwMode="gray">
            <a:xfrm>
              <a:off x="7741658" y="1"/>
              <a:ext cx="4835590" cy="6774036"/>
            </a:xfrm>
            <a:prstGeom prst="rect">
              <a:avLst/>
            </a:prstGeom>
            <a:solidFill>
              <a:srgbClr val="C6C6C8">
                <a:lumMod val="40000"/>
                <a:lumOff val="60000"/>
              </a:srgb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prstClr val="white"/>
                </a:solidFill>
                <a:effectLst/>
                <a:uLnTx/>
                <a:uFillTx/>
                <a:latin typeface="Verdana"/>
              </a:endParaRPr>
            </a:p>
          </p:txBody>
        </p:sp>
        <p:sp>
          <p:nvSpPr>
            <p:cNvPr id="564" name="Right Triangle 563">
              <a:extLst>
                <a:ext uri="{FF2B5EF4-FFF2-40B4-BE49-F238E27FC236}">
                  <a16:creationId xmlns:a16="http://schemas.microsoft.com/office/drawing/2014/main" id="{8E43B665-8807-489B-8F6A-6922F4DED471}"/>
                </a:ext>
              </a:extLst>
            </p:cNvPr>
            <p:cNvSpPr/>
            <p:nvPr/>
          </p:nvSpPr>
          <p:spPr bwMode="gray">
            <a:xfrm>
              <a:off x="9675524" y="580564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76" name="Right Triangle 575">
              <a:extLst>
                <a:ext uri="{FF2B5EF4-FFF2-40B4-BE49-F238E27FC236}">
                  <a16:creationId xmlns:a16="http://schemas.microsoft.com/office/drawing/2014/main" id="{1ADAF945-83BF-4BD7-8649-2AE354DF9A34}"/>
                </a:ext>
              </a:extLst>
            </p:cNvPr>
            <p:cNvSpPr/>
            <p:nvPr/>
          </p:nvSpPr>
          <p:spPr bwMode="gray">
            <a:xfrm rot="10800000">
              <a:off x="9675524" y="580564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589" name="Right Triangle 588">
              <a:extLst>
                <a:ext uri="{FF2B5EF4-FFF2-40B4-BE49-F238E27FC236}">
                  <a16:creationId xmlns:a16="http://schemas.microsoft.com/office/drawing/2014/main" id="{23917272-3942-4C8B-AB7B-FD6B718E5F32}"/>
                </a:ext>
              </a:extLst>
            </p:cNvPr>
            <p:cNvSpPr/>
            <p:nvPr/>
          </p:nvSpPr>
          <p:spPr bwMode="gray">
            <a:xfrm flipV="1">
              <a:off x="967552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01" name="Right Triangle 600">
              <a:extLst>
                <a:ext uri="{FF2B5EF4-FFF2-40B4-BE49-F238E27FC236}">
                  <a16:creationId xmlns:a16="http://schemas.microsoft.com/office/drawing/2014/main" id="{CC39CDF1-4715-4B96-B9B0-3B74A3E8F9E0}"/>
                </a:ext>
              </a:extLst>
            </p:cNvPr>
            <p:cNvSpPr/>
            <p:nvPr/>
          </p:nvSpPr>
          <p:spPr bwMode="gray">
            <a:xfrm>
              <a:off x="9675524"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14" name="Right Triangle 613">
              <a:extLst>
                <a:ext uri="{FF2B5EF4-FFF2-40B4-BE49-F238E27FC236}">
                  <a16:creationId xmlns:a16="http://schemas.microsoft.com/office/drawing/2014/main" id="{15794128-E1B0-4812-965B-D6DDCC659FFA}"/>
                </a:ext>
              </a:extLst>
            </p:cNvPr>
            <p:cNvSpPr/>
            <p:nvPr/>
          </p:nvSpPr>
          <p:spPr bwMode="gray">
            <a:xfrm rot="10800000">
              <a:off x="9675524" y="4836178"/>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23" name="Right Triangle 622">
              <a:extLst>
                <a:ext uri="{FF2B5EF4-FFF2-40B4-BE49-F238E27FC236}">
                  <a16:creationId xmlns:a16="http://schemas.microsoft.com/office/drawing/2014/main" id="{C833C83D-33DD-44E8-A825-842E30519072}"/>
                </a:ext>
              </a:extLst>
            </p:cNvPr>
            <p:cNvSpPr/>
            <p:nvPr/>
          </p:nvSpPr>
          <p:spPr bwMode="gray">
            <a:xfrm>
              <a:off x="9675524" y="2901089"/>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6" name="Right Triangle 635">
              <a:extLst>
                <a:ext uri="{FF2B5EF4-FFF2-40B4-BE49-F238E27FC236}">
                  <a16:creationId xmlns:a16="http://schemas.microsoft.com/office/drawing/2014/main" id="{7469EA5F-C5E4-4A65-9723-B5DB01E466E6}"/>
                </a:ext>
              </a:extLst>
            </p:cNvPr>
            <p:cNvSpPr/>
            <p:nvPr/>
          </p:nvSpPr>
          <p:spPr bwMode="gray">
            <a:xfrm flipV="1">
              <a:off x="9675524"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37" name="Right Triangle 636">
              <a:extLst>
                <a:ext uri="{FF2B5EF4-FFF2-40B4-BE49-F238E27FC236}">
                  <a16:creationId xmlns:a16="http://schemas.microsoft.com/office/drawing/2014/main" id="{84056FFF-F7D6-401F-B287-34F379343EC7}"/>
                </a:ext>
              </a:extLst>
            </p:cNvPr>
            <p:cNvSpPr/>
            <p:nvPr/>
          </p:nvSpPr>
          <p:spPr bwMode="gray">
            <a:xfrm>
              <a:off x="9675524"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51" name="Right Triangle 650">
              <a:extLst>
                <a:ext uri="{FF2B5EF4-FFF2-40B4-BE49-F238E27FC236}">
                  <a16:creationId xmlns:a16="http://schemas.microsoft.com/office/drawing/2014/main" id="{DE7FCE93-6C38-4B5C-9BA7-1DBBCFB7070E}"/>
                </a:ext>
              </a:extLst>
            </p:cNvPr>
            <p:cNvSpPr/>
            <p:nvPr/>
          </p:nvSpPr>
          <p:spPr bwMode="gray">
            <a:xfrm rot="10800000">
              <a:off x="9675525" y="1935282"/>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63" name="Right Triangle 662">
              <a:extLst>
                <a:ext uri="{FF2B5EF4-FFF2-40B4-BE49-F238E27FC236}">
                  <a16:creationId xmlns:a16="http://schemas.microsoft.com/office/drawing/2014/main" id="{CC9725E5-2554-4231-9B46-EBFA27986AFD}"/>
                </a:ext>
              </a:extLst>
            </p:cNvPr>
            <p:cNvSpPr/>
            <p:nvPr/>
          </p:nvSpPr>
          <p:spPr bwMode="gray">
            <a:xfrm>
              <a:off x="9675524"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75" name="Right Triangle 674">
              <a:extLst>
                <a:ext uri="{FF2B5EF4-FFF2-40B4-BE49-F238E27FC236}">
                  <a16:creationId xmlns:a16="http://schemas.microsoft.com/office/drawing/2014/main" id="{4C77F57B-0DDD-4459-81E1-4AD9C0329854}"/>
                </a:ext>
              </a:extLst>
            </p:cNvPr>
            <p:cNvSpPr/>
            <p:nvPr/>
          </p:nvSpPr>
          <p:spPr bwMode="gray">
            <a:xfrm rot="10800000">
              <a:off x="9675524"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688" name="Right Triangle 687">
              <a:extLst>
                <a:ext uri="{FF2B5EF4-FFF2-40B4-BE49-F238E27FC236}">
                  <a16:creationId xmlns:a16="http://schemas.microsoft.com/office/drawing/2014/main" id="{86CF6C92-029A-462F-9C85-DCF82427795B}"/>
                </a:ext>
              </a:extLst>
            </p:cNvPr>
            <p:cNvSpPr/>
            <p:nvPr/>
          </p:nvSpPr>
          <p:spPr bwMode="gray">
            <a:xfrm flipH="1">
              <a:off x="10643913" y="5805646"/>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00" name="Right Triangle 699">
              <a:extLst>
                <a:ext uri="{FF2B5EF4-FFF2-40B4-BE49-F238E27FC236}">
                  <a16:creationId xmlns:a16="http://schemas.microsoft.com/office/drawing/2014/main" id="{3D767A94-5771-4DD8-90BC-79CE8A72C61F}"/>
                </a:ext>
              </a:extLst>
            </p:cNvPr>
            <p:cNvSpPr/>
            <p:nvPr/>
          </p:nvSpPr>
          <p:spPr bwMode="gray">
            <a:xfrm flipH="1" flipV="1">
              <a:off x="106439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13" name="Right Triangle 712">
              <a:extLst>
                <a:ext uri="{FF2B5EF4-FFF2-40B4-BE49-F238E27FC236}">
                  <a16:creationId xmlns:a16="http://schemas.microsoft.com/office/drawing/2014/main" id="{9C450089-4393-4E01-B03E-923ADFC7DB06}"/>
                </a:ext>
              </a:extLst>
            </p:cNvPr>
            <p:cNvSpPr/>
            <p:nvPr/>
          </p:nvSpPr>
          <p:spPr bwMode="gray">
            <a:xfrm rot="10800000" flipH="1" flipV="1">
              <a:off x="1064391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22" name="Right Triangle 721">
              <a:extLst>
                <a:ext uri="{FF2B5EF4-FFF2-40B4-BE49-F238E27FC236}">
                  <a16:creationId xmlns:a16="http://schemas.microsoft.com/office/drawing/2014/main" id="{C2F9DFFF-F0C5-4FFD-8433-7B0CA0F8FA84}"/>
                </a:ext>
              </a:extLst>
            </p:cNvPr>
            <p:cNvSpPr/>
            <p:nvPr/>
          </p:nvSpPr>
          <p:spPr bwMode="gray">
            <a:xfrm flipH="1">
              <a:off x="10643913"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5" name="Right Triangle 734">
              <a:extLst>
                <a:ext uri="{FF2B5EF4-FFF2-40B4-BE49-F238E27FC236}">
                  <a16:creationId xmlns:a16="http://schemas.microsoft.com/office/drawing/2014/main" id="{B1FDA982-2DCE-4824-8098-8FC4A533C106}"/>
                </a:ext>
              </a:extLst>
            </p:cNvPr>
            <p:cNvSpPr/>
            <p:nvPr/>
          </p:nvSpPr>
          <p:spPr bwMode="gray">
            <a:xfrm flipH="1">
              <a:off x="10643913" y="290108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36" name="Right Triangle 735">
              <a:extLst>
                <a:ext uri="{FF2B5EF4-FFF2-40B4-BE49-F238E27FC236}">
                  <a16:creationId xmlns:a16="http://schemas.microsoft.com/office/drawing/2014/main" id="{4D97E87E-CAC1-41D8-B5CD-3A938AF59576}"/>
                </a:ext>
              </a:extLst>
            </p:cNvPr>
            <p:cNvSpPr/>
            <p:nvPr/>
          </p:nvSpPr>
          <p:spPr bwMode="gray">
            <a:xfrm rot="10800000" flipH="1">
              <a:off x="10643914"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50" name="Right Triangle 749">
              <a:extLst>
                <a:ext uri="{FF2B5EF4-FFF2-40B4-BE49-F238E27FC236}">
                  <a16:creationId xmlns:a16="http://schemas.microsoft.com/office/drawing/2014/main" id="{5D7A3A12-6DC8-4577-BC67-55A515CE6F0B}"/>
                </a:ext>
              </a:extLst>
            </p:cNvPr>
            <p:cNvSpPr/>
            <p:nvPr/>
          </p:nvSpPr>
          <p:spPr bwMode="gray">
            <a:xfrm flipH="1" flipV="1">
              <a:off x="10643913"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62" name="Right Triangle 761">
              <a:extLst>
                <a:ext uri="{FF2B5EF4-FFF2-40B4-BE49-F238E27FC236}">
                  <a16:creationId xmlns:a16="http://schemas.microsoft.com/office/drawing/2014/main" id="{486E58FC-0CE6-400F-AF29-13F51B79D82F}"/>
                </a:ext>
              </a:extLst>
            </p:cNvPr>
            <p:cNvSpPr/>
            <p:nvPr/>
          </p:nvSpPr>
          <p:spPr bwMode="gray">
            <a:xfrm rot="10800000" flipH="1" flipV="1">
              <a:off x="10643913"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74" name="Right Triangle 773">
              <a:extLst>
                <a:ext uri="{FF2B5EF4-FFF2-40B4-BE49-F238E27FC236}">
                  <a16:creationId xmlns:a16="http://schemas.microsoft.com/office/drawing/2014/main" id="{5A02261E-A733-4433-806F-FA79D56835DB}"/>
                </a:ext>
              </a:extLst>
            </p:cNvPr>
            <p:cNvSpPr/>
            <p:nvPr/>
          </p:nvSpPr>
          <p:spPr bwMode="gray">
            <a:xfrm flipH="1">
              <a:off x="10643913"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87" name="Right Triangle 786">
              <a:extLst>
                <a:ext uri="{FF2B5EF4-FFF2-40B4-BE49-F238E27FC236}">
                  <a16:creationId xmlns:a16="http://schemas.microsoft.com/office/drawing/2014/main" id="{56BD73FE-2BCD-4B4E-9F4C-1C84D45A821D}"/>
                </a:ext>
              </a:extLst>
            </p:cNvPr>
            <p:cNvSpPr/>
            <p:nvPr/>
          </p:nvSpPr>
          <p:spPr bwMode="gray">
            <a:xfrm rot="10800000" flipH="1">
              <a:off x="10643914"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799" name="Right Triangle 798">
              <a:extLst>
                <a:ext uri="{FF2B5EF4-FFF2-40B4-BE49-F238E27FC236}">
                  <a16:creationId xmlns:a16="http://schemas.microsoft.com/office/drawing/2014/main" id="{F1F85BC1-85A5-4DB5-A273-D3D4086BBA3B}"/>
                </a:ext>
              </a:extLst>
            </p:cNvPr>
            <p:cNvSpPr/>
            <p:nvPr/>
          </p:nvSpPr>
          <p:spPr bwMode="gray">
            <a:xfrm flipH="1">
              <a:off x="10643913"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12" name="Right Triangle 811">
              <a:extLst>
                <a:ext uri="{FF2B5EF4-FFF2-40B4-BE49-F238E27FC236}">
                  <a16:creationId xmlns:a16="http://schemas.microsoft.com/office/drawing/2014/main" id="{D9933762-B98F-4131-B649-F529A861786F}"/>
                </a:ext>
              </a:extLst>
            </p:cNvPr>
            <p:cNvSpPr/>
            <p:nvPr/>
          </p:nvSpPr>
          <p:spPr bwMode="gray">
            <a:xfrm rot="10800000" flipH="1">
              <a:off x="10643913"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34" name="Right Triangle 833">
              <a:extLst>
                <a:ext uri="{FF2B5EF4-FFF2-40B4-BE49-F238E27FC236}">
                  <a16:creationId xmlns:a16="http://schemas.microsoft.com/office/drawing/2014/main" id="{129E2BD4-030B-4BC7-B01A-723B9D331FD1}"/>
                </a:ext>
              </a:extLst>
            </p:cNvPr>
            <p:cNvSpPr/>
            <p:nvPr/>
          </p:nvSpPr>
          <p:spPr bwMode="gray">
            <a:xfrm>
              <a:off x="11612301" y="5805646"/>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35" name="Right Triangle 834">
              <a:extLst>
                <a:ext uri="{FF2B5EF4-FFF2-40B4-BE49-F238E27FC236}">
                  <a16:creationId xmlns:a16="http://schemas.microsoft.com/office/drawing/2014/main" id="{343E658E-CCA0-416B-B85D-1ECA360DFED0}"/>
                </a:ext>
              </a:extLst>
            </p:cNvPr>
            <p:cNvSpPr/>
            <p:nvPr/>
          </p:nvSpPr>
          <p:spPr bwMode="gray">
            <a:xfrm rot="10800000">
              <a:off x="11612301"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1" name="Right Triangle 860">
              <a:extLst>
                <a:ext uri="{FF2B5EF4-FFF2-40B4-BE49-F238E27FC236}">
                  <a16:creationId xmlns:a16="http://schemas.microsoft.com/office/drawing/2014/main" id="{4C58AEB9-A7E5-47F8-8728-BF57EA889636}"/>
                </a:ext>
              </a:extLst>
            </p:cNvPr>
            <p:cNvSpPr/>
            <p:nvPr/>
          </p:nvSpPr>
          <p:spPr bwMode="gray">
            <a:xfrm flipV="1">
              <a:off x="11612301" y="3866914"/>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2" name="Right Triangle 861">
              <a:extLst>
                <a:ext uri="{FF2B5EF4-FFF2-40B4-BE49-F238E27FC236}">
                  <a16:creationId xmlns:a16="http://schemas.microsoft.com/office/drawing/2014/main" id="{DE4B37D4-6C84-46B5-9A65-95DC4ED3C3A2}"/>
                </a:ext>
              </a:extLst>
            </p:cNvPr>
            <p:cNvSpPr/>
            <p:nvPr/>
          </p:nvSpPr>
          <p:spPr bwMode="gray">
            <a:xfrm>
              <a:off x="11612301"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4" name="Right Triangle 863">
              <a:extLst>
                <a:ext uri="{FF2B5EF4-FFF2-40B4-BE49-F238E27FC236}">
                  <a16:creationId xmlns:a16="http://schemas.microsoft.com/office/drawing/2014/main" id="{74E3A82A-F2CD-481F-A235-C5BC0B30502C}"/>
                </a:ext>
              </a:extLst>
            </p:cNvPr>
            <p:cNvSpPr/>
            <p:nvPr/>
          </p:nvSpPr>
          <p:spPr bwMode="gray">
            <a:xfrm rot="10800000">
              <a:off x="11612302"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5" name="Right Triangle 864">
              <a:extLst>
                <a:ext uri="{FF2B5EF4-FFF2-40B4-BE49-F238E27FC236}">
                  <a16:creationId xmlns:a16="http://schemas.microsoft.com/office/drawing/2014/main" id="{B6B44139-B951-4E98-85B4-F44B0C95CAFE}"/>
                </a:ext>
              </a:extLst>
            </p:cNvPr>
            <p:cNvSpPr/>
            <p:nvPr/>
          </p:nvSpPr>
          <p:spPr bwMode="gray">
            <a:xfrm>
              <a:off x="11612301"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6" name="Right Triangle 865">
              <a:extLst>
                <a:ext uri="{FF2B5EF4-FFF2-40B4-BE49-F238E27FC236}">
                  <a16:creationId xmlns:a16="http://schemas.microsoft.com/office/drawing/2014/main" id="{46A0E742-0584-43DD-9EDD-F7DDD35872C2}"/>
                </a:ext>
              </a:extLst>
            </p:cNvPr>
            <p:cNvSpPr/>
            <p:nvPr/>
          </p:nvSpPr>
          <p:spPr bwMode="gray">
            <a:xfrm rot="10800000">
              <a:off x="11612301" y="2901089"/>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7" name="Right Triangle 866">
              <a:extLst>
                <a:ext uri="{FF2B5EF4-FFF2-40B4-BE49-F238E27FC236}">
                  <a16:creationId xmlns:a16="http://schemas.microsoft.com/office/drawing/2014/main" id="{D9F15669-4B52-44FC-B79C-CCD6BBC174E0}"/>
                </a:ext>
              </a:extLst>
            </p:cNvPr>
            <p:cNvSpPr/>
            <p:nvPr/>
          </p:nvSpPr>
          <p:spPr bwMode="gray">
            <a:xfrm flipV="1">
              <a:off x="11612301"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8" name="Right Triangle 867">
              <a:extLst>
                <a:ext uri="{FF2B5EF4-FFF2-40B4-BE49-F238E27FC236}">
                  <a16:creationId xmlns:a16="http://schemas.microsoft.com/office/drawing/2014/main" id="{488E0829-5F98-4E99-BABD-5EC33F17366A}"/>
                </a:ext>
              </a:extLst>
            </p:cNvPr>
            <p:cNvSpPr/>
            <p:nvPr/>
          </p:nvSpPr>
          <p:spPr bwMode="gray">
            <a:xfrm rot="10800000">
              <a:off x="11612301"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69" name="Right Triangle 868">
              <a:extLst>
                <a:ext uri="{FF2B5EF4-FFF2-40B4-BE49-F238E27FC236}">
                  <a16:creationId xmlns:a16="http://schemas.microsoft.com/office/drawing/2014/main" id="{3C1E2CFF-5714-467A-A9C8-6A945EDD32DD}"/>
                </a:ext>
              </a:extLst>
            </p:cNvPr>
            <p:cNvSpPr/>
            <p:nvPr/>
          </p:nvSpPr>
          <p:spPr bwMode="gray">
            <a:xfrm>
              <a:off x="11612301"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0" name="Right Triangle 869">
              <a:extLst>
                <a:ext uri="{FF2B5EF4-FFF2-40B4-BE49-F238E27FC236}">
                  <a16:creationId xmlns:a16="http://schemas.microsoft.com/office/drawing/2014/main" id="{8C89C430-E1B0-4D99-B3D6-465673368D1B}"/>
                </a:ext>
              </a:extLst>
            </p:cNvPr>
            <p:cNvSpPr/>
            <p:nvPr/>
          </p:nvSpPr>
          <p:spPr bwMode="gray">
            <a:xfrm rot="10800000">
              <a:off x="11612301"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1" name="Right Triangle 870">
              <a:extLst>
                <a:ext uri="{FF2B5EF4-FFF2-40B4-BE49-F238E27FC236}">
                  <a16:creationId xmlns:a16="http://schemas.microsoft.com/office/drawing/2014/main" id="{7C1CF9A6-E91E-4D7C-B384-CE4B1D8F5742}"/>
                </a:ext>
              </a:extLst>
            </p:cNvPr>
            <p:cNvSpPr/>
            <p:nvPr/>
          </p:nvSpPr>
          <p:spPr bwMode="gray">
            <a:xfrm>
              <a:off x="7741658"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3" name="Right Triangle 872">
              <a:extLst>
                <a:ext uri="{FF2B5EF4-FFF2-40B4-BE49-F238E27FC236}">
                  <a16:creationId xmlns:a16="http://schemas.microsoft.com/office/drawing/2014/main" id="{068F91EC-4665-423C-8167-AD57B9F41A87}"/>
                </a:ext>
              </a:extLst>
            </p:cNvPr>
            <p:cNvSpPr/>
            <p:nvPr/>
          </p:nvSpPr>
          <p:spPr bwMode="gray">
            <a:xfrm flipV="1">
              <a:off x="7741658" y="3866914"/>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4" name="Right Triangle 873">
              <a:extLst>
                <a:ext uri="{FF2B5EF4-FFF2-40B4-BE49-F238E27FC236}">
                  <a16:creationId xmlns:a16="http://schemas.microsoft.com/office/drawing/2014/main" id="{C95D7B2D-B645-4D9F-B933-622E892964BA}"/>
                </a:ext>
              </a:extLst>
            </p:cNvPr>
            <p:cNvSpPr/>
            <p:nvPr/>
          </p:nvSpPr>
          <p:spPr bwMode="gray">
            <a:xfrm rot="10800000" flipV="1">
              <a:off x="7741659"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5" name="Right Triangle 874">
              <a:extLst>
                <a:ext uri="{FF2B5EF4-FFF2-40B4-BE49-F238E27FC236}">
                  <a16:creationId xmlns:a16="http://schemas.microsoft.com/office/drawing/2014/main" id="{45522A93-8C3B-4BF4-8183-C206389D74B8}"/>
                </a:ext>
              </a:extLst>
            </p:cNvPr>
            <p:cNvSpPr/>
            <p:nvPr/>
          </p:nvSpPr>
          <p:spPr bwMode="gray">
            <a:xfrm>
              <a:off x="7741658"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6" name="Right Triangle 875">
              <a:extLst>
                <a:ext uri="{FF2B5EF4-FFF2-40B4-BE49-F238E27FC236}">
                  <a16:creationId xmlns:a16="http://schemas.microsoft.com/office/drawing/2014/main" id="{BF73F479-DC96-4477-BF47-75820FDDE1FF}"/>
                </a:ext>
              </a:extLst>
            </p:cNvPr>
            <p:cNvSpPr/>
            <p:nvPr/>
          </p:nvSpPr>
          <p:spPr bwMode="gray">
            <a:xfrm rot="10800000">
              <a:off x="7741659" y="4836178"/>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7" name="Right Triangle 876">
              <a:extLst>
                <a:ext uri="{FF2B5EF4-FFF2-40B4-BE49-F238E27FC236}">
                  <a16:creationId xmlns:a16="http://schemas.microsoft.com/office/drawing/2014/main" id="{67FA05C8-89FA-4554-82DE-325D1A828273}"/>
                </a:ext>
              </a:extLst>
            </p:cNvPr>
            <p:cNvSpPr/>
            <p:nvPr/>
          </p:nvSpPr>
          <p:spPr bwMode="gray">
            <a:xfrm>
              <a:off x="7741658"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8" name="Right Triangle 877">
              <a:extLst>
                <a:ext uri="{FF2B5EF4-FFF2-40B4-BE49-F238E27FC236}">
                  <a16:creationId xmlns:a16="http://schemas.microsoft.com/office/drawing/2014/main" id="{6808AAD1-C3CC-4F2A-BFCE-96A7139D8F2C}"/>
                </a:ext>
              </a:extLst>
            </p:cNvPr>
            <p:cNvSpPr/>
            <p:nvPr/>
          </p:nvSpPr>
          <p:spPr bwMode="gray">
            <a:xfrm rot="10800000">
              <a:off x="7741659" y="2901089"/>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79" name="Right Triangle 878">
              <a:extLst>
                <a:ext uri="{FF2B5EF4-FFF2-40B4-BE49-F238E27FC236}">
                  <a16:creationId xmlns:a16="http://schemas.microsoft.com/office/drawing/2014/main" id="{CB86DAB8-68F3-4510-81F0-F21F33E27E36}"/>
                </a:ext>
              </a:extLst>
            </p:cNvPr>
            <p:cNvSpPr/>
            <p:nvPr/>
          </p:nvSpPr>
          <p:spPr bwMode="gray">
            <a:xfrm flipV="1">
              <a:off x="7741658"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0" name="Right Triangle 879">
              <a:extLst>
                <a:ext uri="{FF2B5EF4-FFF2-40B4-BE49-F238E27FC236}">
                  <a16:creationId xmlns:a16="http://schemas.microsoft.com/office/drawing/2014/main" id="{E091B80E-6271-409B-A1D4-0F5A40F4AC0F}"/>
                </a:ext>
              </a:extLst>
            </p:cNvPr>
            <p:cNvSpPr/>
            <p:nvPr/>
          </p:nvSpPr>
          <p:spPr bwMode="gray">
            <a:xfrm rot="10800000" flipV="1">
              <a:off x="7741659"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1" name="Right Triangle 880">
              <a:extLst>
                <a:ext uri="{FF2B5EF4-FFF2-40B4-BE49-F238E27FC236}">
                  <a16:creationId xmlns:a16="http://schemas.microsoft.com/office/drawing/2014/main" id="{E290BD88-F609-4A61-A1F8-985447E1923D}"/>
                </a:ext>
              </a:extLst>
            </p:cNvPr>
            <p:cNvSpPr/>
            <p:nvPr/>
          </p:nvSpPr>
          <p:spPr bwMode="gray">
            <a:xfrm>
              <a:off x="7741658" y="1928557"/>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2" name="Right Triangle 881">
              <a:extLst>
                <a:ext uri="{FF2B5EF4-FFF2-40B4-BE49-F238E27FC236}">
                  <a16:creationId xmlns:a16="http://schemas.microsoft.com/office/drawing/2014/main" id="{29822025-B1D8-406D-BC93-6FA0E0111B11}"/>
                </a:ext>
              </a:extLst>
            </p:cNvPr>
            <p:cNvSpPr/>
            <p:nvPr/>
          </p:nvSpPr>
          <p:spPr bwMode="gray">
            <a:xfrm rot="10800000">
              <a:off x="7741659"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3" name="Right Triangle 882">
              <a:extLst>
                <a:ext uri="{FF2B5EF4-FFF2-40B4-BE49-F238E27FC236}">
                  <a16:creationId xmlns:a16="http://schemas.microsoft.com/office/drawing/2014/main" id="{0BC81A6D-1054-4022-A365-A5263BA24525}"/>
                </a:ext>
              </a:extLst>
            </p:cNvPr>
            <p:cNvSpPr/>
            <p:nvPr/>
          </p:nvSpPr>
          <p:spPr bwMode="gray">
            <a:xfrm>
              <a:off x="7741658"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4" name="Right Triangle 883">
              <a:extLst>
                <a:ext uri="{FF2B5EF4-FFF2-40B4-BE49-F238E27FC236}">
                  <a16:creationId xmlns:a16="http://schemas.microsoft.com/office/drawing/2014/main" id="{6B2A94C9-1ECC-4BB3-BA1E-87643A58442E}"/>
                </a:ext>
              </a:extLst>
            </p:cNvPr>
            <p:cNvSpPr/>
            <p:nvPr/>
          </p:nvSpPr>
          <p:spPr bwMode="gray">
            <a:xfrm rot="10800000">
              <a:off x="7741659"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5" name="Right Triangle 884">
              <a:extLst>
                <a:ext uri="{FF2B5EF4-FFF2-40B4-BE49-F238E27FC236}">
                  <a16:creationId xmlns:a16="http://schemas.microsoft.com/office/drawing/2014/main" id="{55BD7130-5C31-4F06-B9A3-2E8EB3E817F2}"/>
                </a:ext>
              </a:extLst>
            </p:cNvPr>
            <p:cNvSpPr/>
            <p:nvPr/>
          </p:nvSpPr>
          <p:spPr bwMode="gray">
            <a:xfrm flipH="1">
              <a:off x="8707013" y="5805646"/>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6" name="Right Triangle 885">
              <a:extLst>
                <a:ext uri="{FF2B5EF4-FFF2-40B4-BE49-F238E27FC236}">
                  <a16:creationId xmlns:a16="http://schemas.microsoft.com/office/drawing/2014/main" id="{AE516B01-2353-4C43-BE64-FF39CD281A3B}"/>
                </a:ext>
              </a:extLst>
            </p:cNvPr>
            <p:cNvSpPr/>
            <p:nvPr/>
          </p:nvSpPr>
          <p:spPr bwMode="gray">
            <a:xfrm rot="10800000" flipH="1">
              <a:off x="8707013" y="5805646"/>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7" name="Right Triangle 886">
              <a:extLst>
                <a:ext uri="{FF2B5EF4-FFF2-40B4-BE49-F238E27FC236}">
                  <a16:creationId xmlns:a16="http://schemas.microsoft.com/office/drawing/2014/main" id="{C614D047-0EAA-42B6-9BAA-EEC7BF05580D}"/>
                </a:ext>
              </a:extLst>
            </p:cNvPr>
            <p:cNvSpPr/>
            <p:nvPr/>
          </p:nvSpPr>
          <p:spPr bwMode="gray">
            <a:xfrm flipH="1" flipV="1">
              <a:off x="87070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8" name="Right Triangle 887">
              <a:extLst>
                <a:ext uri="{FF2B5EF4-FFF2-40B4-BE49-F238E27FC236}">
                  <a16:creationId xmlns:a16="http://schemas.microsoft.com/office/drawing/2014/main" id="{86D65FF7-F403-4049-9C8D-3E2EE87888DC}"/>
                </a:ext>
              </a:extLst>
            </p:cNvPr>
            <p:cNvSpPr/>
            <p:nvPr/>
          </p:nvSpPr>
          <p:spPr bwMode="gray">
            <a:xfrm rot="10800000" flipH="1">
              <a:off x="8707013"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89" name="Right Triangle 888">
              <a:extLst>
                <a:ext uri="{FF2B5EF4-FFF2-40B4-BE49-F238E27FC236}">
                  <a16:creationId xmlns:a16="http://schemas.microsoft.com/office/drawing/2014/main" id="{77760CDE-8725-47B3-ABB5-19CE25C67035}"/>
                </a:ext>
              </a:extLst>
            </p:cNvPr>
            <p:cNvSpPr/>
            <p:nvPr/>
          </p:nvSpPr>
          <p:spPr bwMode="gray">
            <a:xfrm flipH="1">
              <a:off x="8707013" y="290108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0" name="Right Triangle 889">
              <a:extLst>
                <a:ext uri="{FF2B5EF4-FFF2-40B4-BE49-F238E27FC236}">
                  <a16:creationId xmlns:a16="http://schemas.microsoft.com/office/drawing/2014/main" id="{9CF98F79-B290-45A8-8592-2DAFBB27BAC3}"/>
                </a:ext>
              </a:extLst>
            </p:cNvPr>
            <p:cNvSpPr/>
            <p:nvPr/>
          </p:nvSpPr>
          <p:spPr bwMode="gray">
            <a:xfrm rot="10800000" flipH="1">
              <a:off x="8707013"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1" name="Right Triangle 890">
              <a:extLst>
                <a:ext uri="{FF2B5EF4-FFF2-40B4-BE49-F238E27FC236}">
                  <a16:creationId xmlns:a16="http://schemas.microsoft.com/office/drawing/2014/main" id="{C5A7CCE6-5F35-4CD5-BA9F-86D4516A901E}"/>
                </a:ext>
              </a:extLst>
            </p:cNvPr>
            <p:cNvSpPr/>
            <p:nvPr/>
          </p:nvSpPr>
          <p:spPr bwMode="gray">
            <a:xfrm flipH="1" flipV="1">
              <a:off x="8707013"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2" name="Right Triangle 891">
              <a:extLst>
                <a:ext uri="{FF2B5EF4-FFF2-40B4-BE49-F238E27FC236}">
                  <a16:creationId xmlns:a16="http://schemas.microsoft.com/office/drawing/2014/main" id="{FFD224FE-E532-46E5-83AA-BA83E952CC38}"/>
                </a:ext>
              </a:extLst>
            </p:cNvPr>
            <p:cNvSpPr/>
            <p:nvPr/>
          </p:nvSpPr>
          <p:spPr bwMode="gray">
            <a:xfrm flipH="1">
              <a:off x="8707013" y="1935282"/>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3" name="Right Triangle 892">
              <a:extLst>
                <a:ext uri="{FF2B5EF4-FFF2-40B4-BE49-F238E27FC236}">
                  <a16:creationId xmlns:a16="http://schemas.microsoft.com/office/drawing/2014/main" id="{06879B46-7A07-4F37-A3BB-196049244077}"/>
                </a:ext>
              </a:extLst>
            </p:cNvPr>
            <p:cNvSpPr/>
            <p:nvPr/>
          </p:nvSpPr>
          <p:spPr bwMode="gray">
            <a:xfrm rot="10800000" flipH="1">
              <a:off x="8707014"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4" name="Right Triangle 893">
              <a:extLst>
                <a:ext uri="{FF2B5EF4-FFF2-40B4-BE49-F238E27FC236}">
                  <a16:creationId xmlns:a16="http://schemas.microsoft.com/office/drawing/2014/main" id="{CA13223A-4675-410F-BAE6-08DCEE5C8403}"/>
                </a:ext>
              </a:extLst>
            </p:cNvPr>
            <p:cNvSpPr/>
            <p:nvPr/>
          </p:nvSpPr>
          <p:spPr bwMode="gray">
            <a:xfrm flipH="1">
              <a:off x="8707013"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5" name="Right Triangle 894">
              <a:extLst>
                <a:ext uri="{FF2B5EF4-FFF2-40B4-BE49-F238E27FC236}">
                  <a16:creationId xmlns:a16="http://schemas.microsoft.com/office/drawing/2014/main" id="{24DED9E6-8ACF-470B-A6D1-E69A595B8E49}"/>
                </a:ext>
              </a:extLst>
            </p:cNvPr>
            <p:cNvSpPr/>
            <p:nvPr/>
          </p:nvSpPr>
          <p:spPr bwMode="gray">
            <a:xfrm rot="10800000" flipH="1">
              <a:off x="8707013"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6" name="Right Triangle 895">
              <a:extLst>
                <a:ext uri="{FF2B5EF4-FFF2-40B4-BE49-F238E27FC236}">
                  <a16:creationId xmlns:a16="http://schemas.microsoft.com/office/drawing/2014/main" id="{613BEF53-211F-443A-A684-330C6E0550F8}"/>
                </a:ext>
              </a:extLst>
            </p:cNvPr>
            <p:cNvSpPr/>
            <p:nvPr/>
          </p:nvSpPr>
          <p:spPr bwMode="gray">
            <a:xfrm>
              <a:off x="9675524" y="580564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7" name="Right Triangle 896">
              <a:extLst>
                <a:ext uri="{FF2B5EF4-FFF2-40B4-BE49-F238E27FC236}">
                  <a16:creationId xmlns:a16="http://schemas.microsoft.com/office/drawing/2014/main" id="{9AB441EF-6D14-464D-B671-4198D86C6068}"/>
                </a:ext>
              </a:extLst>
            </p:cNvPr>
            <p:cNvSpPr/>
            <p:nvPr/>
          </p:nvSpPr>
          <p:spPr bwMode="gray">
            <a:xfrm rot="10800000">
              <a:off x="9675524" y="580564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8" name="Right Triangle 897">
              <a:extLst>
                <a:ext uri="{FF2B5EF4-FFF2-40B4-BE49-F238E27FC236}">
                  <a16:creationId xmlns:a16="http://schemas.microsoft.com/office/drawing/2014/main" id="{6A6ED8C4-E72F-42BA-A8BA-01FA31A1512C}"/>
                </a:ext>
              </a:extLst>
            </p:cNvPr>
            <p:cNvSpPr/>
            <p:nvPr/>
          </p:nvSpPr>
          <p:spPr bwMode="gray">
            <a:xfrm flipV="1">
              <a:off x="967552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899" name="Right Triangle 898">
              <a:extLst>
                <a:ext uri="{FF2B5EF4-FFF2-40B4-BE49-F238E27FC236}">
                  <a16:creationId xmlns:a16="http://schemas.microsoft.com/office/drawing/2014/main" id="{81C07A5A-A1B6-40E0-932A-55B148D8D82E}"/>
                </a:ext>
              </a:extLst>
            </p:cNvPr>
            <p:cNvSpPr/>
            <p:nvPr/>
          </p:nvSpPr>
          <p:spPr bwMode="gray">
            <a:xfrm>
              <a:off x="9675524"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0" name="Right Triangle 899">
              <a:extLst>
                <a:ext uri="{FF2B5EF4-FFF2-40B4-BE49-F238E27FC236}">
                  <a16:creationId xmlns:a16="http://schemas.microsoft.com/office/drawing/2014/main" id="{D1520DF9-546C-48DF-BA1C-CD5CFABFF273}"/>
                </a:ext>
              </a:extLst>
            </p:cNvPr>
            <p:cNvSpPr/>
            <p:nvPr/>
          </p:nvSpPr>
          <p:spPr bwMode="gray">
            <a:xfrm rot="10800000">
              <a:off x="9675524" y="4836178"/>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1" name="Right Triangle 900">
              <a:extLst>
                <a:ext uri="{FF2B5EF4-FFF2-40B4-BE49-F238E27FC236}">
                  <a16:creationId xmlns:a16="http://schemas.microsoft.com/office/drawing/2014/main" id="{0A35FA5A-22D3-4C28-9CCA-B9F48A692ABF}"/>
                </a:ext>
              </a:extLst>
            </p:cNvPr>
            <p:cNvSpPr/>
            <p:nvPr/>
          </p:nvSpPr>
          <p:spPr bwMode="gray">
            <a:xfrm>
              <a:off x="9675524" y="2901089"/>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2" name="Right Triangle 901">
              <a:extLst>
                <a:ext uri="{FF2B5EF4-FFF2-40B4-BE49-F238E27FC236}">
                  <a16:creationId xmlns:a16="http://schemas.microsoft.com/office/drawing/2014/main" id="{274A35CB-3FAC-479B-A3A7-A457AE7798F6}"/>
                </a:ext>
              </a:extLst>
            </p:cNvPr>
            <p:cNvSpPr/>
            <p:nvPr/>
          </p:nvSpPr>
          <p:spPr bwMode="gray">
            <a:xfrm flipV="1">
              <a:off x="9675524"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3" name="Right Triangle 902">
              <a:extLst>
                <a:ext uri="{FF2B5EF4-FFF2-40B4-BE49-F238E27FC236}">
                  <a16:creationId xmlns:a16="http://schemas.microsoft.com/office/drawing/2014/main" id="{7D5E6185-446C-4472-B15C-D81E0A31ED3B}"/>
                </a:ext>
              </a:extLst>
            </p:cNvPr>
            <p:cNvSpPr/>
            <p:nvPr/>
          </p:nvSpPr>
          <p:spPr bwMode="gray">
            <a:xfrm>
              <a:off x="9675524"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4" name="Right Triangle 903">
              <a:extLst>
                <a:ext uri="{FF2B5EF4-FFF2-40B4-BE49-F238E27FC236}">
                  <a16:creationId xmlns:a16="http://schemas.microsoft.com/office/drawing/2014/main" id="{2B4136F9-2134-44C0-BF32-C2E0115DB647}"/>
                </a:ext>
              </a:extLst>
            </p:cNvPr>
            <p:cNvSpPr/>
            <p:nvPr/>
          </p:nvSpPr>
          <p:spPr bwMode="gray">
            <a:xfrm rot="10800000">
              <a:off x="9675525" y="1935282"/>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5" name="Right Triangle 904">
              <a:extLst>
                <a:ext uri="{FF2B5EF4-FFF2-40B4-BE49-F238E27FC236}">
                  <a16:creationId xmlns:a16="http://schemas.microsoft.com/office/drawing/2014/main" id="{05C59E53-31AA-4B0C-AED9-FA3CE036063D}"/>
                </a:ext>
              </a:extLst>
            </p:cNvPr>
            <p:cNvSpPr/>
            <p:nvPr/>
          </p:nvSpPr>
          <p:spPr bwMode="gray">
            <a:xfrm>
              <a:off x="9675524"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6" name="Right Triangle 905">
              <a:extLst>
                <a:ext uri="{FF2B5EF4-FFF2-40B4-BE49-F238E27FC236}">
                  <a16:creationId xmlns:a16="http://schemas.microsoft.com/office/drawing/2014/main" id="{B8AEA697-89A1-4166-AD92-0289E2BE7E22}"/>
                </a:ext>
              </a:extLst>
            </p:cNvPr>
            <p:cNvSpPr/>
            <p:nvPr/>
          </p:nvSpPr>
          <p:spPr bwMode="gray">
            <a:xfrm rot="10800000">
              <a:off x="9675524"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7" name="Right Triangle 906">
              <a:extLst>
                <a:ext uri="{FF2B5EF4-FFF2-40B4-BE49-F238E27FC236}">
                  <a16:creationId xmlns:a16="http://schemas.microsoft.com/office/drawing/2014/main" id="{11479DB1-E984-4E84-90E4-21D91061D2AB}"/>
                </a:ext>
              </a:extLst>
            </p:cNvPr>
            <p:cNvSpPr/>
            <p:nvPr/>
          </p:nvSpPr>
          <p:spPr bwMode="gray">
            <a:xfrm flipH="1">
              <a:off x="10643913" y="5805646"/>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8" name="Right Triangle 907">
              <a:extLst>
                <a:ext uri="{FF2B5EF4-FFF2-40B4-BE49-F238E27FC236}">
                  <a16:creationId xmlns:a16="http://schemas.microsoft.com/office/drawing/2014/main" id="{06C8B5D1-DA5A-4174-A618-A070B8D2A27C}"/>
                </a:ext>
              </a:extLst>
            </p:cNvPr>
            <p:cNvSpPr/>
            <p:nvPr/>
          </p:nvSpPr>
          <p:spPr bwMode="gray">
            <a:xfrm flipH="1" flipV="1">
              <a:off x="106439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09" name="Right Triangle 908">
              <a:extLst>
                <a:ext uri="{FF2B5EF4-FFF2-40B4-BE49-F238E27FC236}">
                  <a16:creationId xmlns:a16="http://schemas.microsoft.com/office/drawing/2014/main" id="{440BBF95-4E4A-4168-B6FC-262C0C2915E0}"/>
                </a:ext>
              </a:extLst>
            </p:cNvPr>
            <p:cNvSpPr/>
            <p:nvPr/>
          </p:nvSpPr>
          <p:spPr bwMode="gray">
            <a:xfrm rot="10800000" flipH="1" flipV="1">
              <a:off x="1064391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0" name="Right Triangle 909">
              <a:extLst>
                <a:ext uri="{FF2B5EF4-FFF2-40B4-BE49-F238E27FC236}">
                  <a16:creationId xmlns:a16="http://schemas.microsoft.com/office/drawing/2014/main" id="{1101E7C8-FF11-4FF1-BD7F-A8FAC5704196}"/>
                </a:ext>
              </a:extLst>
            </p:cNvPr>
            <p:cNvSpPr/>
            <p:nvPr/>
          </p:nvSpPr>
          <p:spPr bwMode="gray">
            <a:xfrm flipH="1">
              <a:off x="10643913"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1" name="Right Triangle 910">
              <a:extLst>
                <a:ext uri="{FF2B5EF4-FFF2-40B4-BE49-F238E27FC236}">
                  <a16:creationId xmlns:a16="http://schemas.microsoft.com/office/drawing/2014/main" id="{CAA96AD4-2E6E-4A94-AD25-2328F56B31F9}"/>
                </a:ext>
              </a:extLst>
            </p:cNvPr>
            <p:cNvSpPr/>
            <p:nvPr/>
          </p:nvSpPr>
          <p:spPr bwMode="gray">
            <a:xfrm flipH="1">
              <a:off x="10643913" y="290108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2" name="Right Triangle 911">
              <a:extLst>
                <a:ext uri="{FF2B5EF4-FFF2-40B4-BE49-F238E27FC236}">
                  <a16:creationId xmlns:a16="http://schemas.microsoft.com/office/drawing/2014/main" id="{845B3953-9FBC-44E0-99E5-1AB7944A35F5}"/>
                </a:ext>
              </a:extLst>
            </p:cNvPr>
            <p:cNvSpPr/>
            <p:nvPr/>
          </p:nvSpPr>
          <p:spPr bwMode="gray">
            <a:xfrm rot="10800000" flipH="1">
              <a:off x="10643914"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3" name="Right Triangle 912">
              <a:extLst>
                <a:ext uri="{FF2B5EF4-FFF2-40B4-BE49-F238E27FC236}">
                  <a16:creationId xmlns:a16="http://schemas.microsoft.com/office/drawing/2014/main" id="{3C28ECB1-EB8C-43B6-AB01-FDC3140CAD57}"/>
                </a:ext>
              </a:extLst>
            </p:cNvPr>
            <p:cNvSpPr/>
            <p:nvPr/>
          </p:nvSpPr>
          <p:spPr bwMode="gray">
            <a:xfrm flipH="1" flipV="1">
              <a:off x="10643913"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4" name="Right Triangle 913">
              <a:extLst>
                <a:ext uri="{FF2B5EF4-FFF2-40B4-BE49-F238E27FC236}">
                  <a16:creationId xmlns:a16="http://schemas.microsoft.com/office/drawing/2014/main" id="{9C9E657B-5B18-48DC-B9BB-185A09305CCF}"/>
                </a:ext>
              </a:extLst>
            </p:cNvPr>
            <p:cNvSpPr/>
            <p:nvPr/>
          </p:nvSpPr>
          <p:spPr bwMode="gray">
            <a:xfrm rot="10800000" flipH="1" flipV="1">
              <a:off x="10643913"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5" name="Right Triangle 914">
              <a:extLst>
                <a:ext uri="{FF2B5EF4-FFF2-40B4-BE49-F238E27FC236}">
                  <a16:creationId xmlns:a16="http://schemas.microsoft.com/office/drawing/2014/main" id="{2BB2A6D2-CD16-4C74-B568-7CF3D491BA12}"/>
                </a:ext>
              </a:extLst>
            </p:cNvPr>
            <p:cNvSpPr/>
            <p:nvPr/>
          </p:nvSpPr>
          <p:spPr bwMode="gray">
            <a:xfrm flipH="1">
              <a:off x="10643913"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6" name="Right Triangle 915">
              <a:extLst>
                <a:ext uri="{FF2B5EF4-FFF2-40B4-BE49-F238E27FC236}">
                  <a16:creationId xmlns:a16="http://schemas.microsoft.com/office/drawing/2014/main" id="{52400F0F-FDDC-4D0F-848A-077F53482BAC}"/>
                </a:ext>
              </a:extLst>
            </p:cNvPr>
            <p:cNvSpPr/>
            <p:nvPr/>
          </p:nvSpPr>
          <p:spPr bwMode="gray">
            <a:xfrm rot="10800000" flipH="1">
              <a:off x="10643914"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7" name="Right Triangle 916">
              <a:extLst>
                <a:ext uri="{FF2B5EF4-FFF2-40B4-BE49-F238E27FC236}">
                  <a16:creationId xmlns:a16="http://schemas.microsoft.com/office/drawing/2014/main" id="{EC0C20FB-9A1B-44DD-98C7-74310E48842F}"/>
                </a:ext>
              </a:extLst>
            </p:cNvPr>
            <p:cNvSpPr/>
            <p:nvPr/>
          </p:nvSpPr>
          <p:spPr bwMode="gray">
            <a:xfrm flipH="1">
              <a:off x="10643913"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8" name="Right Triangle 917">
              <a:extLst>
                <a:ext uri="{FF2B5EF4-FFF2-40B4-BE49-F238E27FC236}">
                  <a16:creationId xmlns:a16="http://schemas.microsoft.com/office/drawing/2014/main" id="{F4A6469D-4D3B-4773-B340-36F043E4302A}"/>
                </a:ext>
              </a:extLst>
            </p:cNvPr>
            <p:cNvSpPr/>
            <p:nvPr/>
          </p:nvSpPr>
          <p:spPr bwMode="gray">
            <a:xfrm rot="10800000" flipH="1">
              <a:off x="10643913"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19" name="Right Triangle 918">
              <a:extLst>
                <a:ext uri="{FF2B5EF4-FFF2-40B4-BE49-F238E27FC236}">
                  <a16:creationId xmlns:a16="http://schemas.microsoft.com/office/drawing/2014/main" id="{F74DC442-4DD4-44D9-AD51-9EF7E8587C4C}"/>
                </a:ext>
              </a:extLst>
            </p:cNvPr>
            <p:cNvSpPr/>
            <p:nvPr/>
          </p:nvSpPr>
          <p:spPr bwMode="gray">
            <a:xfrm>
              <a:off x="11612301" y="5805646"/>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0" name="Right Triangle 919">
              <a:extLst>
                <a:ext uri="{FF2B5EF4-FFF2-40B4-BE49-F238E27FC236}">
                  <a16:creationId xmlns:a16="http://schemas.microsoft.com/office/drawing/2014/main" id="{A6DDD7C3-503C-4BFD-AEED-20DDA89947BA}"/>
                </a:ext>
              </a:extLst>
            </p:cNvPr>
            <p:cNvSpPr/>
            <p:nvPr/>
          </p:nvSpPr>
          <p:spPr bwMode="gray">
            <a:xfrm rot="10800000">
              <a:off x="11612301"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1" name="Right Triangle 920">
              <a:extLst>
                <a:ext uri="{FF2B5EF4-FFF2-40B4-BE49-F238E27FC236}">
                  <a16:creationId xmlns:a16="http://schemas.microsoft.com/office/drawing/2014/main" id="{EEBB37E6-5838-4AF5-BEA2-D656C3D395C0}"/>
                </a:ext>
              </a:extLst>
            </p:cNvPr>
            <p:cNvSpPr/>
            <p:nvPr/>
          </p:nvSpPr>
          <p:spPr bwMode="gray">
            <a:xfrm flipV="1">
              <a:off x="11612301" y="3866914"/>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2" name="Right Triangle 921">
              <a:extLst>
                <a:ext uri="{FF2B5EF4-FFF2-40B4-BE49-F238E27FC236}">
                  <a16:creationId xmlns:a16="http://schemas.microsoft.com/office/drawing/2014/main" id="{8B410E72-3A92-4C6C-B3FA-2ACCB40B880C}"/>
                </a:ext>
              </a:extLst>
            </p:cNvPr>
            <p:cNvSpPr/>
            <p:nvPr/>
          </p:nvSpPr>
          <p:spPr bwMode="gray">
            <a:xfrm>
              <a:off x="11612301"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3" name="Right Triangle 922">
              <a:extLst>
                <a:ext uri="{FF2B5EF4-FFF2-40B4-BE49-F238E27FC236}">
                  <a16:creationId xmlns:a16="http://schemas.microsoft.com/office/drawing/2014/main" id="{42532CBA-0E6B-4389-BCEB-D69648647C72}"/>
                </a:ext>
              </a:extLst>
            </p:cNvPr>
            <p:cNvSpPr/>
            <p:nvPr/>
          </p:nvSpPr>
          <p:spPr bwMode="gray">
            <a:xfrm rot="10800000">
              <a:off x="11612302"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4" name="Right Triangle 923">
              <a:extLst>
                <a:ext uri="{FF2B5EF4-FFF2-40B4-BE49-F238E27FC236}">
                  <a16:creationId xmlns:a16="http://schemas.microsoft.com/office/drawing/2014/main" id="{2CD20A8A-5045-4927-A570-A162FB82B5C5}"/>
                </a:ext>
              </a:extLst>
            </p:cNvPr>
            <p:cNvSpPr/>
            <p:nvPr/>
          </p:nvSpPr>
          <p:spPr bwMode="gray">
            <a:xfrm>
              <a:off x="11612301"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5" name="Right Triangle 924">
              <a:extLst>
                <a:ext uri="{FF2B5EF4-FFF2-40B4-BE49-F238E27FC236}">
                  <a16:creationId xmlns:a16="http://schemas.microsoft.com/office/drawing/2014/main" id="{7D816422-7143-46BA-8F62-98E482E23BE7}"/>
                </a:ext>
              </a:extLst>
            </p:cNvPr>
            <p:cNvSpPr/>
            <p:nvPr/>
          </p:nvSpPr>
          <p:spPr bwMode="gray">
            <a:xfrm rot="10800000">
              <a:off x="11612301" y="2901089"/>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6" name="Right Triangle 925">
              <a:extLst>
                <a:ext uri="{FF2B5EF4-FFF2-40B4-BE49-F238E27FC236}">
                  <a16:creationId xmlns:a16="http://schemas.microsoft.com/office/drawing/2014/main" id="{7044EB79-BB10-40CE-ADA1-B2F85F7DACC5}"/>
                </a:ext>
              </a:extLst>
            </p:cNvPr>
            <p:cNvSpPr/>
            <p:nvPr/>
          </p:nvSpPr>
          <p:spPr bwMode="gray">
            <a:xfrm flipV="1">
              <a:off x="11612301"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7" name="Right Triangle 926">
              <a:extLst>
                <a:ext uri="{FF2B5EF4-FFF2-40B4-BE49-F238E27FC236}">
                  <a16:creationId xmlns:a16="http://schemas.microsoft.com/office/drawing/2014/main" id="{970341FA-6B77-4D46-8E20-7216C3354A49}"/>
                </a:ext>
              </a:extLst>
            </p:cNvPr>
            <p:cNvSpPr/>
            <p:nvPr/>
          </p:nvSpPr>
          <p:spPr bwMode="gray">
            <a:xfrm rot="10800000">
              <a:off x="11612301"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29" name="Right Triangle 928">
              <a:extLst>
                <a:ext uri="{FF2B5EF4-FFF2-40B4-BE49-F238E27FC236}">
                  <a16:creationId xmlns:a16="http://schemas.microsoft.com/office/drawing/2014/main" id="{2F1F9358-1CE3-4721-99E4-5FC6BBC35C10}"/>
                </a:ext>
              </a:extLst>
            </p:cNvPr>
            <p:cNvSpPr/>
            <p:nvPr/>
          </p:nvSpPr>
          <p:spPr bwMode="gray">
            <a:xfrm>
              <a:off x="11612301"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0" name="Right Triangle 929">
              <a:extLst>
                <a:ext uri="{FF2B5EF4-FFF2-40B4-BE49-F238E27FC236}">
                  <a16:creationId xmlns:a16="http://schemas.microsoft.com/office/drawing/2014/main" id="{61A1F995-5B6E-477D-BB2C-20FC36B8BBA0}"/>
                </a:ext>
              </a:extLst>
            </p:cNvPr>
            <p:cNvSpPr/>
            <p:nvPr/>
          </p:nvSpPr>
          <p:spPr bwMode="gray">
            <a:xfrm rot="10800000">
              <a:off x="11612301"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1" name="Right Triangle 930">
              <a:extLst>
                <a:ext uri="{FF2B5EF4-FFF2-40B4-BE49-F238E27FC236}">
                  <a16:creationId xmlns:a16="http://schemas.microsoft.com/office/drawing/2014/main" id="{CC0F21AF-0C92-4484-A6D1-D71CD269EABF}"/>
                </a:ext>
              </a:extLst>
            </p:cNvPr>
            <p:cNvSpPr/>
            <p:nvPr/>
          </p:nvSpPr>
          <p:spPr bwMode="gray">
            <a:xfrm>
              <a:off x="7741658"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2" name="Right Triangle 931">
              <a:extLst>
                <a:ext uri="{FF2B5EF4-FFF2-40B4-BE49-F238E27FC236}">
                  <a16:creationId xmlns:a16="http://schemas.microsoft.com/office/drawing/2014/main" id="{115B40E0-DF64-427C-BD03-E89F069BDBD9}"/>
                </a:ext>
              </a:extLst>
            </p:cNvPr>
            <p:cNvSpPr/>
            <p:nvPr/>
          </p:nvSpPr>
          <p:spPr bwMode="gray">
            <a:xfrm flipV="1">
              <a:off x="7741658" y="3866914"/>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3" name="Right Triangle 932">
              <a:extLst>
                <a:ext uri="{FF2B5EF4-FFF2-40B4-BE49-F238E27FC236}">
                  <a16:creationId xmlns:a16="http://schemas.microsoft.com/office/drawing/2014/main" id="{F23DE277-C099-48E5-95D6-7C8F413C6640}"/>
                </a:ext>
              </a:extLst>
            </p:cNvPr>
            <p:cNvSpPr/>
            <p:nvPr/>
          </p:nvSpPr>
          <p:spPr bwMode="gray">
            <a:xfrm rot="10800000" flipV="1">
              <a:off x="7741659"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4" name="Right Triangle 933">
              <a:extLst>
                <a:ext uri="{FF2B5EF4-FFF2-40B4-BE49-F238E27FC236}">
                  <a16:creationId xmlns:a16="http://schemas.microsoft.com/office/drawing/2014/main" id="{D2A5CC4F-8BA5-4B27-9FBE-894B9F76BDC5}"/>
                </a:ext>
              </a:extLst>
            </p:cNvPr>
            <p:cNvSpPr/>
            <p:nvPr/>
          </p:nvSpPr>
          <p:spPr bwMode="gray">
            <a:xfrm>
              <a:off x="7741658"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5" name="Right Triangle 934">
              <a:extLst>
                <a:ext uri="{FF2B5EF4-FFF2-40B4-BE49-F238E27FC236}">
                  <a16:creationId xmlns:a16="http://schemas.microsoft.com/office/drawing/2014/main" id="{640D5316-ADFF-41BF-8409-55D9EE93D1A8}"/>
                </a:ext>
              </a:extLst>
            </p:cNvPr>
            <p:cNvSpPr/>
            <p:nvPr/>
          </p:nvSpPr>
          <p:spPr bwMode="gray">
            <a:xfrm rot="10800000">
              <a:off x="7741659" y="4836178"/>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6" name="Right Triangle 935">
              <a:extLst>
                <a:ext uri="{FF2B5EF4-FFF2-40B4-BE49-F238E27FC236}">
                  <a16:creationId xmlns:a16="http://schemas.microsoft.com/office/drawing/2014/main" id="{99F591C9-7523-4E5B-8692-0A8AB9B02396}"/>
                </a:ext>
              </a:extLst>
            </p:cNvPr>
            <p:cNvSpPr/>
            <p:nvPr/>
          </p:nvSpPr>
          <p:spPr bwMode="gray">
            <a:xfrm>
              <a:off x="7741658"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7" name="Right Triangle 936">
              <a:extLst>
                <a:ext uri="{FF2B5EF4-FFF2-40B4-BE49-F238E27FC236}">
                  <a16:creationId xmlns:a16="http://schemas.microsoft.com/office/drawing/2014/main" id="{FC8F9097-3B21-433D-9B01-2362B0A22C76}"/>
                </a:ext>
              </a:extLst>
            </p:cNvPr>
            <p:cNvSpPr/>
            <p:nvPr/>
          </p:nvSpPr>
          <p:spPr bwMode="gray">
            <a:xfrm rot="10800000">
              <a:off x="7741659" y="2901089"/>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8" name="Right Triangle 937">
              <a:extLst>
                <a:ext uri="{FF2B5EF4-FFF2-40B4-BE49-F238E27FC236}">
                  <a16:creationId xmlns:a16="http://schemas.microsoft.com/office/drawing/2014/main" id="{D89AA906-C864-428C-99CB-B67C312CC48A}"/>
                </a:ext>
              </a:extLst>
            </p:cNvPr>
            <p:cNvSpPr/>
            <p:nvPr/>
          </p:nvSpPr>
          <p:spPr bwMode="gray">
            <a:xfrm flipV="1">
              <a:off x="7741658"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39" name="Right Triangle 938">
              <a:extLst>
                <a:ext uri="{FF2B5EF4-FFF2-40B4-BE49-F238E27FC236}">
                  <a16:creationId xmlns:a16="http://schemas.microsoft.com/office/drawing/2014/main" id="{73C30EAD-1C94-48BD-97F8-8656A69AE149}"/>
                </a:ext>
              </a:extLst>
            </p:cNvPr>
            <p:cNvSpPr/>
            <p:nvPr/>
          </p:nvSpPr>
          <p:spPr bwMode="gray">
            <a:xfrm rot="10800000" flipV="1">
              <a:off x="7741659"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0" name="Right Triangle 939">
              <a:extLst>
                <a:ext uri="{FF2B5EF4-FFF2-40B4-BE49-F238E27FC236}">
                  <a16:creationId xmlns:a16="http://schemas.microsoft.com/office/drawing/2014/main" id="{2B9124A0-1B7E-4E3B-96C7-9BF86C1AC80B}"/>
                </a:ext>
              </a:extLst>
            </p:cNvPr>
            <p:cNvSpPr/>
            <p:nvPr/>
          </p:nvSpPr>
          <p:spPr bwMode="gray">
            <a:xfrm>
              <a:off x="7741658" y="1928557"/>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1" name="Right Triangle 940">
              <a:extLst>
                <a:ext uri="{FF2B5EF4-FFF2-40B4-BE49-F238E27FC236}">
                  <a16:creationId xmlns:a16="http://schemas.microsoft.com/office/drawing/2014/main" id="{FE91CCE2-0FFF-45C5-A1B2-7FD732A16D70}"/>
                </a:ext>
              </a:extLst>
            </p:cNvPr>
            <p:cNvSpPr/>
            <p:nvPr/>
          </p:nvSpPr>
          <p:spPr bwMode="gray">
            <a:xfrm rot="10800000">
              <a:off x="7741659"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2" name="Right Triangle 941">
              <a:extLst>
                <a:ext uri="{FF2B5EF4-FFF2-40B4-BE49-F238E27FC236}">
                  <a16:creationId xmlns:a16="http://schemas.microsoft.com/office/drawing/2014/main" id="{8B0C61B6-319F-4B31-B053-C60565C3EBB8}"/>
                </a:ext>
              </a:extLst>
            </p:cNvPr>
            <p:cNvSpPr/>
            <p:nvPr/>
          </p:nvSpPr>
          <p:spPr bwMode="gray">
            <a:xfrm>
              <a:off x="7741658"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3" name="Right Triangle 942">
              <a:extLst>
                <a:ext uri="{FF2B5EF4-FFF2-40B4-BE49-F238E27FC236}">
                  <a16:creationId xmlns:a16="http://schemas.microsoft.com/office/drawing/2014/main" id="{2903C02E-E935-448A-A380-C5E3684298DB}"/>
                </a:ext>
              </a:extLst>
            </p:cNvPr>
            <p:cNvSpPr/>
            <p:nvPr/>
          </p:nvSpPr>
          <p:spPr bwMode="gray">
            <a:xfrm rot="10800000">
              <a:off x="7741659"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4" name="Right Triangle 943">
              <a:extLst>
                <a:ext uri="{FF2B5EF4-FFF2-40B4-BE49-F238E27FC236}">
                  <a16:creationId xmlns:a16="http://schemas.microsoft.com/office/drawing/2014/main" id="{05CC02E5-5ECC-4FC4-A69C-0131987B9DE2}"/>
                </a:ext>
              </a:extLst>
            </p:cNvPr>
            <p:cNvSpPr/>
            <p:nvPr/>
          </p:nvSpPr>
          <p:spPr bwMode="gray">
            <a:xfrm flipH="1">
              <a:off x="8707013" y="5805646"/>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5" name="Right Triangle 944">
              <a:extLst>
                <a:ext uri="{FF2B5EF4-FFF2-40B4-BE49-F238E27FC236}">
                  <a16:creationId xmlns:a16="http://schemas.microsoft.com/office/drawing/2014/main" id="{D139E7D1-CEFC-4004-9ECE-F9580C271103}"/>
                </a:ext>
              </a:extLst>
            </p:cNvPr>
            <p:cNvSpPr/>
            <p:nvPr/>
          </p:nvSpPr>
          <p:spPr bwMode="gray">
            <a:xfrm rot="10800000" flipH="1">
              <a:off x="8707013" y="5805646"/>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6" name="Right Triangle 945">
              <a:extLst>
                <a:ext uri="{FF2B5EF4-FFF2-40B4-BE49-F238E27FC236}">
                  <a16:creationId xmlns:a16="http://schemas.microsoft.com/office/drawing/2014/main" id="{820F7315-46DB-40D2-BECF-37BD46C0A2E4}"/>
                </a:ext>
              </a:extLst>
            </p:cNvPr>
            <p:cNvSpPr/>
            <p:nvPr/>
          </p:nvSpPr>
          <p:spPr bwMode="gray">
            <a:xfrm flipH="1" flipV="1">
              <a:off x="87070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7" name="Right Triangle 946">
              <a:extLst>
                <a:ext uri="{FF2B5EF4-FFF2-40B4-BE49-F238E27FC236}">
                  <a16:creationId xmlns:a16="http://schemas.microsoft.com/office/drawing/2014/main" id="{B63E5323-8649-4A3B-8572-F66D7355A41C}"/>
                </a:ext>
              </a:extLst>
            </p:cNvPr>
            <p:cNvSpPr/>
            <p:nvPr/>
          </p:nvSpPr>
          <p:spPr bwMode="gray">
            <a:xfrm rot="10800000" flipH="1">
              <a:off x="8707013"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8" name="Right Triangle 947">
              <a:extLst>
                <a:ext uri="{FF2B5EF4-FFF2-40B4-BE49-F238E27FC236}">
                  <a16:creationId xmlns:a16="http://schemas.microsoft.com/office/drawing/2014/main" id="{04AC1FCF-5837-418E-BEA1-13BFC5E93E90}"/>
                </a:ext>
              </a:extLst>
            </p:cNvPr>
            <p:cNvSpPr/>
            <p:nvPr/>
          </p:nvSpPr>
          <p:spPr bwMode="gray">
            <a:xfrm flipH="1">
              <a:off x="8707013" y="290108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49" name="Right Triangle 948">
              <a:extLst>
                <a:ext uri="{FF2B5EF4-FFF2-40B4-BE49-F238E27FC236}">
                  <a16:creationId xmlns:a16="http://schemas.microsoft.com/office/drawing/2014/main" id="{041D6D05-0BA7-46A7-BC0B-99590DA569F1}"/>
                </a:ext>
              </a:extLst>
            </p:cNvPr>
            <p:cNvSpPr/>
            <p:nvPr/>
          </p:nvSpPr>
          <p:spPr bwMode="gray">
            <a:xfrm rot="10800000" flipH="1">
              <a:off x="8707013"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0" name="Right Triangle 949">
              <a:extLst>
                <a:ext uri="{FF2B5EF4-FFF2-40B4-BE49-F238E27FC236}">
                  <a16:creationId xmlns:a16="http://schemas.microsoft.com/office/drawing/2014/main" id="{BF8BEC91-349C-4D67-B73B-F301B792BD9B}"/>
                </a:ext>
              </a:extLst>
            </p:cNvPr>
            <p:cNvSpPr/>
            <p:nvPr/>
          </p:nvSpPr>
          <p:spPr bwMode="gray">
            <a:xfrm flipH="1" flipV="1">
              <a:off x="8707013"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1" name="Right Triangle 950">
              <a:extLst>
                <a:ext uri="{FF2B5EF4-FFF2-40B4-BE49-F238E27FC236}">
                  <a16:creationId xmlns:a16="http://schemas.microsoft.com/office/drawing/2014/main" id="{ECB859C2-A11A-47E7-AB7F-4CDB861280C4}"/>
                </a:ext>
              </a:extLst>
            </p:cNvPr>
            <p:cNvSpPr/>
            <p:nvPr/>
          </p:nvSpPr>
          <p:spPr bwMode="gray">
            <a:xfrm flipH="1">
              <a:off x="8707013" y="1935282"/>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2" name="Right Triangle 951">
              <a:extLst>
                <a:ext uri="{FF2B5EF4-FFF2-40B4-BE49-F238E27FC236}">
                  <a16:creationId xmlns:a16="http://schemas.microsoft.com/office/drawing/2014/main" id="{A5159494-F4AE-4B61-A344-9C9047E036BA}"/>
                </a:ext>
              </a:extLst>
            </p:cNvPr>
            <p:cNvSpPr/>
            <p:nvPr/>
          </p:nvSpPr>
          <p:spPr bwMode="gray">
            <a:xfrm rot="10800000" flipH="1">
              <a:off x="8707014"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3" name="Right Triangle 952">
              <a:extLst>
                <a:ext uri="{FF2B5EF4-FFF2-40B4-BE49-F238E27FC236}">
                  <a16:creationId xmlns:a16="http://schemas.microsoft.com/office/drawing/2014/main" id="{1F1E6FC2-B952-4C89-ADB0-86497711D0F2}"/>
                </a:ext>
              </a:extLst>
            </p:cNvPr>
            <p:cNvSpPr/>
            <p:nvPr/>
          </p:nvSpPr>
          <p:spPr bwMode="gray">
            <a:xfrm flipH="1">
              <a:off x="8707013"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4" name="Right Triangle 953">
              <a:extLst>
                <a:ext uri="{FF2B5EF4-FFF2-40B4-BE49-F238E27FC236}">
                  <a16:creationId xmlns:a16="http://schemas.microsoft.com/office/drawing/2014/main" id="{D7A6FCB2-C6CD-46FE-B253-8773217BC65B}"/>
                </a:ext>
              </a:extLst>
            </p:cNvPr>
            <p:cNvSpPr/>
            <p:nvPr/>
          </p:nvSpPr>
          <p:spPr bwMode="gray">
            <a:xfrm rot="10800000" flipH="1">
              <a:off x="8707013"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5" name="Right Triangle 954">
              <a:extLst>
                <a:ext uri="{FF2B5EF4-FFF2-40B4-BE49-F238E27FC236}">
                  <a16:creationId xmlns:a16="http://schemas.microsoft.com/office/drawing/2014/main" id="{149C0FE2-7E03-41E8-9BD0-FCFDA0DDA874}"/>
                </a:ext>
              </a:extLst>
            </p:cNvPr>
            <p:cNvSpPr/>
            <p:nvPr/>
          </p:nvSpPr>
          <p:spPr bwMode="gray">
            <a:xfrm>
              <a:off x="9675524" y="5805646"/>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6" name="Right Triangle 955">
              <a:extLst>
                <a:ext uri="{FF2B5EF4-FFF2-40B4-BE49-F238E27FC236}">
                  <a16:creationId xmlns:a16="http://schemas.microsoft.com/office/drawing/2014/main" id="{D5FA232C-50AC-4D3F-9DA3-BA4FF38A8C9F}"/>
                </a:ext>
              </a:extLst>
            </p:cNvPr>
            <p:cNvSpPr/>
            <p:nvPr/>
          </p:nvSpPr>
          <p:spPr bwMode="gray">
            <a:xfrm rot="10800000">
              <a:off x="9675524" y="5805646"/>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7" name="Right Triangle 956">
              <a:extLst>
                <a:ext uri="{FF2B5EF4-FFF2-40B4-BE49-F238E27FC236}">
                  <a16:creationId xmlns:a16="http://schemas.microsoft.com/office/drawing/2014/main" id="{717F3E84-9E79-4104-B958-69A58FAEB9B1}"/>
                </a:ext>
              </a:extLst>
            </p:cNvPr>
            <p:cNvSpPr/>
            <p:nvPr/>
          </p:nvSpPr>
          <p:spPr bwMode="gray">
            <a:xfrm flipV="1">
              <a:off x="967552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8" name="Right Triangle 957">
              <a:extLst>
                <a:ext uri="{FF2B5EF4-FFF2-40B4-BE49-F238E27FC236}">
                  <a16:creationId xmlns:a16="http://schemas.microsoft.com/office/drawing/2014/main" id="{E0EA0E58-938F-40BB-952B-B19837F2637D}"/>
                </a:ext>
              </a:extLst>
            </p:cNvPr>
            <p:cNvSpPr/>
            <p:nvPr/>
          </p:nvSpPr>
          <p:spPr bwMode="gray">
            <a:xfrm>
              <a:off x="9675524"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59" name="Right Triangle 958">
              <a:extLst>
                <a:ext uri="{FF2B5EF4-FFF2-40B4-BE49-F238E27FC236}">
                  <a16:creationId xmlns:a16="http://schemas.microsoft.com/office/drawing/2014/main" id="{413D2B14-7E80-426B-A87C-0EC70FFBDBFF}"/>
                </a:ext>
              </a:extLst>
            </p:cNvPr>
            <p:cNvSpPr/>
            <p:nvPr/>
          </p:nvSpPr>
          <p:spPr bwMode="gray">
            <a:xfrm rot="10800000">
              <a:off x="9675524" y="4836178"/>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0" name="Right Triangle 959">
              <a:extLst>
                <a:ext uri="{FF2B5EF4-FFF2-40B4-BE49-F238E27FC236}">
                  <a16:creationId xmlns:a16="http://schemas.microsoft.com/office/drawing/2014/main" id="{FE0427F5-3D70-4485-97D4-F63F61EC0430}"/>
                </a:ext>
              </a:extLst>
            </p:cNvPr>
            <p:cNvSpPr/>
            <p:nvPr/>
          </p:nvSpPr>
          <p:spPr bwMode="gray">
            <a:xfrm>
              <a:off x="9675524" y="2901089"/>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1" name="Right Triangle 960">
              <a:extLst>
                <a:ext uri="{FF2B5EF4-FFF2-40B4-BE49-F238E27FC236}">
                  <a16:creationId xmlns:a16="http://schemas.microsoft.com/office/drawing/2014/main" id="{26C3D920-7D70-4182-AB2D-D23FB1A27CDA}"/>
                </a:ext>
              </a:extLst>
            </p:cNvPr>
            <p:cNvSpPr/>
            <p:nvPr/>
          </p:nvSpPr>
          <p:spPr bwMode="gray">
            <a:xfrm flipV="1">
              <a:off x="9675524"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2" name="Right Triangle 961">
              <a:extLst>
                <a:ext uri="{FF2B5EF4-FFF2-40B4-BE49-F238E27FC236}">
                  <a16:creationId xmlns:a16="http://schemas.microsoft.com/office/drawing/2014/main" id="{A3D107A6-2CC4-4F1A-9559-55D5F2851446}"/>
                </a:ext>
              </a:extLst>
            </p:cNvPr>
            <p:cNvSpPr/>
            <p:nvPr/>
          </p:nvSpPr>
          <p:spPr bwMode="gray">
            <a:xfrm>
              <a:off x="9675524"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3" name="Right Triangle 962">
              <a:extLst>
                <a:ext uri="{FF2B5EF4-FFF2-40B4-BE49-F238E27FC236}">
                  <a16:creationId xmlns:a16="http://schemas.microsoft.com/office/drawing/2014/main" id="{3DDB3F48-AB5C-42EF-B596-5D44C42041D9}"/>
                </a:ext>
              </a:extLst>
            </p:cNvPr>
            <p:cNvSpPr/>
            <p:nvPr/>
          </p:nvSpPr>
          <p:spPr bwMode="gray">
            <a:xfrm rot="10800000">
              <a:off x="9675525" y="1935282"/>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4" name="Right Triangle 963">
              <a:extLst>
                <a:ext uri="{FF2B5EF4-FFF2-40B4-BE49-F238E27FC236}">
                  <a16:creationId xmlns:a16="http://schemas.microsoft.com/office/drawing/2014/main" id="{7982FDE5-886C-4A01-81FD-6D687732F82E}"/>
                </a:ext>
              </a:extLst>
            </p:cNvPr>
            <p:cNvSpPr/>
            <p:nvPr/>
          </p:nvSpPr>
          <p:spPr bwMode="gray">
            <a:xfrm>
              <a:off x="9675524"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5" name="Right Triangle 964">
              <a:extLst>
                <a:ext uri="{FF2B5EF4-FFF2-40B4-BE49-F238E27FC236}">
                  <a16:creationId xmlns:a16="http://schemas.microsoft.com/office/drawing/2014/main" id="{CD1CD2B9-B1B9-4E95-A804-9A792D6DDD3D}"/>
                </a:ext>
              </a:extLst>
            </p:cNvPr>
            <p:cNvSpPr/>
            <p:nvPr/>
          </p:nvSpPr>
          <p:spPr bwMode="gray">
            <a:xfrm rot="10800000">
              <a:off x="9675524" y="4940"/>
              <a:ext cx="968389" cy="968389"/>
            </a:xfrm>
            <a:prstGeom prst="rtTriangle">
              <a:avLst/>
            </a:prstGeom>
            <a:solidFill>
              <a:sysClr val="window" lastClr="FFFFFF">
                <a:alpha val="1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6" name="Right Triangle 965">
              <a:extLst>
                <a:ext uri="{FF2B5EF4-FFF2-40B4-BE49-F238E27FC236}">
                  <a16:creationId xmlns:a16="http://schemas.microsoft.com/office/drawing/2014/main" id="{FE10F74B-D77B-40D6-8974-4DB94C7D9EBC}"/>
                </a:ext>
              </a:extLst>
            </p:cNvPr>
            <p:cNvSpPr/>
            <p:nvPr/>
          </p:nvSpPr>
          <p:spPr bwMode="gray">
            <a:xfrm flipH="1">
              <a:off x="10643913" y="5805646"/>
              <a:ext cx="968389" cy="968389"/>
            </a:xfrm>
            <a:prstGeom prst="rtTriangle">
              <a:avLst/>
            </a:prstGeom>
            <a:solidFill>
              <a:sysClr val="window" lastClr="FFFFFF">
                <a:alpha val="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7" name="Right Triangle 966">
              <a:extLst>
                <a:ext uri="{FF2B5EF4-FFF2-40B4-BE49-F238E27FC236}">
                  <a16:creationId xmlns:a16="http://schemas.microsoft.com/office/drawing/2014/main" id="{22521D6E-B801-4696-BAFE-9255A326E561}"/>
                </a:ext>
              </a:extLst>
            </p:cNvPr>
            <p:cNvSpPr/>
            <p:nvPr/>
          </p:nvSpPr>
          <p:spPr bwMode="gray">
            <a:xfrm flipH="1" flipV="1">
              <a:off x="106439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8" name="Right Triangle 967">
              <a:extLst>
                <a:ext uri="{FF2B5EF4-FFF2-40B4-BE49-F238E27FC236}">
                  <a16:creationId xmlns:a16="http://schemas.microsoft.com/office/drawing/2014/main" id="{B9F4B1F0-2D36-4988-8D93-426D60508686}"/>
                </a:ext>
              </a:extLst>
            </p:cNvPr>
            <p:cNvSpPr/>
            <p:nvPr/>
          </p:nvSpPr>
          <p:spPr bwMode="gray">
            <a:xfrm rot="10800000" flipH="1" flipV="1">
              <a:off x="10643914"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69" name="Right Triangle 968">
              <a:extLst>
                <a:ext uri="{FF2B5EF4-FFF2-40B4-BE49-F238E27FC236}">
                  <a16:creationId xmlns:a16="http://schemas.microsoft.com/office/drawing/2014/main" id="{1E69E603-D83B-41C1-9ABF-13CC87C78255}"/>
                </a:ext>
              </a:extLst>
            </p:cNvPr>
            <p:cNvSpPr/>
            <p:nvPr/>
          </p:nvSpPr>
          <p:spPr bwMode="gray">
            <a:xfrm flipH="1">
              <a:off x="10643913"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0" name="Right Triangle 969">
              <a:extLst>
                <a:ext uri="{FF2B5EF4-FFF2-40B4-BE49-F238E27FC236}">
                  <a16:creationId xmlns:a16="http://schemas.microsoft.com/office/drawing/2014/main" id="{46F6B6E6-BE1F-4257-9B6C-29084E45CCF5}"/>
                </a:ext>
              </a:extLst>
            </p:cNvPr>
            <p:cNvSpPr/>
            <p:nvPr/>
          </p:nvSpPr>
          <p:spPr bwMode="gray">
            <a:xfrm flipH="1">
              <a:off x="10643913" y="2901089"/>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1" name="Right Triangle 970">
              <a:extLst>
                <a:ext uri="{FF2B5EF4-FFF2-40B4-BE49-F238E27FC236}">
                  <a16:creationId xmlns:a16="http://schemas.microsoft.com/office/drawing/2014/main" id="{F32C4258-2382-4A5E-87FE-2920A0208068}"/>
                </a:ext>
              </a:extLst>
            </p:cNvPr>
            <p:cNvSpPr/>
            <p:nvPr/>
          </p:nvSpPr>
          <p:spPr bwMode="gray">
            <a:xfrm rot="10800000" flipH="1">
              <a:off x="10643914"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2" name="Right Triangle 971">
              <a:extLst>
                <a:ext uri="{FF2B5EF4-FFF2-40B4-BE49-F238E27FC236}">
                  <a16:creationId xmlns:a16="http://schemas.microsoft.com/office/drawing/2014/main" id="{7691CAA1-35CD-4DEA-B2F8-4D7075D024B5}"/>
                </a:ext>
              </a:extLst>
            </p:cNvPr>
            <p:cNvSpPr/>
            <p:nvPr/>
          </p:nvSpPr>
          <p:spPr bwMode="gray">
            <a:xfrm flipH="1" flipV="1">
              <a:off x="10643913" y="966018"/>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3" name="Right Triangle 972">
              <a:extLst>
                <a:ext uri="{FF2B5EF4-FFF2-40B4-BE49-F238E27FC236}">
                  <a16:creationId xmlns:a16="http://schemas.microsoft.com/office/drawing/2014/main" id="{6AE35B45-E4B9-4A56-808C-3F401E66FF4E}"/>
                </a:ext>
              </a:extLst>
            </p:cNvPr>
            <p:cNvSpPr/>
            <p:nvPr/>
          </p:nvSpPr>
          <p:spPr bwMode="gray">
            <a:xfrm rot="10800000" flipH="1" flipV="1">
              <a:off x="10643913" y="96601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4" name="Right Triangle 973">
              <a:extLst>
                <a:ext uri="{FF2B5EF4-FFF2-40B4-BE49-F238E27FC236}">
                  <a16:creationId xmlns:a16="http://schemas.microsoft.com/office/drawing/2014/main" id="{0B20D10C-9D40-425A-95B4-CF9B9A27E269}"/>
                </a:ext>
              </a:extLst>
            </p:cNvPr>
            <p:cNvSpPr/>
            <p:nvPr/>
          </p:nvSpPr>
          <p:spPr bwMode="gray">
            <a:xfrm flipH="1">
              <a:off x="10643913"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5" name="Right Triangle 974">
              <a:extLst>
                <a:ext uri="{FF2B5EF4-FFF2-40B4-BE49-F238E27FC236}">
                  <a16:creationId xmlns:a16="http://schemas.microsoft.com/office/drawing/2014/main" id="{53456E2B-9556-479F-95E5-1A11BEE292F2}"/>
                </a:ext>
              </a:extLst>
            </p:cNvPr>
            <p:cNvSpPr/>
            <p:nvPr/>
          </p:nvSpPr>
          <p:spPr bwMode="gray">
            <a:xfrm rot="10800000" flipH="1">
              <a:off x="10643914"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6" name="Right Triangle 975">
              <a:extLst>
                <a:ext uri="{FF2B5EF4-FFF2-40B4-BE49-F238E27FC236}">
                  <a16:creationId xmlns:a16="http://schemas.microsoft.com/office/drawing/2014/main" id="{37179DC9-DA24-4661-8CDE-829238E61245}"/>
                </a:ext>
              </a:extLst>
            </p:cNvPr>
            <p:cNvSpPr/>
            <p:nvPr/>
          </p:nvSpPr>
          <p:spPr bwMode="gray">
            <a:xfrm flipH="1">
              <a:off x="10643913" y="0"/>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7" name="Right Triangle 976">
              <a:extLst>
                <a:ext uri="{FF2B5EF4-FFF2-40B4-BE49-F238E27FC236}">
                  <a16:creationId xmlns:a16="http://schemas.microsoft.com/office/drawing/2014/main" id="{82C85D2A-83CB-4EDE-B1CB-C3F718F1616B}"/>
                </a:ext>
              </a:extLst>
            </p:cNvPr>
            <p:cNvSpPr/>
            <p:nvPr/>
          </p:nvSpPr>
          <p:spPr bwMode="gray">
            <a:xfrm rot="10800000" flipH="1">
              <a:off x="10643913"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8" name="Right Triangle 977">
              <a:extLst>
                <a:ext uri="{FF2B5EF4-FFF2-40B4-BE49-F238E27FC236}">
                  <a16:creationId xmlns:a16="http://schemas.microsoft.com/office/drawing/2014/main" id="{B669C0FF-3098-4F73-B51E-211E0C137B53}"/>
                </a:ext>
              </a:extLst>
            </p:cNvPr>
            <p:cNvSpPr/>
            <p:nvPr/>
          </p:nvSpPr>
          <p:spPr bwMode="gray">
            <a:xfrm>
              <a:off x="11612301" y="5805646"/>
              <a:ext cx="968389" cy="968389"/>
            </a:xfrm>
            <a:prstGeom prst="rtTriangle">
              <a:avLst/>
            </a:prstGeom>
            <a:solidFill>
              <a:sysClr val="window" lastClr="FFFFFF">
                <a:alpha val="10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79" name="Right Triangle 978">
              <a:extLst>
                <a:ext uri="{FF2B5EF4-FFF2-40B4-BE49-F238E27FC236}">
                  <a16:creationId xmlns:a16="http://schemas.microsoft.com/office/drawing/2014/main" id="{3DFDE573-A49E-4FB2-BF57-79F2D0951F7D}"/>
                </a:ext>
              </a:extLst>
            </p:cNvPr>
            <p:cNvSpPr/>
            <p:nvPr/>
          </p:nvSpPr>
          <p:spPr bwMode="gray">
            <a:xfrm rot="10800000">
              <a:off x="11612301"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0" name="Right Triangle 979">
              <a:extLst>
                <a:ext uri="{FF2B5EF4-FFF2-40B4-BE49-F238E27FC236}">
                  <a16:creationId xmlns:a16="http://schemas.microsoft.com/office/drawing/2014/main" id="{20D755AD-095F-42A9-BEB5-E8EE2BB32754}"/>
                </a:ext>
              </a:extLst>
            </p:cNvPr>
            <p:cNvSpPr/>
            <p:nvPr/>
          </p:nvSpPr>
          <p:spPr bwMode="gray">
            <a:xfrm flipV="1">
              <a:off x="11612301" y="3866914"/>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1" name="Right Triangle 980">
              <a:extLst>
                <a:ext uri="{FF2B5EF4-FFF2-40B4-BE49-F238E27FC236}">
                  <a16:creationId xmlns:a16="http://schemas.microsoft.com/office/drawing/2014/main" id="{6101939A-9CD6-4196-8A26-0AF5E1EE6349}"/>
                </a:ext>
              </a:extLst>
            </p:cNvPr>
            <p:cNvSpPr/>
            <p:nvPr/>
          </p:nvSpPr>
          <p:spPr bwMode="gray">
            <a:xfrm>
              <a:off x="11612301"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2" name="Right Triangle 981">
              <a:extLst>
                <a:ext uri="{FF2B5EF4-FFF2-40B4-BE49-F238E27FC236}">
                  <a16:creationId xmlns:a16="http://schemas.microsoft.com/office/drawing/2014/main" id="{D8217653-1F40-420C-A6C8-F998C4D2C8B4}"/>
                </a:ext>
              </a:extLst>
            </p:cNvPr>
            <p:cNvSpPr/>
            <p:nvPr/>
          </p:nvSpPr>
          <p:spPr bwMode="gray">
            <a:xfrm rot="10800000">
              <a:off x="11612302" y="483617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3" name="Right Triangle 982">
              <a:extLst>
                <a:ext uri="{FF2B5EF4-FFF2-40B4-BE49-F238E27FC236}">
                  <a16:creationId xmlns:a16="http://schemas.microsoft.com/office/drawing/2014/main" id="{219A6D25-52E7-4BB0-A611-0880A4E99949}"/>
                </a:ext>
              </a:extLst>
            </p:cNvPr>
            <p:cNvSpPr/>
            <p:nvPr/>
          </p:nvSpPr>
          <p:spPr bwMode="gray">
            <a:xfrm>
              <a:off x="11612301"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4" name="Right Triangle 983">
              <a:extLst>
                <a:ext uri="{FF2B5EF4-FFF2-40B4-BE49-F238E27FC236}">
                  <a16:creationId xmlns:a16="http://schemas.microsoft.com/office/drawing/2014/main" id="{86C5D6FB-5879-4077-815A-DFF7CD084233}"/>
                </a:ext>
              </a:extLst>
            </p:cNvPr>
            <p:cNvSpPr/>
            <p:nvPr/>
          </p:nvSpPr>
          <p:spPr bwMode="gray">
            <a:xfrm rot="10800000">
              <a:off x="11612301" y="2901089"/>
              <a:ext cx="968389" cy="968389"/>
            </a:xfrm>
            <a:prstGeom prst="rtTriangle">
              <a:avLst/>
            </a:prstGeom>
            <a:solidFill>
              <a:sysClr val="window" lastClr="FFFFFF">
                <a:alpha val="9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5" name="Right Triangle 984">
              <a:extLst>
                <a:ext uri="{FF2B5EF4-FFF2-40B4-BE49-F238E27FC236}">
                  <a16:creationId xmlns:a16="http://schemas.microsoft.com/office/drawing/2014/main" id="{71AB491A-6C62-4B7E-AACF-2A58193D972C}"/>
                </a:ext>
              </a:extLst>
            </p:cNvPr>
            <p:cNvSpPr/>
            <p:nvPr/>
          </p:nvSpPr>
          <p:spPr bwMode="gray">
            <a:xfrm flipV="1">
              <a:off x="11612301" y="966018"/>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6" name="Right Triangle 985">
              <a:extLst>
                <a:ext uri="{FF2B5EF4-FFF2-40B4-BE49-F238E27FC236}">
                  <a16:creationId xmlns:a16="http://schemas.microsoft.com/office/drawing/2014/main" id="{6C7214F1-A832-47CA-9BA1-01440D35032A}"/>
                </a:ext>
              </a:extLst>
            </p:cNvPr>
            <p:cNvSpPr/>
            <p:nvPr/>
          </p:nvSpPr>
          <p:spPr bwMode="gray">
            <a:xfrm rot="10800000">
              <a:off x="11612301" y="1935282"/>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7" name="Right Triangle 986">
              <a:extLst>
                <a:ext uri="{FF2B5EF4-FFF2-40B4-BE49-F238E27FC236}">
                  <a16:creationId xmlns:a16="http://schemas.microsoft.com/office/drawing/2014/main" id="{F03C9DDA-B81A-43AF-98AB-37A040A10868}"/>
                </a:ext>
              </a:extLst>
            </p:cNvPr>
            <p:cNvSpPr/>
            <p:nvPr/>
          </p:nvSpPr>
          <p:spPr bwMode="gray">
            <a:xfrm>
              <a:off x="11612301" y="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8" name="Right Triangle 987">
              <a:extLst>
                <a:ext uri="{FF2B5EF4-FFF2-40B4-BE49-F238E27FC236}">
                  <a16:creationId xmlns:a16="http://schemas.microsoft.com/office/drawing/2014/main" id="{1AA1B570-244C-48D2-9DE5-849CDE78B1FC}"/>
                </a:ext>
              </a:extLst>
            </p:cNvPr>
            <p:cNvSpPr/>
            <p:nvPr/>
          </p:nvSpPr>
          <p:spPr bwMode="gray">
            <a:xfrm rot="10800000">
              <a:off x="11612301" y="4940"/>
              <a:ext cx="968389" cy="968389"/>
            </a:xfrm>
            <a:prstGeom prst="rtTriangle">
              <a:avLst/>
            </a:prstGeom>
            <a:solidFill>
              <a:sysClr val="window" lastClr="FFFFFF">
                <a:alpha val="1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89" name="Right Triangle 988">
              <a:extLst>
                <a:ext uri="{FF2B5EF4-FFF2-40B4-BE49-F238E27FC236}">
                  <a16:creationId xmlns:a16="http://schemas.microsoft.com/office/drawing/2014/main" id="{D1AC8B20-475A-4235-B03A-45472EA1C350}"/>
                </a:ext>
              </a:extLst>
            </p:cNvPr>
            <p:cNvSpPr/>
            <p:nvPr/>
          </p:nvSpPr>
          <p:spPr bwMode="gray">
            <a:xfrm>
              <a:off x="7741658" y="5805646"/>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0" name="Right Triangle 989">
              <a:extLst>
                <a:ext uri="{FF2B5EF4-FFF2-40B4-BE49-F238E27FC236}">
                  <a16:creationId xmlns:a16="http://schemas.microsoft.com/office/drawing/2014/main" id="{CDC9BF14-C211-4C70-8246-F4C2F271C056}"/>
                </a:ext>
              </a:extLst>
            </p:cNvPr>
            <p:cNvSpPr/>
            <p:nvPr/>
          </p:nvSpPr>
          <p:spPr bwMode="gray">
            <a:xfrm flipV="1">
              <a:off x="7741658" y="3866914"/>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1" name="Right Triangle 990">
              <a:extLst>
                <a:ext uri="{FF2B5EF4-FFF2-40B4-BE49-F238E27FC236}">
                  <a16:creationId xmlns:a16="http://schemas.microsoft.com/office/drawing/2014/main" id="{65050C68-C257-4DED-9DF9-B18E2648FC38}"/>
                </a:ext>
              </a:extLst>
            </p:cNvPr>
            <p:cNvSpPr/>
            <p:nvPr/>
          </p:nvSpPr>
          <p:spPr bwMode="gray">
            <a:xfrm rot="10800000" flipV="1">
              <a:off x="7741659" y="3866914"/>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2" name="Right Triangle 991">
              <a:extLst>
                <a:ext uri="{FF2B5EF4-FFF2-40B4-BE49-F238E27FC236}">
                  <a16:creationId xmlns:a16="http://schemas.microsoft.com/office/drawing/2014/main" id="{1C60248A-816C-4962-BE8E-37BD436D1E50}"/>
                </a:ext>
              </a:extLst>
            </p:cNvPr>
            <p:cNvSpPr/>
            <p:nvPr/>
          </p:nvSpPr>
          <p:spPr bwMode="gray">
            <a:xfrm>
              <a:off x="7741658"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3" name="Right Triangle 992">
              <a:extLst>
                <a:ext uri="{FF2B5EF4-FFF2-40B4-BE49-F238E27FC236}">
                  <a16:creationId xmlns:a16="http://schemas.microsoft.com/office/drawing/2014/main" id="{EC9E614F-18A1-4B0F-B35D-5031EC2A7464}"/>
                </a:ext>
              </a:extLst>
            </p:cNvPr>
            <p:cNvSpPr/>
            <p:nvPr/>
          </p:nvSpPr>
          <p:spPr bwMode="gray">
            <a:xfrm rot="10800000">
              <a:off x="7741659" y="4836178"/>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4" name="Right Triangle 993">
              <a:extLst>
                <a:ext uri="{FF2B5EF4-FFF2-40B4-BE49-F238E27FC236}">
                  <a16:creationId xmlns:a16="http://schemas.microsoft.com/office/drawing/2014/main" id="{897AC2A1-264B-4276-9E95-156372EF1364}"/>
                </a:ext>
              </a:extLst>
            </p:cNvPr>
            <p:cNvSpPr/>
            <p:nvPr/>
          </p:nvSpPr>
          <p:spPr bwMode="gray">
            <a:xfrm>
              <a:off x="7741658" y="2901089"/>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5" name="Right Triangle 994">
              <a:extLst>
                <a:ext uri="{FF2B5EF4-FFF2-40B4-BE49-F238E27FC236}">
                  <a16:creationId xmlns:a16="http://schemas.microsoft.com/office/drawing/2014/main" id="{C453D5B8-F6C9-4AF9-9A26-5CC755DD7027}"/>
                </a:ext>
              </a:extLst>
            </p:cNvPr>
            <p:cNvSpPr/>
            <p:nvPr/>
          </p:nvSpPr>
          <p:spPr bwMode="gray">
            <a:xfrm rot="10800000">
              <a:off x="7741659" y="2901089"/>
              <a:ext cx="968389" cy="968389"/>
            </a:xfrm>
            <a:prstGeom prst="rtTriangle">
              <a:avLst/>
            </a:prstGeom>
            <a:solidFill>
              <a:sysClr val="window" lastClr="FFFFFF">
                <a:alpha val="1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6" name="Right Triangle 995">
              <a:extLst>
                <a:ext uri="{FF2B5EF4-FFF2-40B4-BE49-F238E27FC236}">
                  <a16:creationId xmlns:a16="http://schemas.microsoft.com/office/drawing/2014/main" id="{5DC7F235-8BAE-4132-8C67-7073D3345CD1}"/>
                </a:ext>
              </a:extLst>
            </p:cNvPr>
            <p:cNvSpPr/>
            <p:nvPr/>
          </p:nvSpPr>
          <p:spPr bwMode="gray">
            <a:xfrm flipV="1">
              <a:off x="7741658" y="966018"/>
              <a:ext cx="968389" cy="968389"/>
            </a:xfrm>
            <a:prstGeom prst="rtTriangle">
              <a:avLst/>
            </a:prstGeom>
            <a:solidFill>
              <a:sysClr val="window" lastClr="FFFFFF">
                <a:alpha val="2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7" name="Right Triangle 996">
              <a:extLst>
                <a:ext uri="{FF2B5EF4-FFF2-40B4-BE49-F238E27FC236}">
                  <a16:creationId xmlns:a16="http://schemas.microsoft.com/office/drawing/2014/main" id="{3EE6E4C8-D620-40D4-9039-55DC80B61F92}"/>
                </a:ext>
              </a:extLst>
            </p:cNvPr>
            <p:cNvSpPr/>
            <p:nvPr/>
          </p:nvSpPr>
          <p:spPr bwMode="gray">
            <a:xfrm rot="10800000" flipV="1">
              <a:off x="7741659" y="96601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8" name="Right Triangle 997">
              <a:extLst>
                <a:ext uri="{FF2B5EF4-FFF2-40B4-BE49-F238E27FC236}">
                  <a16:creationId xmlns:a16="http://schemas.microsoft.com/office/drawing/2014/main" id="{5BB48CA8-AA57-41C8-91FC-DFB71BE6AB6E}"/>
                </a:ext>
              </a:extLst>
            </p:cNvPr>
            <p:cNvSpPr/>
            <p:nvPr/>
          </p:nvSpPr>
          <p:spPr bwMode="gray">
            <a:xfrm>
              <a:off x="7741658" y="1928557"/>
              <a:ext cx="968389" cy="968389"/>
            </a:xfrm>
            <a:prstGeom prst="rtTriangle">
              <a:avLst/>
            </a:prstGeom>
            <a:solidFill>
              <a:sysClr val="window" lastClr="FFFFFF">
                <a:alpha val="7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999" name="Right Triangle 998">
              <a:extLst>
                <a:ext uri="{FF2B5EF4-FFF2-40B4-BE49-F238E27FC236}">
                  <a16:creationId xmlns:a16="http://schemas.microsoft.com/office/drawing/2014/main" id="{41778C0E-9D17-4FBB-BA93-64FFC5858FD4}"/>
                </a:ext>
              </a:extLst>
            </p:cNvPr>
            <p:cNvSpPr/>
            <p:nvPr/>
          </p:nvSpPr>
          <p:spPr bwMode="gray">
            <a:xfrm rot="10800000">
              <a:off x="7741659" y="1935282"/>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0" name="Right Triangle 999">
              <a:extLst>
                <a:ext uri="{FF2B5EF4-FFF2-40B4-BE49-F238E27FC236}">
                  <a16:creationId xmlns:a16="http://schemas.microsoft.com/office/drawing/2014/main" id="{0ADD2D2A-8E46-4733-8B33-3E792507EE24}"/>
                </a:ext>
              </a:extLst>
            </p:cNvPr>
            <p:cNvSpPr/>
            <p:nvPr/>
          </p:nvSpPr>
          <p:spPr bwMode="gray">
            <a:xfrm>
              <a:off x="7741658" y="0"/>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1" name="Right Triangle 1000">
              <a:extLst>
                <a:ext uri="{FF2B5EF4-FFF2-40B4-BE49-F238E27FC236}">
                  <a16:creationId xmlns:a16="http://schemas.microsoft.com/office/drawing/2014/main" id="{1508B2EF-89B2-4FD0-825B-C1BF6C53A58D}"/>
                </a:ext>
              </a:extLst>
            </p:cNvPr>
            <p:cNvSpPr/>
            <p:nvPr/>
          </p:nvSpPr>
          <p:spPr bwMode="gray">
            <a:xfrm rot="10800000">
              <a:off x="7741659" y="4940"/>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2" name="Right Triangle 1001">
              <a:extLst>
                <a:ext uri="{FF2B5EF4-FFF2-40B4-BE49-F238E27FC236}">
                  <a16:creationId xmlns:a16="http://schemas.microsoft.com/office/drawing/2014/main" id="{FAFA9745-664B-4CA0-8E19-C05C588BB395}"/>
                </a:ext>
              </a:extLst>
            </p:cNvPr>
            <p:cNvSpPr/>
            <p:nvPr/>
          </p:nvSpPr>
          <p:spPr bwMode="gray">
            <a:xfrm flipH="1">
              <a:off x="8707013" y="5805646"/>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3" name="Right Triangle 1002">
              <a:extLst>
                <a:ext uri="{FF2B5EF4-FFF2-40B4-BE49-F238E27FC236}">
                  <a16:creationId xmlns:a16="http://schemas.microsoft.com/office/drawing/2014/main" id="{9DAC7B9A-9E99-44FC-8BF1-F528422032C6}"/>
                </a:ext>
              </a:extLst>
            </p:cNvPr>
            <p:cNvSpPr/>
            <p:nvPr/>
          </p:nvSpPr>
          <p:spPr bwMode="gray">
            <a:xfrm rot="10800000" flipH="1">
              <a:off x="8707013" y="5805646"/>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4" name="Right Triangle 1003">
              <a:extLst>
                <a:ext uri="{FF2B5EF4-FFF2-40B4-BE49-F238E27FC236}">
                  <a16:creationId xmlns:a16="http://schemas.microsoft.com/office/drawing/2014/main" id="{96DAE9FD-AC57-44F3-A886-E02BBE30EB51}"/>
                </a:ext>
              </a:extLst>
            </p:cNvPr>
            <p:cNvSpPr/>
            <p:nvPr/>
          </p:nvSpPr>
          <p:spPr bwMode="gray">
            <a:xfrm flipH="1" flipV="1">
              <a:off x="8707013" y="3866914"/>
              <a:ext cx="968389" cy="968389"/>
            </a:xfrm>
            <a:prstGeom prst="rtTriangle">
              <a:avLst/>
            </a:prstGeom>
            <a:solidFill>
              <a:sysClr val="window" lastClr="FFFFFF">
                <a:alpha val="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5" name="Right Triangle 1004">
              <a:extLst>
                <a:ext uri="{FF2B5EF4-FFF2-40B4-BE49-F238E27FC236}">
                  <a16:creationId xmlns:a16="http://schemas.microsoft.com/office/drawing/2014/main" id="{FC99857F-2AE1-4F0B-A84F-A262C1F4F622}"/>
                </a:ext>
              </a:extLst>
            </p:cNvPr>
            <p:cNvSpPr/>
            <p:nvPr/>
          </p:nvSpPr>
          <p:spPr bwMode="gray">
            <a:xfrm rot="10800000" flipH="1">
              <a:off x="8707013" y="4836178"/>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6" name="Right Triangle 1005">
              <a:extLst>
                <a:ext uri="{FF2B5EF4-FFF2-40B4-BE49-F238E27FC236}">
                  <a16:creationId xmlns:a16="http://schemas.microsoft.com/office/drawing/2014/main" id="{ABE5721F-2B20-4F94-B67F-37DAF0257A67}"/>
                </a:ext>
              </a:extLst>
            </p:cNvPr>
            <p:cNvSpPr/>
            <p:nvPr/>
          </p:nvSpPr>
          <p:spPr bwMode="gray">
            <a:xfrm flipH="1">
              <a:off x="8707013" y="2901089"/>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7" name="Right Triangle 1006">
              <a:extLst>
                <a:ext uri="{FF2B5EF4-FFF2-40B4-BE49-F238E27FC236}">
                  <a16:creationId xmlns:a16="http://schemas.microsoft.com/office/drawing/2014/main" id="{86FB1B1A-D3D0-4849-9CA7-636626A6C8B7}"/>
                </a:ext>
              </a:extLst>
            </p:cNvPr>
            <p:cNvSpPr/>
            <p:nvPr/>
          </p:nvSpPr>
          <p:spPr bwMode="gray">
            <a:xfrm rot="10800000" flipH="1">
              <a:off x="8707013" y="2901089"/>
              <a:ext cx="968389" cy="968389"/>
            </a:xfrm>
            <a:prstGeom prst="rtTriangle">
              <a:avLst/>
            </a:prstGeom>
            <a:solidFill>
              <a:sysClr val="window" lastClr="FFFFFF">
                <a:alpha val="6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8" name="Right Triangle 1007">
              <a:extLst>
                <a:ext uri="{FF2B5EF4-FFF2-40B4-BE49-F238E27FC236}">
                  <a16:creationId xmlns:a16="http://schemas.microsoft.com/office/drawing/2014/main" id="{0779F498-F6FC-4E46-8A66-B205327E06DE}"/>
                </a:ext>
              </a:extLst>
            </p:cNvPr>
            <p:cNvSpPr/>
            <p:nvPr/>
          </p:nvSpPr>
          <p:spPr bwMode="gray">
            <a:xfrm flipH="1" flipV="1">
              <a:off x="8707013" y="966018"/>
              <a:ext cx="968389" cy="968389"/>
            </a:xfrm>
            <a:prstGeom prst="rtTriangle">
              <a:avLst/>
            </a:prstGeom>
            <a:solidFill>
              <a:sysClr val="window" lastClr="FFFFFF">
                <a:alpha val="8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09" name="Right Triangle 1008">
              <a:extLst>
                <a:ext uri="{FF2B5EF4-FFF2-40B4-BE49-F238E27FC236}">
                  <a16:creationId xmlns:a16="http://schemas.microsoft.com/office/drawing/2014/main" id="{F9D28728-C448-4BCC-AE27-5A139E40AEE1}"/>
                </a:ext>
              </a:extLst>
            </p:cNvPr>
            <p:cNvSpPr/>
            <p:nvPr/>
          </p:nvSpPr>
          <p:spPr bwMode="gray">
            <a:xfrm flipH="1">
              <a:off x="8707013" y="1935282"/>
              <a:ext cx="968389" cy="968389"/>
            </a:xfrm>
            <a:prstGeom prst="rtTriangle">
              <a:avLst/>
            </a:prstGeom>
            <a:solidFill>
              <a:sysClr val="window" lastClr="FFFFFF">
                <a:alpha val="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10" name="Right Triangle 1009">
              <a:extLst>
                <a:ext uri="{FF2B5EF4-FFF2-40B4-BE49-F238E27FC236}">
                  <a16:creationId xmlns:a16="http://schemas.microsoft.com/office/drawing/2014/main" id="{35E537E1-31E4-45DC-855D-8C77CF8D5A4D}"/>
                </a:ext>
              </a:extLst>
            </p:cNvPr>
            <p:cNvSpPr/>
            <p:nvPr/>
          </p:nvSpPr>
          <p:spPr bwMode="gray">
            <a:xfrm rot="10800000" flipH="1">
              <a:off x="8707014" y="1935282"/>
              <a:ext cx="968389" cy="968389"/>
            </a:xfrm>
            <a:prstGeom prst="rtTriangle">
              <a:avLst/>
            </a:prstGeom>
            <a:solidFill>
              <a:sysClr val="window" lastClr="FFFFFF">
                <a:alpha val="13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11" name="Right Triangle 1010">
              <a:extLst>
                <a:ext uri="{FF2B5EF4-FFF2-40B4-BE49-F238E27FC236}">
                  <a16:creationId xmlns:a16="http://schemas.microsoft.com/office/drawing/2014/main" id="{97A286FA-A667-4339-8B3B-D578F1C19DD0}"/>
                </a:ext>
              </a:extLst>
            </p:cNvPr>
            <p:cNvSpPr/>
            <p:nvPr/>
          </p:nvSpPr>
          <p:spPr bwMode="gray">
            <a:xfrm flipH="1">
              <a:off x="8707013" y="0"/>
              <a:ext cx="968389" cy="968389"/>
            </a:xfrm>
            <a:prstGeom prst="rtTriangle">
              <a:avLst/>
            </a:prstGeom>
            <a:solidFill>
              <a:sysClr val="window" lastClr="FFFFFF">
                <a:alpha val="1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sp>
          <p:nvSpPr>
            <p:cNvPr id="1012" name="Right Triangle 1011">
              <a:extLst>
                <a:ext uri="{FF2B5EF4-FFF2-40B4-BE49-F238E27FC236}">
                  <a16:creationId xmlns:a16="http://schemas.microsoft.com/office/drawing/2014/main" id="{D51F8E61-7A46-44E1-BD4E-19882ECCF8AE}"/>
                </a:ext>
              </a:extLst>
            </p:cNvPr>
            <p:cNvSpPr/>
            <p:nvPr/>
          </p:nvSpPr>
          <p:spPr bwMode="gray">
            <a:xfrm rot="10800000" flipH="1">
              <a:off x="8707013" y="4940"/>
              <a:ext cx="968389" cy="968389"/>
            </a:xfrm>
            <a:prstGeom prst="rtTriangle">
              <a:avLst/>
            </a:prstGeom>
            <a:solidFill>
              <a:sysClr val="window" lastClr="FFFFFF">
                <a:alpha val="12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ea typeface="+mn-ea"/>
                <a:cs typeface="+mn-cs"/>
              </a:endParaRPr>
            </a:p>
          </p:txBody>
        </p:sp>
      </p:grpSp>
      <p:sp>
        <p:nvSpPr>
          <p:cNvPr id="4" name="Picture Placeholder 3">
            <a:extLst>
              <a:ext uri="{FF2B5EF4-FFF2-40B4-BE49-F238E27FC236}">
                <a16:creationId xmlns:a16="http://schemas.microsoft.com/office/drawing/2014/main" id="{05DD6E7D-B875-48DF-B6A8-450BD6AE1716}"/>
              </a:ext>
            </a:extLst>
          </p:cNvPr>
          <p:cNvSpPr>
            <a:spLocks noGrp="1"/>
          </p:cNvSpPr>
          <p:nvPr>
            <p:ph type="pic" sz="quarter" idx="11"/>
          </p:nvPr>
        </p:nvSpPr>
        <p:spPr>
          <a:xfrm>
            <a:off x="6787456" y="1"/>
            <a:ext cx="5404545" cy="6765925"/>
          </a:xfrm>
        </p:spPr>
        <p:txBody>
          <a:bodyPr/>
          <a:lstStyle/>
          <a:p>
            <a:r>
              <a:rPr lang="en-US"/>
              <a:t>Click icon to add picture</a:t>
            </a:r>
          </a:p>
        </p:txBody>
      </p:sp>
      <p:sp>
        <p:nvSpPr>
          <p:cNvPr id="863" name="Text Placeholder 862">
            <a:extLst>
              <a:ext uri="{FF2B5EF4-FFF2-40B4-BE49-F238E27FC236}">
                <a16:creationId xmlns:a16="http://schemas.microsoft.com/office/drawing/2014/main" id="{806A8161-3A3C-4E8C-98F0-AD01607CDAEE}"/>
              </a:ext>
            </a:extLst>
          </p:cNvPr>
          <p:cNvSpPr>
            <a:spLocks noGrp="1"/>
          </p:cNvSpPr>
          <p:nvPr>
            <p:ph type="body" sz="quarter" idx="12"/>
          </p:nvPr>
        </p:nvSpPr>
        <p:spPr>
          <a:xfrm>
            <a:off x="849308" y="2625192"/>
            <a:ext cx="5246137" cy="1500187"/>
          </a:xfrm>
        </p:spPr>
        <p:txBody>
          <a:bodyPr anchor="ctr"/>
          <a:lstStyle>
            <a:lvl1pPr>
              <a:lnSpc>
                <a:spcPct val="100000"/>
              </a:lnSpc>
              <a:spcBef>
                <a:spcPts val="0"/>
              </a:spcBef>
              <a:defRPr sz="3600"/>
            </a:lvl1pPr>
            <a:lvl2pPr marL="273050" indent="0">
              <a:buNone/>
              <a:defRPr/>
            </a:lvl2pPr>
          </a:lstStyle>
          <a:p>
            <a:pPr lvl="0"/>
            <a:r>
              <a:rPr lang="en-US"/>
              <a:t>Edit Master text styles</a:t>
            </a:r>
          </a:p>
        </p:txBody>
      </p:sp>
      <p:sp>
        <p:nvSpPr>
          <p:cNvPr id="872" name="Rectangle 871">
            <a:extLst>
              <a:ext uri="{FF2B5EF4-FFF2-40B4-BE49-F238E27FC236}">
                <a16:creationId xmlns:a16="http://schemas.microsoft.com/office/drawing/2014/main" id="{6471A44C-0240-4D32-A1C2-B7E58448C427}"/>
              </a:ext>
            </a:extLst>
          </p:cNvPr>
          <p:cNvSpPr/>
          <p:nvPr/>
        </p:nvSpPr>
        <p:spPr bwMode="ltGray">
          <a:xfrm>
            <a:off x="-3443" y="6766560"/>
            <a:ext cx="12195441"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1129" name="Group 1128">
            <a:extLst>
              <a:ext uri="{FF2B5EF4-FFF2-40B4-BE49-F238E27FC236}">
                <a16:creationId xmlns:a16="http://schemas.microsoft.com/office/drawing/2014/main" id="{66764AA4-C392-4C69-974A-C7CE49FEB0B9}"/>
              </a:ext>
            </a:extLst>
          </p:cNvPr>
          <p:cNvGrpSpPr/>
          <p:nvPr/>
        </p:nvGrpSpPr>
        <p:grpSpPr bwMode="black">
          <a:xfrm>
            <a:off x="618040" y="6446045"/>
            <a:ext cx="1100079" cy="173355"/>
            <a:chOff x="-84138" y="5622925"/>
            <a:chExt cx="4330701" cy="682626"/>
          </a:xfrm>
        </p:grpSpPr>
        <p:sp>
          <p:nvSpPr>
            <p:cNvPr id="1130" name="Freeform 6">
              <a:extLst>
                <a:ext uri="{FF2B5EF4-FFF2-40B4-BE49-F238E27FC236}">
                  <a16:creationId xmlns:a16="http://schemas.microsoft.com/office/drawing/2014/main" id="{B7235521-DFA3-4FE8-AD1B-4D4A25B27DBC}"/>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1" name="Freeform 7">
              <a:extLst>
                <a:ext uri="{FF2B5EF4-FFF2-40B4-BE49-F238E27FC236}">
                  <a16:creationId xmlns:a16="http://schemas.microsoft.com/office/drawing/2014/main" id="{2E469487-ABC8-4A80-9CE4-747949D059F2}"/>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2" name="Freeform 8">
              <a:extLst>
                <a:ext uri="{FF2B5EF4-FFF2-40B4-BE49-F238E27FC236}">
                  <a16:creationId xmlns:a16="http://schemas.microsoft.com/office/drawing/2014/main" id="{A6B015BD-72F9-4BD2-84C2-0246CCDE236C}"/>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3" name="Freeform 9">
              <a:extLst>
                <a:ext uri="{FF2B5EF4-FFF2-40B4-BE49-F238E27FC236}">
                  <a16:creationId xmlns:a16="http://schemas.microsoft.com/office/drawing/2014/main" id="{54804375-3F44-46DC-8753-BDC2B55F6895}"/>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4" name="Freeform 10">
              <a:extLst>
                <a:ext uri="{FF2B5EF4-FFF2-40B4-BE49-F238E27FC236}">
                  <a16:creationId xmlns:a16="http://schemas.microsoft.com/office/drawing/2014/main" id="{D3D2471D-B7BE-4028-A203-858BBDABE809}"/>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5" name="Freeform 11">
              <a:extLst>
                <a:ext uri="{FF2B5EF4-FFF2-40B4-BE49-F238E27FC236}">
                  <a16:creationId xmlns:a16="http://schemas.microsoft.com/office/drawing/2014/main" id="{4CB9E2A8-8617-429C-B073-F966EDB4DAC3}"/>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36" name="Freeform 12">
              <a:extLst>
                <a:ext uri="{FF2B5EF4-FFF2-40B4-BE49-F238E27FC236}">
                  <a16:creationId xmlns:a16="http://schemas.microsoft.com/office/drawing/2014/main" id="{71A43D73-6DE7-4E70-A52B-D910CAE4CA3C}"/>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502" name="Freeform: Shape 501">
            <a:extLst>
              <a:ext uri="{FF2B5EF4-FFF2-40B4-BE49-F238E27FC236}">
                <a16:creationId xmlns:a16="http://schemas.microsoft.com/office/drawing/2014/main" id="{CD63DCC4-8271-40D4-A5AA-50A309573A43}"/>
              </a:ext>
            </a:extLst>
          </p:cNvPr>
          <p:cNvSpPr/>
          <p:nvPr/>
        </p:nvSpPr>
        <p:spPr bwMode="black">
          <a:xfrm>
            <a:off x="565612" y="2687487"/>
            <a:ext cx="45731" cy="1412491"/>
          </a:xfrm>
          <a:custGeom>
            <a:avLst/>
            <a:gdLst>
              <a:gd name="connsiteX0" fmla="*/ 0 w 45719"/>
              <a:gd name="connsiteY0" fmla="*/ 0 h 1412491"/>
              <a:gd name="connsiteX1" fmla="*/ 45719 w 45719"/>
              <a:gd name="connsiteY1" fmla="*/ 0 h 1412491"/>
              <a:gd name="connsiteX2" fmla="*/ 45719 w 45719"/>
              <a:gd name="connsiteY2" fmla="*/ 45129 h 1412491"/>
              <a:gd name="connsiteX3" fmla="*/ 45719 w 45719"/>
              <a:gd name="connsiteY3" fmla="*/ 1367362 h 1412491"/>
              <a:gd name="connsiteX4" fmla="*/ 45719 w 45719"/>
              <a:gd name="connsiteY4" fmla="*/ 1412491 h 1412491"/>
              <a:gd name="connsiteX5" fmla="*/ 0 w 45719"/>
              <a:gd name="connsiteY5" fmla="*/ 1412491 h 1412491"/>
              <a:gd name="connsiteX6" fmla="*/ 0 w 45719"/>
              <a:gd name="connsiteY6" fmla="*/ 1367362 h 1412491"/>
              <a:gd name="connsiteX7" fmla="*/ 0 w 45719"/>
              <a:gd name="connsiteY7" fmla="*/ 45129 h 141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 h="1412491">
                <a:moveTo>
                  <a:pt x="0" y="0"/>
                </a:moveTo>
                <a:lnTo>
                  <a:pt x="45719" y="0"/>
                </a:lnTo>
                <a:lnTo>
                  <a:pt x="45719" y="45129"/>
                </a:lnTo>
                <a:lnTo>
                  <a:pt x="45719" y="1367362"/>
                </a:lnTo>
                <a:lnTo>
                  <a:pt x="45719" y="1412491"/>
                </a:lnTo>
                <a:lnTo>
                  <a:pt x="0" y="1412491"/>
                </a:lnTo>
                <a:lnTo>
                  <a:pt x="0" y="1367362"/>
                </a:lnTo>
                <a:lnTo>
                  <a:pt x="0" y="45129"/>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67" name="TextBox 266">
            <a:extLst>
              <a:ext uri="{FF2B5EF4-FFF2-40B4-BE49-F238E27FC236}">
                <a16:creationId xmlns:a16="http://schemas.microsoft.com/office/drawing/2014/main" id="{2CFE3100-9B19-45D2-989A-461FFF0A766A}"/>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12130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Statistic">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F1D41E-848B-4178-A0D2-2A18C6921400}"/>
              </a:ext>
            </a:extLst>
          </p:cNvPr>
          <p:cNvSpPr/>
          <p:nvPr userDrawn="1"/>
        </p:nvSpPr>
        <p:spPr bwMode="hidden">
          <a:xfrm>
            <a:off x="0" y="0"/>
            <a:ext cx="12191997" cy="43322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6" name="Right Triangle 5">
            <a:extLst>
              <a:ext uri="{FF2B5EF4-FFF2-40B4-BE49-F238E27FC236}">
                <a16:creationId xmlns:a16="http://schemas.microsoft.com/office/drawing/2014/main" id="{33F19DD3-CF82-47C1-A5CA-791D0612BF86}"/>
              </a:ext>
            </a:extLst>
          </p:cNvPr>
          <p:cNvSpPr/>
          <p:nvPr userDrawn="1"/>
        </p:nvSpPr>
        <p:spPr bwMode="hidden">
          <a:xfrm>
            <a:off x="5194" y="0"/>
            <a:ext cx="4330240" cy="4329112"/>
          </a:xfrm>
          <a:prstGeom prst="rtTriangle">
            <a:avLst/>
          </a:pr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 name="Oval 6">
            <a:extLst>
              <a:ext uri="{FF2B5EF4-FFF2-40B4-BE49-F238E27FC236}">
                <a16:creationId xmlns:a16="http://schemas.microsoft.com/office/drawing/2014/main" id="{F1ED419A-30D8-44AB-9256-156B54D449CD}"/>
              </a:ext>
            </a:extLst>
          </p:cNvPr>
          <p:cNvSpPr/>
          <p:nvPr userDrawn="1"/>
        </p:nvSpPr>
        <p:spPr bwMode="white">
          <a:xfrm>
            <a:off x="672702" y="722997"/>
            <a:ext cx="4471564" cy="4470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 name="Rectangle 7">
            <a:extLst>
              <a:ext uri="{FF2B5EF4-FFF2-40B4-BE49-F238E27FC236}">
                <a16:creationId xmlns:a16="http://schemas.microsoft.com/office/drawing/2014/main" id="{A441D50E-6C1F-492D-AA2F-1CE1D494AAF1}"/>
              </a:ext>
            </a:extLst>
          </p:cNvPr>
          <p:cNvSpPr/>
          <p:nvPr userDrawn="1">
            <p:custDataLst>
              <p:tags r:id="rId1"/>
            </p:custDataLst>
          </p:nvPr>
        </p:nvSpPr>
        <p:spPr bwMode="white">
          <a:xfrm>
            <a:off x="5851370" y="2509012"/>
            <a:ext cx="45731" cy="13673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5" name="Text Placeholder 14">
            <a:extLst>
              <a:ext uri="{FF2B5EF4-FFF2-40B4-BE49-F238E27FC236}">
                <a16:creationId xmlns:a16="http://schemas.microsoft.com/office/drawing/2014/main" id="{E4BDA96F-134D-4855-8751-F1043ABF3B47}"/>
              </a:ext>
            </a:extLst>
          </p:cNvPr>
          <p:cNvSpPr>
            <a:spLocks noGrp="1"/>
          </p:cNvSpPr>
          <p:nvPr>
            <p:ph type="body" sz="quarter" idx="11"/>
          </p:nvPr>
        </p:nvSpPr>
        <p:spPr>
          <a:xfrm>
            <a:off x="6097588" y="2667000"/>
            <a:ext cx="5352857" cy="1016000"/>
          </a:xfrm>
        </p:spPr>
        <p:txBody>
          <a:bodyPr anchor="ctr"/>
          <a:lstStyle>
            <a:lvl1pPr>
              <a:spcBef>
                <a:spcPts val="0"/>
              </a:spcBef>
              <a:defRPr sz="3600">
                <a:solidFill>
                  <a:schemeClr val="bg1"/>
                </a:solidFill>
              </a:defRPr>
            </a:lvl1pPr>
          </a:lstStyle>
          <a:p>
            <a:pPr lvl="0"/>
            <a:r>
              <a:rPr lang="en-US"/>
              <a:t>Edit Master text styles</a:t>
            </a:r>
          </a:p>
        </p:txBody>
      </p:sp>
      <p:sp>
        <p:nvSpPr>
          <p:cNvPr id="23" name="Chart Placeholder 22">
            <a:extLst>
              <a:ext uri="{FF2B5EF4-FFF2-40B4-BE49-F238E27FC236}">
                <a16:creationId xmlns:a16="http://schemas.microsoft.com/office/drawing/2014/main" id="{4093E53D-7586-4113-99BD-F45F1343692F}"/>
              </a:ext>
            </a:extLst>
          </p:cNvPr>
          <p:cNvSpPr>
            <a:spLocks noGrp="1"/>
          </p:cNvSpPr>
          <p:nvPr>
            <p:ph type="chart" sz="quarter" idx="13" hasCustomPrompt="1"/>
          </p:nvPr>
        </p:nvSpPr>
        <p:spPr>
          <a:xfrm>
            <a:off x="662845" y="722997"/>
            <a:ext cx="4481423" cy="4480256"/>
          </a:xfrm>
        </p:spPr>
        <p:txBody>
          <a:bodyPr anchor="ctr"/>
          <a:lstStyle>
            <a:lvl1pPr algn="ctr">
              <a:defRPr/>
            </a:lvl1pPr>
          </a:lstStyle>
          <a:p>
            <a:r>
              <a:rPr lang="en-US"/>
              <a:t>Click to insert a </a:t>
            </a:r>
            <a:br>
              <a:rPr lang="en-US"/>
            </a:br>
            <a:r>
              <a:rPr lang="en-US"/>
              <a:t>Doughnut chart</a:t>
            </a:r>
          </a:p>
        </p:txBody>
      </p:sp>
      <p:sp>
        <p:nvSpPr>
          <p:cNvPr id="13" name="Text Placeholder 12">
            <a:extLst>
              <a:ext uri="{FF2B5EF4-FFF2-40B4-BE49-F238E27FC236}">
                <a16:creationId xmlns:a16="http://schemas.microsoft.com/office/drawing/2014/main" id="{8C4F4198-4BE0-4282-8B86-20DED598DC17}"/>
              </a:ext>
            </a:extLst>
          </p:cNvPr>
          <p:cNvSpPr>
            <a:spLocks noGrp="1"/>
          </p:cNvSpPr>
          <p:nvPr>
            <p:ph type="body" sz="quarter" idx="18"/>
          </p:nvPr>
        </p:nvSpPr>
        <p:spPr>
          <a:xfrm>
            <a:off x="608489" y="5507147"/>
            <a:ext cx="1371421" cy="423862"/>
          </a:xfrm>
        </p:spPr>
        <p:txBody>
          <a:bodyPr/>
          <a:lstStyle>
            <a:lvl1pPr algn="l">
              <a:defRPr sz="1200">
                <a:solidFill>
                  <a:schemeClr val="accent5"/>
                </a:solidFill>
              </a:defRPr>
            </a:lvl1pPr>
          </a:lstStyle>
          <a:p>
            <a:pPr lvl="0"/>
            <a:r>
              <a:rPr lang="en-US"/>
              <a:t>Edit Master text styles</a:t>
            </a:r>
          </a:p>
        </p:txBody>
      </p:sp>
      <p:sp>
        <p:nvSpPr>
          <p:cNvPr id="70" name="Text Placeholder 12">
            <a:extLst>
              <a:ext uri="{FF2B5EF4-FFF2-40B4-BE49-F238E27FC236}">
                <a16:creationId xmlns:a16="http://schemas.microsoft.com/office/drawing/2014/main" id="{4B5F4E67-F2E8-4777-B495-668C321DCBAF}"/>
              </a:ext>
            </a:extLst>
          </p:cNvPr>
          <p:cNvSpPr>
            <a:spLocks noGrp="1"/>
          </p:cNvSpPr>
          <p:nvPr>
            <p:ph type="body" sz="quarter" idx="19"/>
          </p:nvPr>
        </p:nvSpPr>
        <p:spPr>
          <a:xfrm>
            <a:off x="2437051" y="5507147"/>
            <a:ext cx="1371421" cy="423862"/>
          </a:xfrm>
        </p:spPr>
        <p:txBody>
          <a:bodyPr/>
          <a:lstStyle>
            <a:lvl1pPr algn="l">
              <a:defRPr sz="1200">
                <a:solidFill>
                  <a:schemeClr val="accent4"/>
                </a:solidFill>
              </a:defRPr>
            </a:lvl1pPr>
          </a:lstStyle>
          <a:p>
            <a:pPr lvl="0"/>
            <a:r>
              <a:rPr lang="en-US"/>
              <a:t>Edit Master text styles</a:t>
            </a:r>
          </a:p>
        </p:txBody>
      </p:sp>
      <p:sp>
        <p:nvSpPr>
          <p:cNvPr id="71" name="Text Placeholder 12">
            <a:extLst>
              <a:ext uri="{FF2B5EF4-FFF2-40B4-BE49-F238E27FC236}">
                <a16:creationId xmlns:a16="http://schemas.microsoft.com/office/drawing/2014/main" id="{704846F3-64ED-4181-8AEC-68B9734DA96D}"/>
              </a:ext>
            </a:extLst>
          </p:cNvPr>
          <p:cNvSpPr>
            <a:spLocks noGrp="1"/>
          </p:cNvSpPr>
          <p:nvPr>
            <p:ph type="body" sz="quarter" idx="20"/>
          </p:nvPr>
        </p:nvSpPr>
        <p:spPr>
          <a:xfrm>
            <a:off x="4262213" y="5507147"/>
            <a:ext cx="1371421" cy="423862"/>
          </a:xfrm>
        </p:spPr>
        <p:txBody>
          <a:bodyPr/>
          <a:lstStyle>
            <a:lvl1pPr algn="l">
              <a:defRPr sz="1200">
                <a:solidFill>
                  <a:schemeClr val="accent6"/>
                </a:solidFill>
              </a:defRPr>
            </a:lvl1pPr>
          </a:lstStyle>
          <a:p>
            <a:pPr lvl="0"/>
            <a:r>
              <a:rPr lang="en-US"/>
              <a:t>Edit Master text styles</a:t>
            </a:r>
          </a:p>
        </p:txBody>
      </p:sp>
      <p:sp>
        <p:nvSpPr>
          <p:cNvPr id="72" name="Text Placeholder 12">
            <a:extLst>
              <a:ext uri="{FF2B5EF4-FFF2-40B4-BE49-F238E27FC236}">
                <a16:creationId xmlns:a16="http://schemas.microsoft.com/office/drawing/2014/main" id="{DD17F439-D919-44B7-889F-96A1DAF172D4}"/>
              </a:ext>
            </a:extLst>
          </p:cNvPr>
          <p:cNvSpPr>
            <a:spLocks noGrp="1"/>
          </p:cNvSpPr>
          <p:nvPr>
            <p:ph type="body" sz="quarter" idx="21"/>
          </p:nvPr>
        </p:nvSpPr>
        <p:spPr>
          <a:xfrm>
            <a:off x="6089695" y="5507147"/>
            <a:ext cx="1371421" cy="423862"/>
          </a:xfrm>
        </p:spPr>
        <p:txBody>
          <a:bodyPr/>
          <a:lstStyle>
            <a:lvl1pPr algn="l">
              <a:defRPr sz="1200">
                <a:solidFill>
                  <a:schemeClr val="accent1"/>
                </a:solidFill>
              </a:defRPr>
            </a:lvl1pPr>
          </a:lstStyle>
          <a:p>
            <a:pPr lvl="0"/>
            <a:r>
              <a:rPr lang="en-US"/>
              <a:t>Edit Master text styles</a:t>
            </a:r>
          </a:p>
        </p:txBody>
      </p:sp>
      <p:sp>
        <p:nvSpPr>
          <p:cNvPr id="73" name="Text Placeholder 12">
            <a:extLst>
              <a:ext uri="{FF2B5EF4-FFF2-40B4-BE49-F238E27FC236}">
                <a16:creationId xmlns:a16="http://schemas.microsoft.com/office/drawing/2014/main" id="{0DA74846-CC03-44FE-9AE5-4975E808F8A0}"/>
              </a:ext>
            </a:extLst>
          </p:cNvPr>
          <p:cNvSpPr>
            <a:spLocks noGrp="1"/>
          </p:cNvSpPr>
          <p:nvPr>
            <p:ph type="body" sz="quarter" idx="22"/>
          </p:nvPr>
        </p:nvSpPr>
        <p:spPr>
          <a:xfrm>
            <a:off x="7922735" y="5507147"/>
            <a:ext cx="1371421" cy="423862"/>
          </a:xfrm>
        </p:spPr>
        <p:txBody>
          <a:bodyPr/>
          <a:lstStyle>
            <a:lvl1pPr algn="l">
              <a:defRPr sz="1200">
                <a:solidFill>
                  <a:schemeClr val="accent3"/>
                </a:solidFill>
              </a:defRPr>
            </a:lvl1pPr>
          </a:lstStyle>
          <a:p>
            <a:pPr lvl="0"/>
            <a:r>
              <a:rPr lang="en-US"/>
              <a:t>Edit Master text styles</a:t>
            </a:r>
          </a:p>
        </p:txBody>
      </p:sp>
      <p:sp>
        <p:nvSpPr>
          <p:cNvPr id="74" name="Text Placeholder 12">
            <a:extLst>
              <a:ext uri="{FF2B5EF4-FFF2-40B4-BE49-F238E27FC236}">
                <a16:creationId xmlns:a16="http://schemas.microsoft.com/office/drawing/2014/main" id="{EB51A67B-FBDC-4AB8-B81A-6B6B96D04F4E}"/>
              </a:ext>
            </a:extLst>
          </p:cNvPr>
          <p:cNvSpPr>
            <a:spLocks noGrp="1"/>
          </p:cNvSpPr>
          <p:nvPr>
            <p:ph type="body" sz="quarter" idx="23"/>
          </p:nvPr>
        </p:nvSpPr>
        <p:spPr>
          <a:xfrm>
            <a:off x="9752568" y="5507147"/>
            <a:ext cx="1371421" cy="423862"/>
          </a:xfrm>
        </p:spPr>
        <p:txBody>
          <a:bodyPr/>
          <a:lstStyle>
            <a:lvl1pPr algn="l">
              <a:defRPr sz="1200">
                <a:solidFill>
                  <a:schemeClr val="accent2"/>
                </a:solidFill>
              </a:defRPr>
            </a:lvl1pPr>
          </a:lstStyle>
          <a:p>
            <a:pPr lvl="0"/>
            <a:r>
              <a:rPr lang="en-US"/>
              <a:t>Edit Master text styles</a:t>
            </a:r>
          </a:p>
        </p:txBody>
      </p:sp>
      <p:sp>
        <p:nvSpPr>
          <p:cNvPr id="75" name="TextBox 74">
            <a:extLst>
              <a:ext uri="{FF2B5EF4-FFF2-40B4-BE49-F238E27FC236}">
                <a16:creationId xmlns:a16="http://schemas.microsoft.com/office/drawing/2014/main" id="{6C03ACE7-B591-43FD-A636-47D01F482F04}"/>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8" name="TextBox 17">
            <a:extLst>
              <a:ext uri="{FF2B5EF4-FFF2-40B4-BE49-F238E27FC236}">
                <a16:creationId xmlns:a16="http://schemas.microsoft.com/office/drawing/2014/main" id="{183CE7EA-9EA2-4DF1-B906-6A42393236D8}"/>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20984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025D71-18A5-4A22-8386-917E1B08C46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9" name="TextBox 8">
            <a:extLst>
              <a:ext uri="{FF2B5EF4-FFF2-40B4-BE49-F238E27FC236}">
                <a16:creationId xmlns:a16="http://schemas.microsoft.com/office/drawing/2014/main" id="{CE1BCD8C-97DA-4F07-B9DD-4F3DE630D041}"/>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91385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 Closin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A73C23-56DE-4A7B-B974-6593CE39F432}"/>
              </a:ext>
            </a:extLst>
          </p:cNvPr>
          <p:cNvPicPr>
            <a:picLocks noChangeAspect="1"/>
          </p:cNvPicPr>
          <p:nvPr userDrawn="1"/>
        </p:nvPicPr>
        <p:blipFill>
          <a:blip r:embed="rId2"/>
          <a:stretch>
            <a:fillRect/>
          </a:stretch>
        </p:blipFill>
        <p:spPr bwMode="ltGray">
          <a:xfrm flipH="1" flipV="1">
            <a:off x="4130988" y="0"/>
            <a:ext cx="8061012" cy="6858000"/>
          </a:xfrm>
          <a:prstGeom prst="rect">
            <a:avLst/>
          </a:prstGeom>
        </p:spPr>
      </p:pic>
      <p:sp>
        <p:nvSpPr>
          <p:cNvPr id="2" name="Title 1"/>
          <p:cNvSpPr>
            <a:spLocks noGrp="1"/>
          </p:cNvSpPr>
          <p:nvPr>
            <p:ph type="title" hasCustomPrompt="1"/>
          </p:nvPr>
        </p:nvSpPr>
        <p:spPr>
          <a:xfrm>
            <a:off x="584193" y="3728720"/>
            <a:ext cx="6429002" cy="1229360"/>
          </a:xfrm>
        </p:spPr>
        <p:txBody>
          <a:bodyPr wrap="square" anchor="b"/>
          <a:lstStyle>
            <a:lvl1pPr algn="l">
              <a:defRPr sz="5000" b="0" cap="none" baseline="0"/>
            </a:lvl1pPr>
          </a:lstStyle>
          <a:p>
            <a:r>
              <a:rPr lang="en-US"/>
              <a:t>Thank You</a:t>
            </a:r>
          </a:p>
        </p:txBody>
      </p:sp>
      <p:grpSp>
        <p:nvGrpSpPr>
          <p:cNvPr id="140" name="Group 139">
            <a:extLst>
              <a:ext uri="{FF2B5EF4-FFF2-40B4-BE49-F238E27FC236}">
                <a16:creationId xmlns:a16="http://schemas.microsoft.com/office/drawing/2014/main" id="{78885EFB-2229-4796-8D57-8C571C2535ED}"/>
              </a:ext>
            </a:extLst>
          </p:cNvPr>
          <p:cNvGrpSpPr/>
          <p:nvPr userDrawn="1"/>
        </p:nvGrpSpPr>
        <p:grpSpPr bwMode="black">
          <a:xfrm>
            <a:off x="618040" y="6446045"/>
            <a:ext cx="1100079" cy="173355"/>
            <a:chOff x="-84138" y="5622925"/>
            <a:chExt cx="4330701" cy="682626"/>
          </a:xfrm>
        </p:grpSpPr>
        <p:sp>
          <p:nvSpPr>
            <p:cNvPr id="141" name="Freeform 6">
              <a:extLst>
                <a:ext uri="{FF2B5EF4-FFF2-40B4-BE49-F238E27FC236}">
                  <a16:creationId xmlns:a16="http://schemas.microsoft.com/office/drawing/2014/main" id="{CED77201-EF96-4E69-992A-CF56FF08D6C8}"/>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2" name="Freeform 7">
              <a:extLst>
                <a:ext uri="{FF2B5EF4-FFF2-40B4-BE49-F238E27FC236}">
                  <a16:creationId xmlns:a16="http://schemas.microsoft.com/office/drawing/2014/main" id="{F0E8F838-CCAD-4AD0-BFCB-F9EBD64AA16F}"/>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3" name="Freeform 8">
              <a:extLst>
                <a:ext uri="{FF2B5EF4-FFF2-40B4-BE49-F238E27FC236}">
                  <a16:creationId xmlns:a16="http://schemas.microsoft.com/office/drawing/2014/main" id="{DAD5F303-4B2B-4BA7-9E3E-CF2ECE2DE1D8}"/>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4" name="Freeform 9">
              <a:extLst>
                <a:ext uri="{FF2B5EF4-FFF2-40B4-BE49-F238E27FC236}">
                  <a16:creationId xmlns:a16="http://schemas.microsoft.com/office/drawing/2014/main" id="{32B47895-6440-4252-83A9-6D02AEBE7B9B}"/>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5" name="Freeform 10">
              <a:extLst>
                <a:ext uri="{FF2B5EF4-FFF2-40B4-BE49-F238E27FC236}">
                  <a16:creationId xmlns:a16="http://schemas.microsoft.com/office/drawing/2014/main" id="{8C4B9FB6-DFBC-448B-B083-4BA70D71CE1E}"/>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6" name="Freeform 11">
              <a:extLst>
                <a:ext uri="{FF2B5EF4-FFF2-40B4-BE49-F238E27FC236}">
                  <a16:creationId xmlns:a16="http://schemas.microsoft.com/office/drawing/2014/main" id="{29826BF7-37CF-42AD-A881-1A8C836A493D}"/>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47" name="Freeform 12">
              <a:extLst>
                <a:ext uri="{FF2B5EF4-FFF2-40B4-BE49-F238E27FC236}">
                  <a16:creationId xmlns:a16="http://schemas.microsoft.com/office/drawing/2014/main" id="{6CD892BB-45E6-46AC-9E99-F58D53FB63D6}"/>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15" name="TextBox 14">
            <a:extLst>
              <a:ext uri="{FF2B5EF4-FFF2-40B4-BE49-F238E27FC236}">
                <a16:creationId xmlns:a16="http://schemas.microsoft.com/office/drawing/2014/main" id="{D61B41E9-D951-4347-864C-73789BD1F80F}"/>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89621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262" y="1167394"/>
            <a:ext cx="6429300" cy="1229360"/>
          </a:xfrm>
        </p:spPr>
        <p:txBody>
          <a:bodyPr wrap="square" anchor="b"/>
          <a:lstStyle>
            <a:lvl1pPr algn="l">
              <a:defRPr sz="3600" b="0" cap="none" baseline="0">
                <a:solidFill>
                  <a:schemeClr val="accent2"/>
                </a:solidFill>
              </a:defRPr>
            </a:lvl1pPr>
          </a:lstStyle>
          <a:p>
            <a:r>
              <a:rPr lang="en-US"/>
              <a:t>Click to Edit Master Title Style</a:t>
            </a:r>
          </a:p>
        </p:txBody>
      </p:sp>
      <p:sp>
        <p:nvSpPr>
          <p:cNvPr id="128" name="Subtitle 2">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3123" y="2484060"/>
            <a:ext cx="6410071" cy="700882"/>
          </a:xfrm>
        </p:spPr>
        <p:txBody>
          <a:bodyPr/>
          <a:lstStyle>
            <a:lvl1pPr marL="0" indent="0" algn="l">
              <a:buNone/>
              <a:defRPr sz="240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E2854D23-C99F-41C3-9EA1-37368E9748C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34772"/>
          <a:stretch/>
        </p:blipFill>
        <p:spPr bwMode="ltGray">
          <a:xfrm>
            <a:off x="4239675" y="0"/>
            <a:ext cx="7951444" cy="6858000"/>
          </a:xfrm>
          <a:prstGeom prst="rect">
            <a:avLst/>
          </a:prstGeom>
        </p:spPr>
      </p:pic>
      <p:grpSp>
        <p:nvGrpSpPr>
          <p:cNvPr id="67" name="Group 66">
            <a:extLst>
              <a:ext uri="{FF2B5EF4-FFF2-40B4-BE49-F238E27FC236}">
                <a16:creationId xmlns:a16="http://schemas.microsoft.com/office/drawing/2014/main" id="{FA7583E3-5C48-49C6-991B-C25E2AA2FBAB}"/>
              </a:ext>
            </a:extLst>
          </p:cNvPr>
          <p:cNvGrpSpPr/>
          <p:nvPr userDrawn="1"/>
        </p:nvGrpSpPr>
        <p:grpSpPr bwMode="black">
          <a:xfrm>
            <a:off x="618040" y="6446045"/>
            <a:ext cx="1100079" cy="173355"/>
            <a:chOff x="-84138" y="5622925"/>
            <a:chExt cx="4330701" cy="682626"/>
          </a:xfrm>
        </p:grpSpPr>
        <p:sp>
          <p:nvSpPr>
            <p:cNvPr id="68" name="Freeform 6">
              <a:extLst>
                <a:ext uri="{FF2B5EF4-FFF2-40B4-BE49-F238E27FC236}">
                  <a16:creationId xmlns:a16="http://schemas.microsoft.com/office/drawing/2014/main" id="{367C169C-1300-467E-BD2B-CFFF80080264}"/>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69" name="Freeform 7">
              <a:extLst>
                <a:ext uri="{FF2B5EF4-FFF2-40B4-BE49-F238E27FC236}">
                  <a16:creationId xmlns:a16="http://schemas.microsoft.com/office/drawing/2014/main" id="{E38C4A5D-89F1-4554-BE68-BC848EF53E95}"/>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0" name="Freeform 8">
              <a:extLst>
                <a:ext uri="{FF2B5EF4-FFF2-40B4-BE49-F238E27FC236}">
                  <a16:creationId xmlns:a16="http://schemas.microsoft.com/office/drawing/2014/main" id="{10270507-0676-4A8B-87BD-BDCA1210CC3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1" name="Freeform 9">
              <a:extLst>
                <a:ext uri="{FF2B5EF4-FFF2-40B4-BE49-F238E27FC236}">
                  <a16:creationId xmlns:a16="http://schemas.microsoft.com/office/drawing/2014/main" id="{3D84D470-4587-4DEE-91E9-770026878769}"/>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2" name="Freeform 10">
              <a:extLst>
                <a:ext uri="{FF2B5EF4-FFF2-40B4-BE49-F238E27FC236}">
                  <a16:creationId xmlns:a16="http://schemas.microsoft.com/office/drawing/2014/main" id="{ADFCC155-955A-44B0-9432-CA6DC3C15253}"/>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3" name="Freeform 11">
              <a:extLst>
                <a:ext uri="{FF2B5EF4-FFF2-40B4-BE49-F238E27FC236}">
                  <a16:creationId xmlns:a16="http://schemas.microsoft.com/office/drawing/2014/main" id="{5B4316E4-B109-42D8-B12A-FBD6286C9C74}"/>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4" name="Freeform 12">
              <a:extLst>
                <a:ext uri="{FF2B5EF4-FFF2-40B4-BE49-F238E27FC236}">
                  <a16:creationId xmlns:a16="http://schemas.microsoft.com/office/drawing/2014/main" id="{A3D32D1A-08E0-4BFC-A3E0-CB5C3BB04F65}"/>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14" name="TextBox 13">
            <a:extLst>
              <a:ext uri="{FF2B5EF4-FFF2-40B4-BE49-F238E27FC236}">
                <a16:creationId xmlns:a16="http://schemas.microsoft.com/office/drawing/2014/main" id="{3E46B5F2-170B-43F3-865D-92F5CD3F3546}"/>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16" name="TextBox 15">
            <a:extLst>
              <a:ext uri="{FF2B5EF4-FFF2-40B4-BE49-F238E27FC236}">
                <a16:creationId xmlns:a16="http://schemas.microsoft.com/office/drawing/2014/main" id="{3612D976-FA11-4943-92A0-719F347D1191}"/>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56134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ont Che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A75217-7D87-4C71-8F80-833477FCB149}"/>
              </a:ext>
            </a:extLst>
          </p:cNvPr>
          <p:cNvSpPr/>
          <p:nvPr/>
        </p:nvSpPr>
        <p:spPr bwMode="hidden">
          <a:xfrm>
            <a:off x="1" y="0"/>
            <a:ext cx="1219200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 name="Title 1">
            <a:extLst>
              <a:ext uri="{FF2B5EF4-FFF2-40B4-BE49-F238E27FC236}">
                <a16:creationId xmlns:a16="http://schemas.microsoft.com/office/drawing/2014/main" id="{549AC7DF-BFC1-4044-BB52-C9946AD8A327}"/>
              </a:ext>
            </a:extLst>
          </p:cNvPr>
          <p:cNvSpPr txBox="1">
            <a:spLocks/>
          </p:cNvSpPr>
          <p:nvPr userDrawn="1"/>
        </p:nvSpPr>
        <p:spPr>
          <a:xfrm>
            <a:off x="564716" y="366687"/>
            <a:ext cx="11003870" cy="706118"/>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a:lstStyle>
          <a:p>
            <a:endParaRPr lang="en-US" sz="5000">
              <a:solidFill>
                <a:schemeClr val="bg1"/>
              </a:solidFill>
            </a:endParaRPr>
          </a:p>
        </p:txBody>
      </p:sp>
      <p:sp>
        <p:nvSpPr>
          <p:cNvPr id="13" name="TextBox 12">
            <a:extLst>
              <a:ext uri="{FF2B5EF4-FFF2-40B4-BE49-F238E27FC236}">
                <a16:creationId xmlns:a16="http://schemas.microsoft.com/office/drawing/2014/main" id="{13C12014-9EC5-4F8C-BD3D-B60E85EC9FFD}"/>
              </a:ext>
            </a:extLst>
          </p:cNvPr>
          <p:cNvSpPr txBox="1"/>
          <p:nvPr userDrawn="1"/>
        </p:nvSpPr>
        <p:spPr>
          <a:xfrm>
            <a:off x="621057" y="3906061"/>
            <a:ext cx="10965543" cy="2380795"/>
          </a:xfrm>
          <a:prstGeom prst="rect">
            <a:avLst/>
          </a:prstGeom>
          <a:noFill/>
        </p:spPr>
        <p:txBody>
          <a:bodyPr wrap="square" lIns="0" tIns="0" rIns="0" bIns="0" rtlCol="0">
            <a:noAutofit/>
          </a:bodyPr>
          <a:lstStyle/>
          <a:p>
            <a:pPr>
              <a:lnSpc>
                <a:spcPct val="130000"/>
              </a:lnSpc>
            </a:pPr>
            <a:r>
              <a:rPr lang="en-US" sz="1800">
                <a:solidFill>
                  <a:schemeClr val="bg1"/>
                </a:solidFill>
              </a:rPr>
              <a:t>If yes, you are good to go!</a:t>
            </a:r>
          </a:p>
          <a:p>
            <a:pPr>
              <a:lnSpc>
                <a:spcPct val="130000"/>
              </a:lnSpc>
            </a:pPr>
            <a:r>
              <a:rPr lang="en-US" sz="1800">
                <a:solidFill>
                  <a:schemeClr val="bg1"/>
                </a:solidFill>
              </a:rPr>
              <a:t>If the answer is no, you do not have the Metropolis font installed.</a:t>
            </a:r>
          </a:p>
          <a:p>
            <a:pPr>
              <a:lnSpc>
                <a:spcPct val="130000"/>
              </a:lnSpc>
            </a:pPr>
            <a:endParaRPr lang="en-US" sz="1800">
              <a:solidFill>
                <a:schemeClr val="bg1"/>
              </a:solidFill>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sz="1800">
                <a:solidFill>
                  <a:schemeClr val="bg1"/>
                </a:solidFill>
              </a:rPr>
              <a:t>Click here to download the font: </a:t>
            </a:r>
            <a:r>
              <a:rPr lang="en-US" sz="1800">
                <a:solidFill>
                  <a:schemeClr val="tx2"/>
                </a:solidFill>
                <a:hlinkClick r:id="rId2"/>
              </a:rPr>
              <a:t>www.vmware.com/brand</a:t>
            </a:r>
            <a:r>
              <a:rPr lang="en-US" sz="1800" baseline="0">
                <a:solidFill>
                  <a:schemeClr val="bg1"/>
                </a:solidFill>
              </a:rPr>
              <a:t> </a:t>
            </a:r>
          </a:p>
          <a:p>
            <a:pPr marL="400050" marR="0" lvl="0" indent="-227013" algn="l" defTabSz="914400" rtl="0" eaLnBrk="1" fontAlgn="auto" latinLnBrk="0" hangingPunct="1">
              <a:lnSpc>
                <a:spcPct val="130000"/>
              </a:lnSpc>
              <a:spcBef>
                <a:spcPts val="0"/>
              </a:spcBef>
              <a:spcAft>
                <a:spcPts val="0"/>
              </a:spcAft>
              <a:buClrTx/>
              <a:buSzTx/>
              <a:buFont typeface="Arial" charset="0"/>
              <a:buChar char="•"/>
              <a:tabLst/>
              <a:defRPr/>
            </a:pPr>
            <a:r>
              <a:rPr lang="en-US" sz="1800" strike="noStrike" baseline="0">
                <a:solidFill>
                  <a:schemeClr val="bg1"/>
                </a:solidFill>
              </a:rPr>
              <a:t>Log in with SSO and select the Brand Assets tab in the portal</a:t>
            </a:r>
          </a:p>
          <a:p>
            <a:pPr>
              <a:lnSpc>
                <a:spcPct val="130000"/>
              </a:lnSpc>
            </a:pPr>
            <a:r>
              <a:rPr lang="en-US" sz="1800">
                <a:solidFill>
                  <a:schemeClr val="bg1"/>
                </a:solidFill>
              </a:rPr>
              <a:t>Need more information on how to install fonts? </a:t>
            </a:r>
            <a:br>
              <a:rPr lang="en-US" sz="1800">
                <a:solidFill>
                  <a:schemeClr val="bg1"/>
                </a:solidFill>
              </a:rPr>
            </a:br>
            <a:r>
              <a:rPr lang="en-US" sz="1800">
                <a:solidFill>
                  <a:schemeClr val="bg1"/>
                </a:solidFill>
              </a:rPr>
              <a:t>Refer to the quick-start section in the template guideline or contact Oasis.</a:t>
            </a:r>
          </a:p>
          <a:p>
            <a:pPr>
              <a:lnSpc>
                <a:spcPct val="130000"/>
              </a:lnSpc>
            </a:pPr>
            <a:r>
              <a:rPr lang="en-US" sz="1800">
                <a:solidFill>
                  <a:schemeClr val="bg1"/>
                </a:solidFill>
              </a:rPr>
              <a:t> </a:t>
            </a:r>
            <a:endParaRPr lang="en-US" sz="3200">
              <a:solidFill>
                <a:schemeClr val="bg1"/>
              </a:solidFill>
            </a:endParaRPr>
          </a:p>
        </p:txBody>
      </p:sp>
      <p:grpSp>
        <p:nvGrpSpPr>
          <p:cNvPr id="25" name="Group 4">
            <a:extLst>
              <a:ext uri="{FF2B5EF4-FFF2-40B4-BE49-F238E27FC236}">
                <a16:creationId xmlns:a16="http://schemas.microsoft.com/office/drawing/2014/main" id="{B78C1ED4-5F96-47A3-9C43-F6672F5A0A43}"/>
              </a:ext>
            </a:extLst>
          </p:cNvPr>
          <p:cNvGrpSpPr>
            <a:grpSpLocks noChangeAspect="1"/>
          </p:cNvGrpSpPr>
          <p:nvPr userDrawn="1"/>
        </p:nvGrpSpPr>
        <p:grpSpPr bwMode="black">
          <a:xfrm>
            <a:off x="621057" y="2249109"/>
            <a:ext cx="5116624" cy="542314"/>
            <a:chOff x="901" y="1857"/>
            <a:chExt cx="5716" cy="606"/>
          </a:xfrm>
          <a:solidFill>
            <a:schemeClr val="bg1"/>
          </a:solidFill>
        </p:grpSpPr>
        <p:sp>
          <p:nvSpPr>
            <p:cNvPr id="26" name="Freeform 5">
              <a:extLst>
                <a:ext uri="{FF2B5EF4-FFF2-40B4-BE49-F238E27FC236}">
                  <a16:creationId xmlns:a16="http://schemas.microsoft.com/office/drawing/2014/main" id="{6893F64C-5733-4A41-A4C0-08B9B0763432}"/>
                </a:ext>
              </a:extLst>
            </p:cNvPr>
            <p:cNvSpPr>
              <a:spLocks/>
            </p:cNvSpPr>
            <p:nvPr/>
          </p:nvSpPr>
          <p:spPr bwMode="black">
            <a:xfrm>
              <a:off x="901" y="1873"/>
              <a:ext cx="378" cy="472"/>
            </a:xfrm>
            <a:custGeom>
              <a:avLst/>
              <a:gdLst>
                <a:gd name="T0" fmla="*/ 162 w 378"/>
                <a:gd name="T1" fmla="*/ 51 h 472"/>
                <a:gd name="T2" fmla="*/ 0 w 378"/>
                <a:gd name="T3" fmla="*/ 51 h 472"/>
                <a:gd name="T4" fmla="*/ 0 w 378"/>
                <a:gd name="T5" fmla="*/ 0 h 472"/>
                <a:gd name="T6" fmla="*/ 378 w 378"/>
                <a:gd name="T7" fmla="*/ 0 h 472"/>
                <a:gd name="T8" fmla="*/ 378 w 378"/>
                <a:gd name="T9" fmla="*/ 51 h 472"/>
                <a:gd name="T10" fmla="*/ 217 w 378"/>
                <a:gd name="T11" fmla="*/ 51 h 472"/>
                <a:gd name="T12" fmla="*/ 217 w 378"/>
                <a:gd name="T13" fmla="*/ 472 h 472"/>
                <a:gd name="T14" fmla="*/ 162 w 378"/>
                <a:gd name="T15" fmla="*/ 472 h 472"/>
                <a:gd name="T16" fmla="*/ 162 w 378"/>
                <a:gd name="T17" fmla="*/ 51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472">
                  <a:moveTo>
                    <a:pt x="162" y="51"/>
                  </a:moveTo>
                  <a:lnTo>
                    <a:pt x="0" y="51"/>
                  </a:lnTo>
                  <a:lnTo>
                    <a:pt x="0" y="0"/>
                  </a:lnTo>
                  <a:lnTo>
                    <a:pt x="378" y="0"/>
                  </a:lnTo>
                  <a:lnTo>
                    <a:pt x="378" y="51"/>
                  </a:lnTo>
                  <a:lnTo>
                    <a:pt x="217" y="51"/>
                  </a:lnTo>
                  <a:lnTo>
                    <a:pt x="217" y="472"/>
                  </a:lnTo>
                  <a:lnTo>
                    <a:pt x="162" y="472"/>
                  </a:lnTo>
                  <a:lnTo>
                    <a:pt x="16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6">
              <a:extLst>
                <a:ext uri="{FF2B5EF4-FFF2-40B4-BE49-F238E27FC236}">
                  <a16:creationId xmlns:a16="http://schemas.microsoft.com/office/drawing/2014/main" id="{CD9B8C87-89AE-40B9-A968-988D8580FB80}"/>
                </a:ext>
              </a:extLst>
            </p:cNvPr>
            <p:cNvSpPr>
              <a:spLocks/>
            </p:cNvSpPr>
            <p:nvPr/>
          </p:nvSpPr>
          <p:spPr bwMode="black">
            <a:xfrm>
              <a:off x="1364" y="1865"/>
              <a:ext cx="307" cy="480"/>
            </a:xfrm>
            <a:custGeom>
              <a:avLst/>
              <a:gdLst>
                <a:gd name="T0" fmla="*/ 251 w 251"/>
                <a:gd name="T1" fmla="*/ 211 h 399"/>
                <a:gd name="T2" fmla="*/ 251 w 251"/>
                <a:gd name="T3" fmla="*/ 399 h 399"/>
                <a:gd name="T4" fmla="*/ 208 w 251"/>
                <a:gd name="T5" fmla="*/ 399 h 399"/>
                <a:gd name="T6" fmla="*/ 208 w 251"/>
                <a:gd name="T7" fmla="*/ 216 h 399"/>
                <a:gd name="T8" fmla="*/ 134 w 251"/>
                <a:gd name="T9" fmla="*/ 135 h 399"/>
                <a:gd name="T10" fmla="*/ 43 w 251"/>
                <a:gd name="T11" fmla="*/ 211 h 399"/>
                <a:gd name="T12" fmla="*/ 43 w 251"/>
                <a:gd name="T13" fmla="*/ 399 h 399"/>
                <a:gd name="T14" fmla="*/ 0 w 251"/>
                <a:gd name="T15" fmla="*/ 399 h 399"/>
                <a:gd name="T16" fmla="*/ 0 w 251"/>
                <a:gd name="T17" fmla="*/ 0 h 399"/>
                <a:gd name="T18" fmla="*/ 43 w 251"/>
                <a:gd name="T19" fmla="*/ 0 h 399"/>
                <a:gd name="T20" fmla="*/ 43 w 251"/>
                <a:gd name="T21" fmla="*/ 151 h 399"/>
                <a:gd name="T22" fmla="*/ 140 w 251"/>
                <a:gd name="T23" fmla="*/ 97 h 399"/>
                <a:gd name="T24" fmla="*/ 251 w 251"/>
                <a:gd name="T25" fmla="*/ 21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399">
                  <a:moveTo>
                    <a:pt x="251" y="211"/>
                  </a:moveTo>
                  <a:cubicBezTo>
                    <a:pt x="251" y="399"/>
                    <a:pt x="251" y="399"/>
                    <a:pt x="251" y="399"/>
                  </a:cubicBezTo>
                  <a:cubicBezTo>
                    <a:pt x="208" y="399"/>
                    <a:pt x="208" y="399"/>
                    <a:pt x="208" y="399"/>
                  </a:cubicBezTo>
                  <a:cubicBezTo>
                    <a:pt x="208" y="216"/>
                    <a:pt x="208" y="216"/>
                    <a:pt x="208" y="216"/>
                  </a:cubicBezTo>
                  <a:cubicBezTo>
                    <a:pt x="208" y="169"/>
                    <a:pt x="178" y="135"/>
                    <a:pt x="134" y="135"/>
                  </a:cubicBezTo>
                  <a:cubicBezTo>
                    <a:pt x="85" y="135"/>
                    <a:pt x="43" y="170"/>
                    <a:pt x="43" y="211"/>
                  </a:cubicBezTo>
                  <a:cubicBezTo>
                    <a:pt x="43" y="399"/>
                    <a:pt x="43" y="399"/>
                    <a:pt x="43" y="399"/>
                  </a:cubicBezTo>
                  <a:cubicBezTo>
                    <a:pt x="0" y="399"/>
                    <a:pt x="0" y="399"/>
                    <a:pt x="0" y="399"/>
                  </a:cubicBezTo>
                  <a:cubicBezTo>
                    <a:pt x="0" y="0"/>
                    <a:pt x="0" y="0"/>
                    <a:pt x="0" y="0"/>
                  </a:cubicBezTo>
                  <a:cubicBezTo>
                    <a:pt x="43" y="0"/>
                    <a:pt x="43" y="0"/>
                    <a:pt x="43" y="0"/>
                  </a:cubicBezTo>
                  <a:cubicBezTo>
                    <a:pt x="43" y="151"/>
                    <a:pt x="43" y="151"/>
                    <a:pt x="43" y="151"/>
                  </a:cubicBezTo>
                  <a:cubicBezTo>
                    <a:pt x="60" y="119"/>
                    <a:pt x="98" y="97"/>
                    <a:pt x="140" y="97"/>
                  </a:cubicBezTo>
                  <a:cubicBezTo>
                    <a:pt x="205" y="97"/>
                    <a:pt x="251" y="144"/>
                    <a:pt x="251"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7">
              <a:extLst>
                <a:ext uri="{FF2B5EF4-FFF2-40B4-BE49-F238E27FC236}">
                  <a16:creationId xmlns:a16="http://schemas.microsoft.com/office/drawing/2014/main" id="{002BD709-64FB-44DB-A81E-BCC570D9EA6B}"/>
                </a:ext>
              </a:extLst>
            </p:cNvPr>
            <p:cNvSpPr>
              <a:spLocks noEditPoints="1"/>
            </p:cNvSpPr>
            <p:nvPr/>
          </p:nvSpPr>
          <p:spPr bwMode="black">
            <a:xfrm>
              <a:off x="1767" y="1857"/>
              <a:ext cx="70" cy="488"/>
            </a:xfrm>
            <a:custGeom>
              <a:avLst/>
              <a:gdLst>
                <a:gd name="T0" fmla="*/ 0 w 57"/>
                <a:gd name="T1" fmla="*/ 28 h 406"/>
                <a:gd name="T2" fmla="*/ 29 w 57"/>
                <a:gd name="T3" fmla="*/ 0 h 406"/>
                <a:gd name="T4" fmla="*/ 57 w 57"/>
                <a:gd name="T5" fmla="*/ 28 h 406"/>
                <a:gd name="T6" fmla="*/ 29 w 57"/>
                <a:gd name="T7" fmla="*/ 57 h 406"/>
                <a:gd name="T8" fmla="*/ 0 w 57"/>
                <a:gd name="T9" fmla="*/ 28 h 406"/>
                <a:gd name="T10" fmla="*/ 7 w 57"/>
                <a:gd name="T11" fmla="*/ 110 h 406"/>
                <a:gd name="T12" fmla="*/ 50 w 57"/>
                <a:gd name="T13" fmla="*/ 110 h 406"/>
                <a:gd name="T14" fmla="*/ 50 w 57"/>
                <a:gd name="T15" fmla="*/ 406 h 406"/>
                <a:gd name="T16" fmla="*/ 7 w 57"/>
                <a:gd name="T17" fmla="*/ 406 h 406"/>
                <a:gd name="T18" fmla="*/ 7 w 57"/>
                <a:gd name="T19" fmla="*/ 11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6">
                  <a:moveTo>
                    <a:pt x="0" y="28"/>
                  </a:moveTo>
                  <a:cubicBezTo>
                    <a:pt x="0" y="13"/>
                    <a:pt x="13" y="0"/>
                    <a:pt x="29" y="0"/>
                  </a:cubicBezTo>
                  <a:cubicBezTo>
                    <a:pt x="44" y="0"/>
                    <a:pt x="57" y="13"/>
                    <a:pt x="57" y="28"/>
                  </a:cubicBezTo>
                  <a:cubicBezTo>
                    <a:pt x="57" y="44"/>
                    <a:pt x="44" y="57"/>
                    <a:pt x="29" y="57"/>
                  </a:cubicBezTo>
                  <a:cubicBezTo>
                    <a:pt x="13" y="57"/>
                    <a:pt x="0" y="44"/>
                    <a:pt x="0" y="28"/>
                  </a:cubicBezTo>
                  <a:close/>
                  <a:moveTo>
                    <a:pt x="7" y="110"/>
                  </a:moveTo>
                  <a:cubicBezTo>
                    <a:pt x="50" y="110"/>
                    <a:pt x="50" y="110"/>
                    <a:pt x="50" y="110"/>
                  </a:cubicBezTo>
                  <a:cubicBezTo>
                    <a:pt x="50" y="406"/>
                    <a:pt x="50" y="406"/>
                    <a:pt x="50" y="406"/>
                  </a:cubicBezTo>
                  <a:cubicBezTo>
                    <a:pt x="7" y="406"/>
                    <a:pt x="7" y="406"/>
                    <a:pt x="7" y="406"/>
                  </a:cubicBezTo>
                  <a:lnTo>
                    <a:pt x="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8">
              <a:extLst>
                <a:ext uri="{FF2B5EF4-FFF2-40B4-BE49-F238E27FC236}">
                  <a16:creationId xmlns:a16="http://schemas.microsoft.com/office/drawing/2014/main" id="{926C9A2F-AD42-40CE-AD48-16ED2F5E2C23}"/>
                </a:ext>
              </a:extLst>
            </p:cNvPr>
            <p:cNvSpPr>
              <a:spLocks/>
            </p:cNvSpPr>
            <p:nvPr/>
          </p:nvSpPr>
          <p:spPr bwMode="black">
            <a:xfrm>
              <a:off x="1912" y="1982"/>
              <a:ext cx="281" cy="370"/>
            </a:xfrm>
            <a:custGeom>
              <a:avLst/>
              <a:gdLst>
                <a:gd name="T0" fmla="*/ 0 w 230"/>
                <a:gd name="T1" fmla="*/ 264 h 308"/>
                <a:gd name="T2" fmla="*/ 23 w 230"/>
                <a:gd name="T3" fmla="*/ 233 h 308"/>
                <a:gd name="T4" fmla="*/ 122 w 230"/>
                <a:gd name="T5" fmla="*/ 270 h 308"/>
                <a:gd name="T6" fmla="*/ 188 w 230"/>
                <a:gd name="T7" fmla="*/ 224 h 308"/>
                <a:gd name="T8" fmla="*/ 113 w 230"/>
                <a:gd name="T9" fmla="*/ 170 h 308"/>
                <a:gd name="T10" fmla="*/ 15 w 230"/>
                <a:gd name="T11" fmla="*/ 86 h 308"/>
                <a:gd name="T12" fmla="*/ 118 w 230"/>
                <a:gd name="T13" fmla="*/ 0 h 308"/>
                <a:gd name="T14" fmla="*/ 223 w 230"/>
                <a:gd name="T15" fmla="*/ 33 h 308"/>
                <a:gd name="T16" fmla="*/ 203 w 230"/>
                <a:gd name="T17" fmla="*/ 66 h 308"/>
                <a:gd name="T18" fmla="*/ 118 w 230"/>
                <a:gd name="T19" fmla="*/ 38 h 308"/>
                <a:gd name="T20" fmla="*/ 57 w 230"/>
                <a:gd name="T21" fmla="*/ 81 h 308"/>
                <a:gd name="T22" fmla="*/ 134 w 230"/>
                <a:gd name="T23" fmla="*/ 133 h 308"/>
                <a:gd name="T24" fmla="*/ 230 w 230"/>
                <a:gd name="T25" fmla="*/ 219 h 308"/>
                <a:gd name="T26" fmla="*/ 122 w 230"/>
                <a:gd name="T27" fmla="*/ 308 h 308"/>
                <a:gd name="T28" fmla="*/ 0 w 230"/>
                <a:gd name="T29" fmla="*/ 26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08">
                  <a:moveTo>
                    <a:pt x="0" y="264"/>
                  </a:moveTo>
                  <a:cubicBezTo>
                    <a:pt x="23" y="233"/>
                    <a:pt x="23" y="233"/>
                    <a:pt x="23" y="233"/>
                  </a:cubicBezTo>
                  <a:cubicBezTo>
                    <a:pt x="56" y="258"/>
                    <a:pt x="90" y="270"/>
                    <a:pt x="122" y="270"/>
                  </a:cubicBezTo>
                  <a:cubicBezTo>
                    <a:pt x="161" y="270"/>
                    <a:pt x="188" y="252"/>
                    <a:pt x="188" y="224"/>
                  </a:cubicBezTo>
                  <a:cubicBezTo>
                    <a:pt x="188" y="192"/>
                    <a:pt x="153" y="182"/>
                    <a:pt x="113" y="170"/>
                  </a:cubicBezTo>
                  <a:cubicBezTo>
                    <a:pt x="42" y="150"/>
                    <a:pt x="15" y="129"/>
                    <a:pt x="15" y="86"/>
                  </a:cubicBezTo>
                  <a:cubicBezTo>
                    <a:pt x="15" y="33"/>
                    <a:pt x="59" y="0"/>
                    <a:pt x="118" y="0"/>
                  </a:cubicBezTo>
                  <a:cubicBezTo>
                    <a:pt x="154" y="0"/>
                    <a:pt x="192" y="12"/>
                    <a:pt x="223" y="33"/>
                  </a:cubicBezTo>
                  <a:cubicBezTo>
                    <a:pt x="203" y="66"/>
                    <a:pt x="203" y="66"/>
                    <a:pt x="203" y="66"/>
                  </a:cubicBezTo>
                  <a:cubicBezTo>
                    <a:pt x="173" y="47"/>
                    <a:pt x="144" y="38"/>
                    <a:pt x="118" y="38"/>
                  </a:cubicBezTo>
                  <a:cubicBezTo>
                    <a:pt x="85" y="38"/>
                    <a:pt x="57" y="53"/>
                    <a:pt x="57" y="81"/>
                  </a:cubicBezTo>
                  <a:cubicBezTo>
                    <a:pt x="57" y="107"/>
                    <a:pt x="79" y="115"/>
                    <a:pt x="134" y="133"/>
                  </a:cubicBezTo>
                  <a:cubicBezTo>
                    <a:pt x="181" y="147"/>
                    <a:pt x="230" y="163"/>
                    <a:pt x="230" y="219"/>
                  </a:cubicBezTo>
                  <a:cubicBezTo>
                    <a:pt x="230" y="274"/>
                    <a:pt x="184" y="308"/>
                    <a:pt x="122" y="308"/>
                  </a:cubicBezTo>
                  <a:cubicBezTo>
                    <a:pt x="81" y="308"/>
                    <a:pt x="36" y="293"/>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9">
              <a:extLst>
                <a:ext uri="{FF2B5EF4-FFF2-40B4-BE49-F238E27FC236}">
                  <a16:creationId xmlns:a16="http://schemas.microsoft.com/office/drawing/2014/main" id="{AF6E45DA-A3A4-4FA3-9A95-1F83D1FA42C5}"/>
                </a:ext>
              </a:extLst>
            </p:cNvPr>
            <p:cNvSpPr>
              <a:spLocks noEditPoints="1"/>
            </p:cNvSpPr>
            <p:nvPr/>
          </p:nvSpPr>
          <p:spPr bwMode="black">
            <a:xfrm>
              <a:off x="2473" y="1857"/>
              <a:ext cx="70" cy="488"/>
            </a:xfrm>
            <a:custGeom>
              <a:avLst/>
              <a:gdLst>
                <a:gd name="T0" fmla="*/ 0 w 57"/>
                <a:gd name="T1" fmla="*/ 28 h 406"/>
                <a:gd name="T2" fmla="*/ 29 w 57"/>
                <a:gd name="T3" fmla="*/ 0 h 406"/>
                <a:gd name="T4" fmla="*/ 57 w 57"/>
                <a:gd name="T5" fmla="*/ 28 h 406"/>
                <a:gd name="T6" fmla="*/ 29 w 57"/>
                <a:gd name="T7" fmla="*/ 57 h 406"/>
                <a:gd name="T8" fmla="*/ 0 w 57"/>
                <a:gd name="T9" fmla="*/ 28 h 406"/>
                <a:gd name="T10" fmla="*/ 7 w 57"/>
                <a:gd name="T11" fmla="*/ 110 h 406"/>
                <a:gd name="T12" fmla="*/ 50 w 57"/>
                <a:gd name="T13" fmla="*/ 110 h 406"/>
                <a:gd name="T14" fmla="*/ 50 w 57"/>
                <a:gd name="T15" fmla="*/ 406 h 406"/>
                <a:gd name="T16" fmla="*/ 7 w 57"/>
                <a:gd name="T17" fmla="*/ 406 h 406"/>
                <a:gd name="T18" fmla="*/ 7 w 57"/>
                <a:gd name="T19" fmla="*/ 11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6">
                  <a:moveTo>
                    <a:pt x="0" y="28"/>
                  </a:moveTo>
                  <a:cubicBezTo>
                    <a:pt x="0" y="13"/>
                    <a:pt x="13" y="0"/>
                    <a:pt x="29" y="0"/>
                  </a:cubicBezTo>
                  <a:cubicBezTo>
                    <a:pt x="44" y="0"/>
                    <a:pt x="57" y="13"/>
                    <a:pt x="57" y="28"/>
                  </a:cubicBezTo>
                  <a:cubicBezTo>
                    <a:pt x="57" y="44"/>
                    <a:pt x="44" y="57"/>
                    <a:pt x="29" y="57"/>
                  </a:cubicBezTo>
                  <a:cubicBezTo>
                    <a:pt x="13" y="57"/>
                    <a:pt x="0" y="44"/>
                    <a:pt x="0" y="28"/>
                  </a:cubicBezTo>
                  <a:close/>
                  <a:moveTo>
                    <a:pt x="7" y="110"/>
                  </a:moveTo>
                  <a:cubicBezTo>
                    <a:pt x="50" y="110"/>
                    <a:pt x="50" y="110"/>
                    <a:pt x="50" y="110"/>
                  </a:cubicBezTo>
                  <a:cubicBezTo>
                    <a:pt x="50" y="406"/>
                    <a:pt x="50" y="406"/>
                    <a:pt x="50" y="406"/>
                  </a:cubicBezTo>
                  <a:cubicBezTo>
                    <a:pt x="7" y="406"/>
                    <a:pt x="7" y="406"/>
                    <a:pt x="7" y="406"/>
                  </a:cubicBezTo>
                  <a:lnTo>
                    <a:pt x="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0">
              <a:extLst>
                <a:ext uri="{FF2B5EF4-FFF2-40B4-BE49-F238E27FC236}">
                  <a16:creationId xmlns:a16="http://schemas.microsoft.com/office/drawing/2014/main" id="{0E9BB012-66AD-4575-AACA-AA4D8882A4B6}"/>
                </a:ext>
              </a:extLst>
            </p:cNvPr>
            <p:cNvSpPr>
              <a:spLocks/>
            </p:cNvSpPr>
            <p:nvPr/>
          </p:nvSpPr>
          <p:spPr bwMode="black">
            <a:xfrm>
              <a:off x="2617" y="1982"/>
              <a:ext cx="282" cy="370"/>
            </a:xfrm>
            <a:custGeom>
              <a:avLst/>
              <a:gdLst>
                <a:gd name="T0" fmla="*/ 0 w 230"/>
                <a:gd name="T1" fmla="*/ 264 h 308"/>
                <a:gd name="T2" fmla="*/ 23 w 230"/>
                <a:gd name="T3" fmla="*/ 233 h 308"/>
                <a:gd name="T4" fmla="*/ 122 w 230"/>
                <a:gd name="T5" fmla="*/ 270 h 308"/>
                <a:gd name="T6" fmla="*/ 188 w 230"/>
                <a:gd name="T7" fmla="*/ 224 h 308"/>
                <a:gd name="T8" fmla="*/ 113 w 230"/>
                <a:gd name="T9" fmla="*/ 170 h 308"/>
                <a:gd name="T10" fmla="*/ 15 w 230"/>
                <a:gd name="T11" fmla="*/ 86 h 308"/>
                <a:gd name="T12" fmla="*/ 118 w 230"/>
                <a:gd name="T13" fmla="*/ 0 h 308"/>
                <a:gd name="T14" fmla="*/ 224 w 230"/>
                <a:gd name="T15" fmla="*/ 33 h 308"/>
                <a:gd name="T16" fmla="*/ 203 w 230"/>
                <a:gd name="T17" fmla="*/ 66 h 308"/>
                <a:gd name="T18" fmla="*/ 118 w 230"/>
                <a:gd name="T19" fmla="*/ 38 h 308"/>
                <a:gd name="T20" fmla="*/ 57 w 230"/>
                <a:gd name="T21" fmla="*/ 81 h 308"/>
                <a:gd name="T22" fmla="*/ 134 w 230"/>
                <a:gd name="T23" fmla="*/ 133 h 308"/>
                <a:gd name="T24" fmla="*/ 230 w 230"/>
                <a:gd name="T25" fmla="*/ 219 h 308"/>
                <a:gd name="T26" fmla="*/ 122 w 230"/>
                <a:gd name="T27" fmla="*/ 308 h 308"/>
                <a:gd name="T28" fmla="*/ 0 w 230"/>
                <a:gd name="T29" fmla="*/ 26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08">
                  <a:moveTo>
                    <a:pt x="0" y="264"/>
                  </a:moveTo>
                  <a:cubicBezTo>
                    <a:pt x="23" y="233"/>
                    <a:pt x="23" y="233"/>
                    <a:pt x="23" y="233"/>
                  </a:cubicBezTo>
                  <a:cubicBezTo>
                    <a:pt x="56" y="258"/>
                    <a:pt x="90" y="270"/>
                    <a:pt x="122" y="270"/>
                  </a:cubicBezTo>
                  <a:cubicBezTo>
                    <a:pt x="161" y="270"/>
                    <a:pt x="188" y="252"/>
                    <a:pt x="188" y="224"/>
                  </a:cubicBezTo>
                  <a:cubicBezTo>
                    <a:pt x="188" y="192"/>
                    <a:pt x="153" y="182"/>
                    <a:pt x="113" y="170"/>
                  </a:cubicBezTo>
                  <a:cubicBezTo>
                    <a:pt x="42" y="150"/>
                    <a:pt x="15" y="129"/>
                    <a:pt x="15" y="86"/>
                  </a:cubicBezTo>
                  <a:cubicBezTo>
                    <a:pt x="15" y="33"/>
                    <a:pt x="59" y="0"/>
                    <a:pt x="118" y="0"/>
                  </a:cubicBezTo>
                  <a:cubicBezTo>
                    <a:pt x="154" y="0"/>
                    <a:pt x="192" y="12"/>
                    <a:pt x="224" y="33"/>
                  </a:cubicBezTo>
                  <a:cubicBezTo>
                    <a:pt x="203" y="66"/>
                    <a:pt x="203" y="66"/>
                    <a:pt x="203" y="66"/>
                  </a:cubicBezTo>
                  <a:cubicBezTo>
                    <a:pt x="173" y="47"/>
                    <a:pt x="144" y="38"/>
                    <a:pt x="118" y="38"/>
                  </a:cubicBezTo>
                  <a:cubicBezTo>
                    <a:pt x="85" y="38"/>
                    <a:pt x="57" y="53"/>
                    <a:pt x="57" y="81"/>
                  </a:cubicBezTo>
                  <a:cubicBezTo>
                    <a:pt x="57" y="107"/>
                    <a:pt x="79" y="115"/>
                    <a:pt x="134" y="133"/>
                  </a:cubicBezTo>
                  <a:cubicBezTo>
                    <a:pt x="181" y="147"/>
                    <a:pt x="230" y="163"/>
                    <a:pt x="230" y="219"/>
                  </a:cubicBezTo>
                  <a:cubicBezTo>
                    <a:pt x="230" y="274"/>
                    <a:pt x="184" y="308"/>
                    <a:pt x="122" y="308"/>
                  </a:cubicBezTo>
                  <a:cubicBezTo>
                    <a:pt x="81" y="308"/>
                    <a:pt x="36" y="293"/>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1">
              <a:extLst>
                <a:ext uri="{FF2B5EF4-FFF2-40B4-BE49-F238E27FC236}">
                  <a16:creationId xmlns:a16="http://schemas.microsoft.com/office/drawing/2014/main" id="{16C674FD-9428-487D-86F2-E34B74F88508}"/>
                </a:ext>
              </a:extLst>
            </p:cNvPr>
            <p:cNvSpPr>
              <a:spLocks/>
            </p:cNvSpPr>
            <p:nvPr/>
          </p:nvSpPr>
          <p:spPr bwMode="black">
            <a:xfrm>
              <a:off x="3201" y="1873"/>
              <a:ext cx="464" cy="472"/>
            </a:xfrm>
            <a:custGeom>
              <a:avLst/>
              <a:gdLst>
                <a:gd name="T0" fmla="*/ 0 w 464"/>
                <a:gd name="T1" fmla="*/ 0 h 472"/>
                <a:gd name="T2" fmla="*/ 53 w 464"/>
                <a:gd name="T3" fmla="*/ 0 h 472"/>
                <a:gd name="T4" fmla="*/ 232 w 464"/>
                <a:gd name="T5" fmla="*/ 329 h 472"/>
                <a:gd name="T6" fmla="*/ 411 w 464"/>
                <a:gd name="T7" fmla="*/ 0 h 472"/>
                <a:gd name="T8" fmla="*/ 464 w 464"/>
                <a:gd name="T9" fmla="*/ 0 h 472"/>
                <a:gd name="T10" fmla="*/ 464 w 464"/>
                <a:gd name="T11" fmla="*/ 472 h 472"/>
                <a:gd name="T12" fmla="*/ 411 w 464"/>
                <a:gd name="T13" fmla="*/ 472 h 472"/>
                <a:gd name="T14" fmla="*/ 411 w 464"/>
                <a:gd name="T15" fmla="*/ 115 h 472"/>
                <a:gd name="T16" fmla="*/ 232 w 464"/>
                <a:gd name="T17" fmla="*/ 445 h 472"/>
                <a:gd name="T18" fmla="*/ 53 w 464"/>
                <a:gd name="T19" fmla="*/ 115 h 472"/>
                <a:gd name="T20" fmla="*/ 53 w 464"/>
                <a:gd name="T21" fmla="*/ 472 h 472"/>
                <a:gd name="T22" fmla="*/ 0 w 464"/>
                <a:gd name="T23" fmla="*/ 472 h 472"/>
                <a:gd name="T24" fmla="*/ 0 w 464"/>
                <a:gd name="T25"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472">
                  <a:moveTo>
                    <a:pt x="0" y="0"/>
                  </a:moveTo>
                  <a:lnTo>
                    <a:pt x="53" y="0"/>
                  </a:lnTo>
                  <a:lnTo>
                    <a:pt x="232" y="329"/>
                  </a:lnTo>
                  <a:lnTo>
                    <a:pt x="411" y="0"/>
                  </a:lnTo>
                  <a:lnTo>
                    <a:pt x="464" y="0"/>
                  </a:lnTo>
                  <a:lnTo>
                    <a:pt x="464" y="472"/>
                  </a:lnTo>
                  <a:lnTo>
                    <a:pt x="411" y="472"/>
                  </a:lnTo>
                  <a:lnTo>
                    <a:pt x="411" y="115"/>
                  </a:lnTo>
                  <a:lnTo>
                    <a:pt x="232" y="445"/>
                  </a:lnTo>
                  <a:lnTo>
                    <a:pt x="53" y="115"/>
                  </a:lnTo>
                  <a:lnTo>
                    <a:pt x="53" y="472"/>
                  </a:lnTo>
                  <a:lnTo>
                    <a:pt x="0" y="47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2">
              <a:extLst>
                <a:ext uri="{FF2B5EF4-FFF2-40B4-BE49-F238E27FC236}">
                  <a16:creationId xmlns:a16="http://schemas.microsoft.com/office/drawing/2014/main" id="{5A7840E1-3DFB-4EFA-830E-6F280C833C9D}"/>
                </a:ext>
              </a:extLst>
            </p:cNvPr>
            <p:cNvSpPr>
              <a:spLocks noEditPoints="1"/>
            </p:cNvSpPr>
            <p:nvPr/>
          </p:nvSpPr>
          <p:spPr bwMode="black">
            <a:xfrm>
              <a:off x="3764" y="1982"/>
              <a:ext cx="349" cy="370"/>
            </a:xfrm>
            <a:custGeom>
              <a:avLst/>
              <a:gdLst>
                <a:gd name="T0" fmla="*/ 242 w 285"/>
                <a:gd name="T1" fmla="*/ 235 h 308"/>
                <a:gd name="T2" fmla="*/ 268 w 285"/>
                <a:gd name="T3" fmla="*/ 263 h 308"/>
                <a:gd name="T4" fmla="*/ 150 w 285"/>
                <a:gd name="T5" fmla="*/ 308 h 308"/>
                <a:gd name="T6" fmla="*/ 0 w 285"/>
                <a:gd name="T7" fmla="*/ 153 h 308"/>
                <a:gd name="T8" fmla="*/ 146 w 285"/>
                <a:gd name="T9" fmla="*/ 0 h 308"/>
                <a:gd name="T10" fmla="*/ 285 w 285"/>
                <a:gd name="T11" fmla="*/ 170 h 308"/>
                <a:gd name="T12" fmla="*/ 44 w 285"/>
                <a:gd name="T13" fmla="*/ 170 h 308"/>
                <a:gd name="T14" fmla="*/ 149 w 285"/>
                <a:gd name="T15" fmla="*/ 270 h 308"/>
                <a:gd name="T16" fmla="*/ 242 w 285"/>
                <a:gd name="T17" fmla="*/ 235 h 308"/>
                <a:gd name="T18" fmla="*/ 45 w 285"/>
                <a:gd name="T19" fmla="*/ 132 h 308"/>
                <a:gd name="T20" fmla="*/ 243 w 285"/>
                <a:gd name="T21" fmla="*/ 132 h 308"/>
                <a:gd name="T22" fmla="*/ 147 w 285"/>
                <a:gd name="T23" fmla="*/ 38 h 308"/>
                <a:gd name="T24" fmla="*/ 45 w 285"/>
                <a:gd name="T25" fmla="*/ 13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 h="308">
                  <a:moveTo>
                    <a:pt x="242" y="235"/>
                  </a:moveTo>
                  <a:cubicBezTo>
                    <a:pt x="268" y="263"/>
                    <a:pt x="268" y="263"/>
                    <a:pt x="268" y="263"/>
                  </a:cubicBezTo>
                  <a:cubicBezTo>
                    <a:pt x="243" y="291"/>
                    <a:pt x="191" y="308"/>
                    <a:pt x="150" y="308"/>
                  </a:cubicBezTo>
                  <a:cubicBezTo>
                    <a:pt x="71" y="308"/>
                    <a:pt x="0" y="244"/>
                    <a:pt x="0" y="153"/>
                  </a:cubicBezTo>
                  <a:cubicBezTo>
                    <a:pt x="0" y="65"/>
                    <a:pt x="66" y="0"/>
                    <a:pt x="146" y="0"/>
                  </a:cubicBezTo>
                  <a:cubicBezTo>
                    <a:pt x="235" y="0"/>
                    <a:pt x="285" y="67"/>
                    <a:pt x="285" y="170"/>
                  </a:cubicBezTo>
                  <a:cubicBezTo>
                    <a:pt x="44" y="170"/>
                    <a:pt x="44" y="170"/>
                    <a:pt x="44" y="170"/>
                  </a:cubicBezTo>
                  <a:cubicBezTo>
                    <a:pt x="50" y="228"/>
                    <a:pt x="91" y="270"/>
                    <a:pt x="149" y="270"/>
                  </a:cubicBezTo>
                  <a:cubicBezTo>
                    <a:pt x="184" y="270"/>
                    <a:pt x="224" y="255"/>
                    <a:pt x="242" y="235"/>
                  </a:cubicBezTo>
                  <a:close/>
                  <a:moveTo>
                    <a:pt x="45" y="132"/>
                  </a:moveTo>
                  <a:cubicBezTo>
                    <a:pt x="243" y="132"/>
                    <a:pt x="243" y="132"/>
                    <a:pt x="243" y="132"/>
                  </a:cubicBezTo>
                  <a:cubicBezTo>
                    <a:pt x="238" y="79"/>
                    <a:pt x="206" y="38"/>
                    <a:pt x="147" y="38"/>
                  </a:cubicBezTo>
                  <a:cubicBezTo>
                    <a:pt x="95" y="38"/>
                    <a:pt x="53" y="75"/>
                    <a:pt x="45"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3">
              <a:extLst>
                <a:ext uri="{FF2B5EF4-FFF2-40B4-BE49-F238E27FC236}">
                  <a16:creationId xmlns:a16="http://schemas.microsoft.com/office/drawing/2014/main" id="{FE8FA87F-3177-4DEA-9E9C-DDA472353330}"/>
                </a:ext>
              </a:extLst>
            </p:cNvPr>
            <p:cNvSpPr>
              <a:spLocks/>
            </p:cNvSpPr>
            <p:nvPr/>
          </p:nvSpPr>
          <p:spPr bwMode="black">
            <a:xfrm>
              <a:off x="4172" y="1892"/>
              <a:ext cx="211" cy="460"/>
            </a:xfrm>
            <a:custGeom>
              <a:avLst/>
              <a:gdLst>
                <a:gd name="T0" fmla="*/ 173 w 173"/>
                <a:gd name="T1" fmla="*/ 365 h 383"/>
                <a:gd name="T2" fmla="*/ 119 w 173"/>
                <a:gd name="T3" fmla="*/ 383 h 383"/>
                <a:gd name="T4" fmla="*/ 47 w 173"/>
                <a:gd name="T5" fmla="*/ 308 h 383"/>
                <a:gd name="T6" fmla="*/ 47 w 173"/>
                <a:gd name="T7" fmla="*/ 120 h 383"/>
                <a:gd name="T8" fmla="*/ 0 w 173"/>
                <a:gd name="T9" fmla="*/ 120 h 383"/>
                <a:gd name="T10" fmla="*/ 0 w 173"/>
                <a:gd name="T11" fmla="*/ 81 h 383"/>
                <a:gd name="T12" fmla="*/ 47 w 173"/>
                <a:gd name="T13" fmla="*/ 81 h 383"/>
                <a:gd name="T14" fmla="*/ 47 w 173"/>
                <a:gd name="T15" fmla="*/ 0 h 383"/>
                <a:gd name="T16" fmla="*/ 89 w 173"/>
                <a:gd name="T17" fmla="*/ 0 h 383"/>
                <a:gd name="T18" fmla="*/ 89 w 173"/>
                <a:gd name="T19" fmla="*/ 81 h 383"/>
                <a:gd name="T20" fmla="*/ 162 w 173"/>
                <a:gd name="T21" fmla="*/ 81 h 383"/>
                <a:gd name="T22" fmla="*/ 162 w 173"/>
                <a:gd name="T23" fmla="*/ 120 h 383"/>
                <a:gd name="T24" fmla="*/ 89 w 173"/>
                <a:gd name="T25" fmla="*/ 120 h 383"/>
                <a:gd name="T26" fmla="*/ 89 w 173"/>
                <a:gd name="T27" fmla="*/ 308 h 383"/>
                <a:gd name="T28" fmla="*/ 121 w 173"/>
                <a:gd name="T29" fmla="*/ 345 h 383"/>
                <a:gd name="T30" fmla="*/ 152 w 173"/>
                <a:gd name="T31" fmla="*/ 333 h 383"/>
                <a:gd name="T32" fmla="*/ 173 w 173"/>
                <a:gd name="T33" fmla="*/ 36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383">
                  <a:moveTo>
                    <a:pt x="173" y="365"/>
                  </a:moveTo>
                  <a:cubicBezTo>
                    <a:pt x="158" y="377"/>
                    <a:pt x="139" y="383"/>
                    <a:pt x="119" y="383"/>
                  </a:cubicBezTo>
                  <a:cubicBezTo>
                    <a:pt x="76" y="383"/>
                    <a:pt x="47" y="352"/>
                    <a:pt x="47" y="308"/>
                  </a:cubicBezTo>
                  <a:cubicBezTo>
                    <a:pt x="47" y="120"/>
                    <a:pt x="47" y="120"/>
                    <a:pt x="47" y="120"/>
                  </a:cubicBezTo>
                  <a:cubicBezTo>
                    <a:pt x="0" y="120"/>
                    <a:pt x="0" y="120"/>
                    <a:pt x="0" y="120"/>
                  </a:cubicBezTo>
                  <a:cubicBezTo>
                    <a:pt x="0" y="81"/>
                    <a:pt x="0" y="81"/>
                    <a:pt x="0" y="81"/>
                  </a:cubicBezTo>
                  <a:cubicBezTo>
                    <a:pt x="47" y="81"/>
                    <a:pt x="47" y="81"/>
                    <a:pt x="47" y="81"/>
                  </a:cubicBezTo>
                  <a:cubicBezTo>
                    <a:pt x="47" y="0"/>
                    <a:pt x="47" y="0"/>
                    <a:pt x="47" y="0"/>
                  </a:cubicBezTo>
                  <a:cubicBezTo>
                    <a:pt x="89" y="0"/>
                    <a:pt x="89" y="0"/>
                    <a:pt x="89" y="0"/>
                  </a:cubicBezTo>
                  <a:cubicBezTo>
                    <a:pt x="89" y="81"/>
                    <a:pt x="89" y="81"/>
                    <a:pt x="89" y="81"/>
                  </a:cubicBezTo>
                  <a:cubicBezTo>
                    <a:pt x="162" y="81"/>
                    <a:pt x="162" y="81"/>
                    <a:pt x="162" y="81"/>
                  </a:cubicBezTo>
                  <a:cubicBezTo>
                    <a:pt x="162" y="120"/>
                    <a:pt x="162" y="120"/>
                    <a:pt x="162" y="120"/>
                  </a:cubicBezTo>
                  <a:cubicBezTo>
                    <a:pt x="89" y="120"/>
                    <a:pt x="89" y="120"/>
                    <a:pt x="89" y="120"/>
                  </a:cubicBezTo>
                  <a:cubicBezTo>
                    <a:pt x="89" y="308"/>
                    <a:pt x="89" y="308"/>
                    <a:pt x="89" y="308"/>
                  </a:cubicBezTo>
                  <a:cubicBezTo>
                    <a:pt x="89" y="330"/>
                    <a:pt x="104" y="345"/>
                    <a:pt x="121" y="345"/>
                  </a:cubicBezTo>
                  <a:cubicBezTo>
                    <a:pt x="135" y="345"/>
                    <a:pt x="146" y="340"/>
                    <a:pt x="152" y="333"/>
                  </a:cubicBezTo>
                  <a:lnTo>
                    <a:pt x="173" y="3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4">
              <a:extLst>
                <a:ext uri="{FF2B5EF4-FFF2-40B4-BE49-F238E27FC236}">
                  <a16:creationId xmlns:a16="http://schemas.microsoft.com/office/drawing/2014/main" id="{C9209808-6696-40D2-BB08-D21DE71C53D8}"/>
                </a:ext>
              </a:extLst>
            </p:cNvPr>
            <p:cNvSpPr>
              <a:spLocks/>
            </p:cNvSpPr>
            <p:nvPr/>
          </p:nvSpPr>
          <p:spPr bwMode="black">
            <a:xfrm>
              <a:off x="4463" y="1982"/>
              <a:ext cx="192" cy="363"/>
            </a:xfrm>
            <a:custGeom>
              <a:avLst/>
              <a:gdLst>
                <a:gd name="T0" fmla="*/ 157 w 157"/>
                <a:gd name="T1" fmla="*/ 0 h 302"/>
                <a:gd name="T2" fmla="*/ 157 w 157"/>
                <a:gd name="T3" fmla="*/ 38 h 302"/>
                <a:gd name="T4" fmla="*/ 43 w 157"/>
                <a:gd name="T5" fmla="*/ 137 h 302"/>
                <a:gd name="T6" fmla="*/ 43 w 157"/>
                <a:gd name="T7" fmla="*/ 302 h 302"/>
                <a:gd name="T8" fmla="*/ 0 w 157"/>
                <a:gd name="T9" fmla="*/ 302 h 302"/>
                <a:gd name="T10" fmla="*/ 0 w 157"/>
                <a:gd name="T11" fmla="*/ 6 h 302"/>
                <a:gd name="T12" fmla="*/ 43 w 157"/>
                <a:gd name="T13" fmla="*/ 6 h 302"/>
                <a:gd name="T14" fmla="*/ 43 w 157"/>
                <a:gd name="T15" fmla="*/ 64 h 302"/>
                <a:gd name="T16" fmla="*/ 157 w 157"/>
                <a:gd name="T1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2">
                  <a:moveTo>
                    <a:pt x="157" y="0"/>
                  </a:moveTo>
                  <a:cubicBezTo>
                    <a:pt x="157" y="38"/>
                    <a:pt x="157" y="38"/>
                    <a:pt x="157" y="38"/>
                  </a:cubicBezTo>
                  <a:cubicBezTo>
                    <a:pt x="90" y="38"/>
                    <a:pt x="43" y="79"/>
                    <a:pt x="43" y="137"/>
                  </a:cubicBezTo>
                  <a:cubicBezTo>
                    <a:pt x="43" y="302"/>
                    <a:pt x="43" y="302"/>
                    <a:pt x="43" y="302"/>
                  </a:cubicBezTo>
                  <a:cubicBezTo>
                    <a:pt x="0" y="302"/>
                    <a:pt x="0" y="302"/>
                    <a:pt x="0" y="302"/>
                  </a:cubicBezTo>
                  <a:cubicBezTo>
                    <a:pt x="0" y="6"/>
                    <a:pt x="0" y="6"/>
                    <a:pt x="0" y="6"/>
                  </a:cubicBezTo>
                  <a:cubicBezTo>
                    <a:pt x="43" y="6"/>
                    <a:pt x="43" y="6"/>
                    <a:pt x="43" y="6"/>
                  </a:cubicBezTo>
                  <a:cubicBezTo>
                    <a:pt x="43" y="64"/>
                    <a:pt x="43" y="64"/>
                    <a:pt x="43" y="64"/>
                  </a:cubicBezTo>
                  <a:cubicBezTo>
                    <a:pt x="60" y="25"/>
                    <a:pt x="103" y="0"/>
                    <a:pt x="1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5">
              <a:extLst>
                <a:ext uri="{FF2B5EF4-FFF2-40B4-BE49-F238E27FC236}">
                  <a16:creationId xmlns:a16="http://schemas.microsoft.com/office/drawing/2014/main" id="{1D3B2A8C-316B-4B50-9091-1B4AC66484A5}"/>
                </a:ext>
              </a:extLst>
            </p:cNvPr>
            <p:cNvSpPr>
              <a:spLocks noEditPoints="1"/>
            </p:cNvSpPr>
            <p:nvPr/>
          </p:nvSpPr>
          <p:spPr bwMode="black">
            <a:xfrm>
              <a:off x="4695" y="1982"/>
              <a:ext cx="374" cy="370"/>
            </a:xfrm>
            <a:custGeom>
              <a:avLst/>
              <a:gdLst>
                <a:gd name="T0" fmla="*/ 0 w 306"/>
                <a:gd name="T1" fmla="*/ 154 h 308"/>
                <a:gd name="T2" fmla="*/ 153 w 306"/>
                <a:gd name="T3" fmla="*/ 0 h 308"/>
                <a:gd name="T4" fmla="*/ 306 w 306"/>
                <a:gd name="T5" fmla="*/ 154 h 308"/>
                <a:gd name="T6" fmla="*/ 153 w 306"/>
                <a:gd name="T7" fmla="*/ 308 h 308"/>
                <a:gd name="T8" fmla="*/ 0 w 306"/>
                <a:gd name="T9" fmla="*/ 154 h 308"/>
                <a:gd name="T10" fmla="*/ 261 w 306"/>
                <a:gd name="T11" fmla="*/ 154 h 308"/>
                <a:gd name="T12" fmla="*/ 153 w 306"/>
                <a:gd name="T13" fmla="*/ 38 h 308"/>
                <a:gd name="T14" fmla="*/ 46 w 306"/>
                <a:gd name="T15" fmla="*/ 154 h 308"/>
                <a:gd name="T16" fmla="*/ 153 w 306"/>
                <a:gd name="T17" fmla="*/ 270 h 308"/>
                <a:gd name="T18" fmla="*/ 261 w 306"/>
                <a:gd name="T19" fmla="*/ 15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8">
                  <a:moveTo>
                    <a:pt x="0" y="154"/>
                  </a:moveTo>
                  <a:cubicBezTo>
                    <a:pt x="0" y="70"/>
                    <a:pt x="71" y="0"/>
                    <a:pt x="153" y="0"/>
                  </a:cubicBezTo>
                  <a:cubicBezTo>
                    <a:pt x="236" y="0"/>
                    <a:pt x="306" y="70"/>
                    <a:pt x="306" y="154"/>
                  </a:cubicBezTo>
                  <a:cubicBezTo>
                    <a:pt x="306" y="238"/>
                    <a:pt x="236" y="308"/>
                    <a:pt x="153" y="308"/>
                  </a:cubicBezTo>
                  <a:cubicBezTo>
                    <a:pt x="71" y="308"/>
                    <a:pt x="0" y="238"/>
                    <a:pt x="0" y="154"/>
                  </a:cubicBezTo>
                  <a:close/>
                  <a:moveTo>
                    <a:pt x="261" y="154"/>
                  </a:moveTo>
                  <a:cubicBezTo>
                    <a:pt x="261" y="91"/>
                    <a:pt x="212" y="38"/>
                    <a:pt x="153" y="38"/>
                  </a:cubicBezTo>
                  <a:cubicBezTo>
                    <a:pt x="95" y="38"/>
                    <a:pt x="46" y="91"/>
                    <a:pt x="46" y="154"/>
                  </a:cubicBezTo>
                  <a:cubicBezTo>
                    <a:pt x="46" y="217"/>
                    <a:pt x="95" y="270"/>
                    <a:pt x="153" y="270"/>
                  </a:cubicBezTo>
                  <a:cubicBezTo>
                    <a:pt x="212" y="270"/>
                    <a:pt x="261" y="217"/>
                    <a:pt x="26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6">
              <a:extLst>
                <a:ext uri="{FF2B5EF4-FFF2-40B4-BE49-F238E27FC236}">
                  <a16:creationId xmlns:a16="http://schemas.microsoft.com/office/drawing/2014/main" id="{15C78FBB-9428-49FA-A406-331F81A8781F}"/>
                </a:ext>
              </a:extLst>
            </p:cNvPr>
            <p:cNvSpPr>
              <a:spLocks noEditPoints="1"/>
            </p:cNvSpPr>
            <p:nvPr/>
          </p:nvSpPr>
          <p:spPr bwMode="black">
            <a:xfrm>
              <a:off x="5161" y="1982"/>
              <a:ext cx="350" cy="481"/>
            </a:xfrm>
            <a:custGeom>
              <a:avLst/>
              <a:gdLst>
                <a:gd name="T0" fmla="*/ 286 w 286"/>
                <a:gd name="T1" fmla="*/ 154 h 400"/>
                <a:gd name="T2" fmla="*/ 150 w 286"/>
                <a:gd name="T3" fmla="*/ 308 h 400"/>
                <a:gd name="T4" fmla="*/ 42 w 286"/>
                <a:gd name="T5" fmla="*/ 246 h 400"/>
                <a:gd name="T6" fmla="*/ 42 w 286"/>
                <a:gd name="T7" fmla="*/ 400 h 400"/>
                <a:gd name="T8" fmla="*/ 0 w 286"/>
                <a:gd name="T9" fmla="*/ 400 h 400"/>
                <a:gd name="T10" fmla="*/ 0 w 286"/>
                <a:gd name="T11" fmla="*/ 6 h 400"/>
                <a:gd name="T12" fmla="*/ 42 w 286"/>
                <a:gd name="T13" fmla="*/ 6 h 400"/>
                <a:gd name="T14" fmla="*/ 42 w 286"/>
                <a:gd name="T15" fmla="*/ 62 h 400"/>
                <a:gd name="T16" fmla="*/ 150 w 286"/>
                <a:gd name="T17" fmla="*/ 0 h 400"/>
                <a:gd name="T18" fmla="*/ 286 w 286"/>
                <a:gd name="T19" fmla="*/ 154 h 400"/>
                <a:gd name="T20" fmla="*/ 240 w 286"/>
                <a:gd name="T21" fmla="*/ 154 h 400"/>
                <a:gd name="T22" fmla="*/ 142 w 286"/>
                <a:gd name="T23" fmla="*/ 38 h 400"/>
                <a:gd name="T24" fmla="*/ 42 w 286"/>
                <a:gd name="T25" fmla="*/ 154 h 400"/>
                <a:gd name="T26" fmla="*/ 142 w 286"/>
                <a:gd name="T27" fmla="*/ 270 h 400"/>
                <a:gd name="T28" fmla="*/ 240 w 286"/>
                <a:gd name="T29" fmla="*/ 154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 h="400">
                  <a:moveTo>
                    <a:pt x="286" y="154"/>
                  </a:moveTo>
                  <a:cubicBezTo>
                    <a:pt x="286" y="244"/>
                    <a:pt x="227" y="308"/>
                    <a:pt x="150" y="308"/>
                  </a:cubicBezTo>
                  <a:cubicBezTo>
                    <a:pt x="102" y="308"/>
                    <a:pt x="65" y="285"/>
                    <a:pt x="42" y="246"/>
                  </a:cubicBezTo>
                  <a:cubicBezTo>
                    <a:pt x="42" y="400"/>
                    <a:pt x="42" y="400"/>
                    <a:pt x="42" y="400"/>
                  </a:cubicBezTo>
                  <a:cubicBezTo>
                    <a:pt x="0" y="400"/>
                    <a:pt x="0" y="400"/>
                    <a:pt x="0" y="400"/>
                  </a:cubicBezTo>
                  <a:cubicBezTo>
                    <a:pt x="0" y="6"/>
                    <a:pt x="0" y="6"/>
                    <a:pt x="0" y="6"/>
                  </a:cubicBezTo>
                  <a:cubicBezTo>
                    <a:pt x="42" y="6"/>
                    <a:pt x="42" y="6"/>
                    <a:pt x="42" y="6"/>
                  </a:cubicBezTo>
                  <a:cubicBezTo>
                    <a:pt x="42" y="62"/>
                    <a:pt x="42" y="62"/>
                    <a:pt x="42" y="62"/>
                  </a:cubicBezTo>
                  <a:cubicBezTo>
                    <a:pt x="65" y="23"/>
                    <a:pt x="102" y="0"/>
                    <a:pt x="150" y="0"/>
                  </a:cubicBezTo>
                  <a:cubicBezTo>
                    <a:pt x="227" y="0"/>
                    <a:pt x="286" y="64"/>
                    <a:pt x="286" y="154"/>
                  </a:cubicBezTo>
                  <a:close/>
                  <a:moveTo>
                    <a:pt x="240" y="154"/>
                  </a:moveTo>
                  <a:cubicBezTo>
                    <a:pt x="240" y="86"/>
                    <a:pt x="199" y="38"/>
                    <a:pt x="142" y="38"/>
                  </a:cubicBezTo>
                  <a:cubicBezTo>
                    <a:pt x="83" y="38"/>
                    <a:pt x="42" y="86"/>
                    <a:pt x="42" y="154"/>
                  </a:cubicBezTo>
                  <a:cubicBezTo>
                    <a:pt x="42" y="222"/>
                    <a:pt x="83" y="270"/>
                    <a:pt x="142" y="270"/>
                  </a:cubicBezTo>
                  <a:cubicBezTo>
                    <a:pt x="199" y="270"/>
                    <a:pt x="240" y="222"/>
                    <a:pt x="240"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7">
              <a:extLst>
                <a:ext uri="{FF2B5EF4-FFF2-40B4-BE49-F238E27FC236}">
                  <a16:creationId xmlns:a16="http://schemas.microsoft.com/office/drawing/2014/main" id="{C1B41AC2-DF88-418C-89A8-77AE1C13487A}"/>
                </a:ext>
              </a:extLst>
            </p:cNvPr>
            <p:cNvSpPr>
              <a:spLocks noEditPoints="1"/>
            </p:cNvSpPr>
            <p:nvPr/>
          </p:nvSpPr>
          <p:spPr bwMode="black">
            <a:xfrm>
              <a:off x="5582" y="1982"/>
              <a:ext cx="373" cy="370"/>
            </a:xfrm>
            <a:custGeom>
              <a:avLst/>
              <a:gdLst>
                <a:gd name="T0" fmla="*/ 0 w 305"/>
                <a:gd name="T1" fmla="*/ 154 h 308"/>
                <a:gd name="T2" fmla="*/ 153 w 305"/>
                <a:gd name="T3" fmla="*/ 0 h 308"/>
                <a:gd name="T4" fmla="*/ 305 w 305"/>
                <a:gd name="T5" fmla="*/ 154 h 308"/>
                <a:gd name="T6" fmla="*/ 153 w 305"/>
                <a:gd name="T7" fmla="*/ 308 h 308"/>
                <a:gd name="T8" fmla="*/ 0 w 305"/>
                <a:gd name="T9" fmla="*/ 154 h 308"/>
                <a:gd name="T10" fmla="*/ 260 w 305"/>
                <a:gd name="T11" fmla="*/ 154 h 308"/>
                <a:gd name="T12" fmla="*/ 153 w 305"/>
                <a:gd name="T13" fmla="*/ 38 h 308"/>
                <a:gd name="T14" fmla="*/ 45 w 305"/>
                <a:gd name="T15" fmla="*/ 154 h 308"/>
                <a:gd name="T16" fmla="*/ 153 w 305"/>
                <a:gd name="T17" fmla="*/ 270 h 308"/>
                <a:gd name="T18" fmla="*/ 260 w 305"/>
                <a:gd name="T19" fmla="*/ 15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308">
                  <a:moveTo>
                    <a:pt x="0" y="154"/>
                  </a:moveTo>
                  <a:cubicBezTo>
                    <a:pt x="0" y="70"/>
                    <a:pt x="70" y="0"/>
                    <a:pt x="153" y="0"/>
                  </a:cubicBezTo>
                  <a:cubicBezTo>
                    <a:pt x="235" y="0"/>
                    <a:pt x="305" y="70"/>
                    <a:pt x="305" y="154"/>
                  </a:cubicBezTo>
                  <a:cubicBezTo>
                    <a:pt x="305" y="238"/>
                    <a:pt x="235" y="308"/>
                    <a:pt x="153" y="308"/>
                  </a:cubicBezTo>
                  <a:cubicBezTo>
                    <a:pt x="70" y="308"/>
                    <a:pt x="0" y="238"/>
                    <a:pt x="0" y="154"/>
                  </a:cubicBezTo>
                  <a:close/>
                  <a:moveTo>
                    <a:pt x="260" y="154"/>
                  </a:moveTo>
                  <a:cubicBezTo>
                    <a:pt x="260" y="91"/>
                    <a:pt x="211" y="38"/>
                    <a:pt x="153" y="38"/>
                  </a:cubicBezTo>
                  <a:cubicBezTo>
                    <a:pt x="94" y="38"/>
                    <a:pt x="45" y="91"/>
                    <a:pt x="45" y="154"/>
                  </a:cubicBezTo>
                  <a:cubicBezTo>
                    <a:pt x="45" y="217"/>
                    <a:pt x="94" y="270"/>
                    <a:pt x="153" y="270"/>
                  </a:cubicBezTo>
                  <a:cubicBezTo>
                    <a:pt x="211" y="270"/>
                    <a:pt x="260" y="217"/>
                    <a:pt x="260"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8">
              <a:extLst>
                <a:ext uri="{FF2B5EF4-FFF2-40B4-BE49-F238E27FC236}">
                  <a16:creationId xmlns:a16="http://schemas.microsoft.com/office/drawing/2014/main" id="{8A52667A-7197-4718-A7CC-9DB76FD15044}"/>
                </a:ext>
              </a:extLst>
            </p:cNvPr>
            <p:cNvSpPr>
              <a:spLocks noChangeArrowheads="1"/>
            </p:cNvSpPr>
            <p:nvPr/>
          </p:nvSpPr>
          <p:spPr bwMode="black">
            <a:xfrm>
              <a:off x="6042" y="1865"/>
              <a:ext cx="52" cy="4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9">
              <a:extLst>
                <a:ext uri="{FF2B5EF4-FFF2-40B4-BE49-F238E27FC236}">
                  <a16:creationId xmlns:a16="http://schemas.microsoft.com/office/drawing/2014/main" id="{6E7E8DE2-C426-4707-B205-0D5D93A76152}"/>
                </a:ext>
              </a:extLst>
            </p:cNvPr>
            <p:cNvSpPr>
              <a:spLocks noEditPoints="1"/>
            </p:cNvSpPr>
            <p:nvPr/>
          </p:nvSpPr>
          <p:spPr bwMode="black">
            <a:xfrm>
              <a:off x="6191" y="1857"/>
              <a:ext cx="68" cy="488"/>
            </a:xfrm>
            <a:custGeom>
              <a:avLst/>
              <a:gdLst>
                <a:gd name="T0" fmla="*/ 0 w 56"/>
                <a:gd name="T1" fmla="*/ 28 h 406"/>
                <a:gd name="T2" fmla="*/ 29 w 56"/>
                <a:gd name="T3" fmla="*/ 0 h 406"/>
                <a:gd name="T4" fmla="*/ 56 w 56"/>
                <a:gd name="T5" fmla="*/ 28 h 406"/>
                <a:gd name="T6" fmla="*/ 29 w 56"/>
                <a:gd name="T7" fmla="*/ 57 h 406"/>
                <a:gd name="T8" fmla="*/ 0 w 56"/>
                <a:gd name="T9" fmla="*/ 28 h 406"/>
                <a:gd name="T10" fmla="*/ 7 w 56"/>
                <a:gd name="T11" fmla="*/ 110 h 406"/>
                <a:gd name="T12" fmla="*/ 50 w 56"/>
                <a:gd name="T13" fmla="*/ 110 h 406"/>
                <a:gd name="T14" fmla="*/ 50 w 56"/>
                <a:gd name="T15" fmla="*/ 406 h 406"/>
                <a:gd name="T16" fmla="*/ 7 w 56"/>
                <a:gd name="T17" fmla="*/ 406 h 406"/>
                <a:gd name="T18" fmla="*/ 7 w 56"/>
                <a:gd name="T19" fmla="*/ 11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6">
                  <a:moveTo>
                    <a:pt x="0" y="28"/>
                  </a:moveTo>
                  <a:cubicBezTo>
                    <a:pt x="0" y="13"/>
                    <a:pt x="13" y="0"/>
                    <a:pt x="29" y="0"/>
                  </a:cubicBezTo>
                  <a:cubicBezTo>
                    <a:pt x="44" y="0"/>
                    <a:pt x="56" y="13"/>
                    <a:pt x="56" y="28"/>
                  </a:cubicBezTo>
                  <a:cubicBezTo>
                    <a:pt x="56" y="44"/>
                    <a:pt x="44" y="57"/>
                    <a:pt x="29" y="57"/>
                  </a:cubicBezTo>
                  <a:cubicBezTo>
                    <a:pt x="13" y="57"/>
                    <a:pt x="0" y="44"/>
                    <a:pt x="0" y="28"/>
                  </a:cubicBezTo>
                  <a:close/>
                  <a:moveTo>
                    <a:pt x="7" y="110"/>
                  </a:moveTo>
                  <a:cubicBezTo>
                    <a:pt x="50" y="110"/>
                    <a:pt x="50" y="110"/>
                    <a:pt x="50" y="110"/>
                  </a:cubicBezTo>
                  <a:cubicBezTo>
                    <a:pt x="50" y="406"/>
                    <a:pt x="50" y="406"/>
                    <a:pt x="50" y="406"/>
                  </a:cubicBezTo>
                  <a:cubicBezTo>
                    <a:pt x="7" y="406"/>
                    <a:pt x="7" y="406"/>
                    <a:pt x="7" y="406"/>
                  </a:cubicBezTo>
                  <a:lnTo>
                    <a:pt x="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20">
              <a:extLst>
                <a:ext uri="{FF2B5EF4-FFF2-40B4-BE49-F238E27FC236}">
                  <a16:creationId xmlns:a16="http://schemas.microsoft.com/office/drawing/2014/main" id="{D3B127C7-22FD-48BC-9B8E-27EBE146499C}"/>
                </a:ext>
              </a:extLst>
            </p:cNvPr>
            <p:cNvSpPr>
              <a:spLocks/>
            </p:cNvSpPr>
            <p:nvPr/>
          </p:nvSpPr>
          <p:spPr bwMode="black">
            <a:xfrm>
              <a:off x="6335" y="1982"/>
              <a:ext cx="282" cy="370"/>
            </a:xfrm>
            <a:custGeom>
              <a:avLst/>
              <a:gdLst>
                <a:gd name="T0" fmla="*/ 0 w 230"/>
                <a:gd name="T1" fmla="*/ 264 h 308"/>
                <a:gd name="T2" fmla="*/ 22 w 230"/>
                <a:gd name="T3" fmla="*/ 233 h 308"/>
                <a:gd name="T4" fmla="*/ 122 w 230"/>
                <a:gd name="T5" fmla="*/ 270 h 308"/>
                <a:gd name="T6" fmla="*/ 187 w 230"/>
                <a:gd name="T7" fmla="*/ 224 h 308"/>
                <a:gd name="T8" fmla="*/ 113 w 230"/>
                <a:gd name="T9" fmla="*/ 170 h 308"/>
                <a:gd name="T10" fmla="*/ 14 w 230"/>
                <a:gd name="T11" fmla="*/ 86 h 308"/>
                <a:gd name="T12" fmla="*/ 118 w 230"/>
                <a:gd name="T13" fmla="*/ 0 h 308"/>
                <a:gd name="T14" fmla="*/ 223 w 230"/>
                <a:gd name="T15" fmla="*/ 33 h 308"/>
                <a:gd name="T16" fmla="*/ 203 w 230"/>
                <a:gd name="T17" fmla="*/ 66 h 308"/>
                <a:gd name="T18" fmla="*/ 118 w 230"/>
                <a:gd name="T19" fmla="*/ 38 h 308"/>
                <a:gd name="T20" fmla="*/ 57 w 230"/>
                <a:gd name="T21" fmla="*/ 81 h 308"/>
                <a:gd name="T22" fmla="*/ 134 w 230"/>
                <a:gd name="T23" fmla="*/ 133 h 308"/>
                <a:gd name="T24" fmla="*/ 230 w 230"/>
                <a:gd name="T25" fmla="*/ 219 h 308"/>
                <a:gd name="T26" fmla="*/ 122 w 230"/>
                <a:gd name="T27" fmla="*/ 308 h 308"/>
                <a:gd name="T28" fmla="*/ 0 w 230"/>
                <a:gd name="T29" fmla="*/ 26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308">
                  <a:moveTo>
                    <a:pt x="0" y="264"/>
                  </a:moveTo>
                  <a:cubicBezTo>
                    <a:pt x="22" y="233"/>
                    <a:pt x="22" y="233"/>
                    <a:pt x="22" y="233"/>
                  </a:cubicBezTo>
                  <a:cubicBezTo>
                    <a:pt x="56" y="258"/>
                    <a:pt x="90" y="270"/>
                    <a:pt x="122" y="270"/>
                  </a:cubicBezTo>
                  <a:cubicBezTo>
                    <a:pt x="161" y="270"/>
                    <a:pt x="187" y="252"/>
                    <a:pt x="187" y="224"/>
                  </a:cubicBezTo>
                  <a:cubicBezTo>
                    <a:pt x="187" y="192"/>
                    <a:pt x="153" y="182"/>
                    <a:pt x="113" y="170"/>
                  </a:cubicBezTo>
                  <a:cubicBezTo>
                    <a:pt x="42" y="150"/>
                    <a:pt x="14" y="129"/>
                    <a:pt x="14" y="86"/>
                  </a:cubicBezTo>
                  <a:cubicBezTo>
                    <a:pt x="14" y="33"/>
                    <a:pt x="59" y="0"/>
                    <a:pt x="118" y="0"/>
                  </a:cubicBezTo>
                  <a:cubicBezTo>
                    <a:pt x="154" y="0"/>
                    <a:pt x="192" y="12"/>
                    <a:pt x="223" y="33"/>
                  </a:cubicBezTo>
                  <a:cubicBezTo>
                    <a:pt x="203" y="66"/>
                    <a:pt x="203" y="66"/>
                    <a:pt x="203" y="66"/>
                  </a:cubicBezTo>
                  <a:cubicBezTo>
                    <a:pt x="173" y="47"/>
                    <a:pt x="144" y="38"/>
                    <a:pt x="118" y="38"/>
                  </a:cubicBezTo>
                  <a:cubicBezTo>
                    <a:pt x="85" y="38"/>
                    <a:pt x="57" y="53"/>
                    <a:pt x="57" y="81"/>
                  </a:cubicBezTo>
                  <a:cubicBezTo>
                    <a:pt x="57" y="107"/>
                    <a:pt x="79" y="115"/>
                    <a:pt x="134" y="133"/>
                  </a:cubicBezTo>
                  <a:cubicBezTo>
                    <a:pt x="181" y="147"/>
                    <a:pt x="230" y="163"/>
                    <a:pt x="230" y="219"/>
                  </a:cubicBezTo>
                  <a:cubicBezTo>
                    <a:pt x="230" y="274"/>
                    <a:pt x="183" y="308"/>
                    <a:pt x="122" y="308"/>
                  </a:cubicBezTo>
                  <a:cubicBezTo>
                    <a:pt x="81" y="308"/>
                    <a:pt x="36" y="293"/>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270" y="2908233"/>
            <a:ext cx="5356032"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This is Metropolis</a:t>
            </a:r>
          </a:p>
        </p:txBody>
      </p:sp>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3021" y="838105"/>
            <a:ext cx="10965543"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a:extLst>
              <a:ext uri="{FF2B5EF4-FFF2-40B4-BE49-F238E27FC236}">
                <a16:creationId xmlns:a16="http://schemas.microsoft.com/office/drawing/2014/main" id="{51A92F24-FC82-4FA9-9362-801284731CC8}"/>
              </a:ext>
            </a:extLst>
          </p:cNvPr>
          <p:cNvSpPr/>
          <p:nvPr userDrawn="1"/>
        </p:nvSpPr>
        <p:spPr bwMode="gray">
          <a:xfrm>
            <a:off x="623526" y="1616678"/>
            <a:ext cx="4634944" cy="244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4">
                    <a:lumMod val="75000"/>
                  </a:schemeClr>
                </a:solidFill>
              </a:rPr>
              <a:t>Do the fonts in these two sentences match on your screen?</a:t>
            </a:r>
          </a:p>
        </p:txBody>
      </p:sp>
      <p:cxnSp>
        <p:nvCxnSpPr>
          <p:cNvPr id="45" name="Straight Connector 44">
            <a:extLst>
              <a:ext uri="{FF2B5EF4-FFF2-40B4-BE49-F238E27FC236}">
                <a16:creationId xmlns:a16="http://schemas.microsoft.com/office/drawing/2014/main" id="{B59E37DB-3217-4772-AE8E-E9673A139975}"/>
              </a:ext>
            </a:extLst>
          </p:cNvPr>
          <p:cNvCxnSpPr>
            <a:cxnSpLocks/>
          </p:cNvCxnSpPr>
          <p:nvPr userDrawn="1"/>
        </p:nvCxnSpPr>
        <p:spPr>
          <a:xfrm>
            <a:off x="623527" y="1860778"/>
            <a:ext cx="7301750"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29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8442F8FF-5DB1-44B3-AF2C-1A531EA36FEA}"/>
              </a:ext>
            </a:extLst>
          </p:cNvPr>
          <p:cNvGrpSpPr/>
          <p:nvPr userDrawn="1"/>
        </p:nvGrpSpPr>
        <p:grpSpPr bwMode="gray">
          <a:xfrm>
            <a:off x="0" y="0"/>
            <a:ext cx="12192001" cy="6858004"/>
            <a:chOff x="0" y="-4"/>
            <a:chExt cx="12188826" cy="6858004"/>
          </a:xfrm>
        </p:grpSpPr>
        <p:grpSp>
          <p:nvGrpSpPr>
            <p:cNvPr id="61" name="Group 60">
              <a:extLst>
                <a:ext uri="{FF2B5EF4-FFF2-40B4-BE49-F238E27FC236}">
                  <a16:creationId xmlns:a16="http://schemas.microsoft.com/office/drawing/2014/main" id="{E2F285D2-B641-461F-87F0-20A9C65B2EF7}"/>
                </a:ext>
              </a:extLst>
            </p:cNvPr>
            <p:cNvGrpSpPr/>
            <p:nvPr/>
          </p:nvGrpSpPr>
          <p:grpSpPr bwMode="gray">
            <a:xfrm>
              <a:off x="609441" y="1600198"/>
              <a:ext cx="10055941" cy="4580469"/>
              <a:chOff x="609441" y="1600198"/>
              <a:chExt cx="10055941" cy="4580469"/>
            </a:xfrm>
          </p:grpSpPr>
          <p:sp>
            <p:nvSpPr>
              <p:cNvPr id="110" name="Rectangle 109">
                <a:extLst>
                  <a:ext uri="{FF2B5EF4-FFF2-40B4-BE49-F238E27FC236}">
                    <a16:creationId xmlns:a16="http://schemas.microsoft.com/office/drawing/2014/main" id="{115EE1AC-AAA1-4CAF-886B-474B1A0C95C4}"/>
                  </a:ext>
                </a:extLst>
              </p:cNvPr>
              <p:cNvSpPr/>
              <p:nvPr/>
            </p:nvSpPr>
            <p:spPr bwMode="gray">
              <a:xfrm>
                <a:off x="609441" y="1600199"/>
                <a:ext cx="914203"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1" name="Rectangle 110">
                <a:extLst>
                  <a:ext uri="{FF2B5EF4-FFF2-40B4-BE49-F238E27FC236}">
                    <a16:creationId xmlns:a16="http://schemas.microsoft.com/office/drawing/2014/main" id="{7037B7F2-249C-4DB7-A4FF-AD7E08892A0F}"/>
                  </a:ext>
                </a:extLst>
              </p:cNvPr>
              <p:cNvSpPr/>
              <p:nvPr/>
            </p:nvSpPr>
            <p:spPr bwMode="gray">
              <a:xfrm>
                <a:off x="2436448" y="1600198"/>
                <a:ext cx="915282"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2" name="Rectangle 111">
                <a:extLst>
                  <a:ext uri="{FF2B5EF4-FFF2-40B4-BE49-F238E27FC236}">
                    <a16:creationId xmlns:a16="http://schemas.microsoft.com/office/drawing/2014/main" id="{6B02FE08-2379-4E6C-AE27-D7D2ECAB18B8}"/>
                  </a:ext>
                </a:extLst>
              </p:cNvPr>
              <p:cNvSpPr/>
              <p:nvPr/>
            </p:nvSpPr>
            <p:spPr bwMode="gray">
              <a:xfrm>
                <a:off x="4263453" y="1600198"/>
                <a:ext cx="920909"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3" name="Rectangle 112">
                <a:extLst>
                  <a:ext uri="{FF2B5EF4-FFF2-40B4-BE49-F238E27FC236}">
                    <a16:creationId xmlns:a16="http://schemas.microsoft.com/office/drawing/2014/main" id="{D7C17E9A-3B70-4668-8EAE-9C7D73BACCA1}"/>
                  </a:ext>
                </a:extLst>
              </p:cNvPr>
              <p:cNvSpPr/>
              <p:nvPr/>
            </p:nvSpPr>
            <p:spPr bwMode="gray">
              <a:xfrm>
                <a:off x="6090459" y="1600198"/>
                <a:ext cx="920909"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4" name="Rectangle 113">
                <a:extLst>
                  <a:ext uri="{FF2B5EF4-FFF2-40B4-BE49-F238E27FC236}">
                    <a16:creationId xmlns:a16="http://schemas.microsoft.com/office/drawing/2014/main" id="{E02751E5-34AD-4357-BC67-2269F668FD57}"/>
                  </a:ext>
                </a:extLst>
              </p:cNvPr>
              <p:cNvSpPr/>
              <p:nvPr/>
            </p:nvSpPr>
            <p:spPr bwMode="gray">
              <a:xfrm>
                <a:off x="7921943" y="1600198"/>
                <a:ext cx="916431"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5" name="Rectangle 114">
                <a:extLst>
                  <a:ext uri="{FF2B5EF4-FFF2-40B4-BE49-F238E27FC236}">
                    <a16:creationId xmlns:a16="http://schemas.microsoft.com/office/drawing/2014/main" id="{452A85DA-B39F-40AB-B423-9F7CCB3D0D63}"/>
                  </a:ext>
                </a:extLst>
              </p:cNvPr>
              <p:cNvSpPr/>
              <p:nvPr/>
            </p:nvSpPr>
            <p:spPr bwMode="gray">
              <a:xfrm>
                <a:off x="9750028" y="1600198"/>
                <a:ext cx="915354"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62" name="Group 61">
              <a:extLst>
                <a:ext uri="{FF2B5EF4-FFF2-40B4-BE49-F238E27FC236}">
                  <a16:creationId xmlns:a16="http://schemas.microsoft.com/office/drawing/2014/main" id="{C5C1459D-4F6E-4671-8566-3143311EA541}"/>
                </a:ext>
              </a:extLst>
            </p:cNvPr>
            <p:cNvGrpSpPr/>
            <p:nvPr userDrawn="1"/>
          </p:nvGrpSpPr>
          <p:grpSpPr bwMode="gray">
            <a:xfrm>
              <a:off x="0" y="-4"/>
              <a:ext cx="12188826" cy="6858004"/>
              <a:chOff x="0" y="-4"/>
              <a:chExt cx="12188826" cy="6858004"/>
            </a:xfrm>
          </p:grpSpPr>
          <p:grpSp>
            <p:nvGrpSpPr>
              <p:cNvPr id="63" name="Group 62">
                <a:extLst>
                  <a:ext uri="{FF2B5EF4-FFF2-40B4-BE49-F238E27FC236}">
                    <a16:creationId xmlns:a16="http://schemas.microsoft.com/office/drawing/2014/main" id="{015AFD00-19E3-4F92-9570-1F3E8AEC3EC4}"/>
                  </a:ext>
                </a:extLst>
              </p:cNvPr>
              <p:cNvGrpSpPr/>
              <p:nvPr>
                <p:custDataLst>
                  <p:tags r:id="rId1"/>
                </p:custDataLst>
              </p:nvPr>
            </p:nvGrpSpPr>
            <p:grpSpPr bwMode="gray">
              <a:xfrm>
                <a:off x="0" y="-4"/>
                <a:ext cx="12188826" cy="6858004"/>
                <a:chOff x="0" y="1"/>
                <a:chExt cx="12188826" cy="6858004"/>
              </a:xfrm>
            </p:grpSpPr>
            <p:grpSp>
              <p:nvGrpSpPr>
                <p:cNvPr id="65" name="Group 64">
                  <a:extLst>
                    <a:ext uri="{FF2B5EF4-FFF2-40B4-BE49-F238E27FC236}">
                      <a16:creationId xmlns:a16="http://schemas.microsoft.com/office/drawing/2014/main" id="{56B51E9A-9BC0-4A23-95C7-9E14C94FDF8A}"/>
                    </a:ext>
                  </a:extLst>
                </p:cNvPr>
                <p:cNvGrpSpPr/>
                <p:nvPr/>
              </p:nvGrpSpPr>
              <p:grpSpPr bwMode="gray">
                <a:xfrm>
                  <a:off x="609601" y="2684"/>
                  <a:ext cx="10962504" cy="6855315"/>
                  <a:chOff x="0" y="0"/>
                  <a:chExt cx="10962504" cy="6858000"/>
                </a:xfrm>
              </p:grpSpPr>
              <p:cxnSp>
                <p:nvCxnSpPr>
                  <p:cNvPr id="85" name="Straight Connector 84">
                    <a:extLst>
                      <a:ext uri="{FF2B5EF4-FFF2-40B4-BE49-F238E27FC236}">
                        <a16:creationId xmlns:a16="http://schemas.microsoft.com/office/drawing/2014/main" id="{5B6B4CFD-041A-4081-89A4-C2B194E6465E}"/>
                      </a:ext>
                    </a:extLst>
                  </p:cNvPr>
                  <p:cNvCxnSpPr/>
                  <p:nvPr/>
                </p:nvCxnSpPr>
                <p:spPr bwMode="gray">
                  <a:xfrm>
                    <a:off x="0" y="0"/>
                    <a:ext cx="0" cy="6858000"/>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63B978F-4215-434A-A0BE-E77776CE37B1}"/>
                      </a:ext>
                    </a:extLst>
                  </p:cNvPr>
                  <p:cNvCxnSpPr/>
                  <p:nvPr/>
                </p:nvCxnSpPr>
                <p:spPr bwMode="gray">
                  <a:xfrm>
                    <a:off x="914043"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EEB78C-3DA9-4AD7-BFB1-207EDE403F9D}"/>
                      </a:ext>
                    </a:extLst>
                  </p:cNvPr>
                  <p:cNvCxnSpPr/>
                  <p:nvPr/>
                </p:nvCxnSpPr>
                <p:spPr bwMode="gray">
                  <a:xfrm>
                    <a:off x="1371064"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062D7CE-4A4A-4C41-833F-B30B3E74AEAC}"/>
                      </a:ext>
                    </a:extLst>
                  </p:cNvPr>
                  <p:cNvCxnSpPr/>
                  <p:nvPr/>
                </p:nvCxnSpPr>
                <p:spPr bwMode="gray">
                  <a:xfrm>
                    <a:off x="1828085"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9C628EF-969E-4429-A992-9AD0AFECF81E}"/>
                      </a:ext>
                    </a:extLst>
                  </p:cNvPr>
                  <p:cNvCxnSpPr/>
                  <p:nvPr/>
                </p:nvCxnSpPr>
                <p:spPr bwMode="gray">
                  <a:xfrm>
                    <a:off x="2285107"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C7BD383-0D5C-4E3A-99F7-4DC5A51DF948}"/>
                      </a:ext>
                    </a:extLst>
                  </p:cNvPr>
                  <p:cNvCxnSpPr/>
                  <p:nvPr/>
                </p:nvCxnSpPr>
                <p:spPr bwMode="gray">
                  <a:xfrm>
                    <a:off x="2742128"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A2EE63-4F24-4A26-9268-D15D92D5B068}"/>
                      </a:ext>
                    </a:extLst>
                  </p:cNvPr>
                  <p:cNvCxnSpPr/>
                  <p:nvPr/>
                </p:nvCxnSpPr>
                <p:spPr bwMode="gray">
                  <a:xfrm>
                    <a:off x="3199149"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64BB08D-864A-44D4-88F6-679DBAE518B7}"/>
                      </a:ext>
                    </a:extLst>
                  </p:cNvPr>
                  <p:cNvCxnSpPr/>
                  <p:nvPr/>
                </p:nvCxnSpPr>
                <p:spPr bwMode="gray">
                  <a:xfrm>
                    <a:off x="3656171"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FA3F8A1-60DA-47E1-92DD-967475B2DF58}"/>
                      </a:ext>
                    </a:extLst>
                  </p:cNvPr>
                  <p:cNvCxnSpPr/>
                  <p:nvPr/>
                </p:nvCxnSpPr>
                <p:spPr bwMode="gray">
                  <a:xfrm>
                    <a:off x="4113192"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DECF40D-CC60-45F8-B236-F9FAC1F3E8CF}"/>
                      </a:ext>
                    </a:extLst>
                  </p:cNvPr>
                  <p:cNvCxnSpPr/>
                  <p:nvPr/>
                </p:nvCxnSpPr>
                <p:spPr bwMode="gray">
                  <a:xfrm>
                    <a:off x="4570213"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23BAEC6-A3C2-4892-9093-BD8EA8A7E0F6}"/>
                      </a:ext>
                    </a:extLst>
                  </p:cNvPr>
                  <p:cNvCxnSpPr/>
                  <p:nvPr/>
                </p:nvCxnSpPr>
                <p:spPr bwMode="gray">
                  <a:xfrm>
                    <a:off x="5027235"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4E16FB9-EDCA-4CA6-9212-0AEBFCE175D7}"/>
                      </a:ext>
                    </a:extLst>
                  </p:cNvPr>
                  <p:cNvCxnSpPr/>
                  <p:nvPr/>
                </p:nvCxnSpPr>
                <p:spPr bwMode="gray">
                  <a:xfrm>
                    <a:off x="5484256"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AE637F-804F-4244-9AA9-FF4A629A143C}"/>
                      </a:ext>
                    </a:extLst>
                  </p:cNvPr>
                  <p:cNvCxnSpPr/>
                  <p:nvPr/>
                </p:nvCxnSpPr>
                <p:spPr bwMode="gray">
                  <a:xfrm>
                    <a:off x="5941277"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EFB8414-3949-428A-B700-7C38A44425B2}"/>
                      </a:ext>
                    </a:extLst>
                  </p:cNvPr>
                  <p:cNvCxnSpPr/>
                  <p:nvPr/>
                </p:nvCxnSpPr>
                <p:spPr bwMode="gray">
                  <a:xfrm>
                    <a:off x="6398299"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61D1AB-B7D2-4169-B38F-56371D50E1DA}"/>
                      </a:ext>
                    </a:extLst>
                  </p:cNvPr>
                  <p:cNvCxnSpPr/>
                  <p:nvPr/>
                </p:nvCxnSpPr>
                <p:spPr bwMode="gray">
                  <a:xfrm>
                    <a:off x="6855320"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00C4593-A442-4B6C-8E9D-80BFEB1746D6}"/>
                      </a:ext>
                    </a:extLst>
                  </p:cNvPr>
                  <p:cNvCxnSpPr/>
                  <p:nvPr/>
                </p:nvCxnSpPr>
                <p:spPr bwMode="gray">
                  <a:xfrm>
                    <a:off x="7312342"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5B5E413-FAFF-430F-B105-4D122D50AEE1}"/>
                      </a:ext>
                    </a:extLst>
                  </p:cNvPr>
                  <p:cNvCxnSpPr/>
                  <p:nvPr/>
                </p:nvCxnSpPr>
                <p:spPr bwMode="gray">
                  <a:xfrm>
                    <a:off x="7769363"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845328-662D-4D12-A209-6A0B1E78DF14}"/>
                      </a:ext>
                    </a:extLst>
                  </p:cNvPr>
                  <p:cNvCxnSpPr/>
                  <p:nvPr/>
                </p:nvCxnSpPr>
                <p:spPr bwMode="gray">
                  <a:xfrm>
                    <a:off x="8226384"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AC19B5D-D919-4A48-953C-03994329E19B}"/>
                      </a:ext>
                    </a:extLst>
                  </p:cNvPr>
                  <p:cNvCxnSpPr/>
                  <p:nvPr/>
                </p:nvCxnSpPr>
                <p:spPr bwMode="gray">
                  <a:xfrm>
                    <a:off x="9140427"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C81C8DC-CB2F-445A-8F7B-5A864393B553}"/>
                      </a:ext>
                    </a:extLst>
                  </p:cNvPr>
                  <p:cNvCxnSpPr/>
                  <p:nvPr/>
                </p:nvCxnSpPr>
                <p:spPr bwMode="gray">
                  <a:xfrm>
                    <a:off x="8683406"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CD9F68-6C35-4B43-B8E1-1ABF75D8D588}"/>
                      </a:ext>
                    </a:extLst>
                  </p:cNvPr>
                  <p:cNvCxnSpPr/>
                  <p:nvPr/>
                </p:nvCxnSpPr>
                <p:spPr bwMode="gray">
                  <a:xfrm>
                    <a:off x="9597448"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BBCE95B-721C-44A5-8B94-8F0E42FF53FE}"/>
                      </a:ext>
                    </a:extLst>
                  </p:cNvPr>
                  <p:cNvCxnSpPr/>
                  <p:nvPr/>
                </p:nvCxnSpPr>
                <p:spPr bwMode="gray">
                  <a:xfrm>
                    <a:off x="10054470"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B934F61-1ED7-4209-A1E3-04C68085B10E}"/>
                      </a:ext>
                    </a:extLst>
                  </p:cNvPr>
                  <p:cNvCxnSpPr/>
                  <p:nvPr/>
                </p:nvCxnSpPr>
                <p:spPr bwMode="gray">
                  <a:xfrm>
                    <a:off x="10511491"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636E46-095E-439D-B78B-EBC72DB23290}"/>
                      </a:ext>
                    </a:extLst>
                  </p:cNvPr>
                  <p:cNvCxnSpPr/>
                  <p:nvPr/>
                </p:nvCxnSpPr>
                <p:spPr bwMode="gray">
                  <a:xfrm>
                    <a:off x="457021" y="0"/>
                    <a:ext cx="0" cy="685800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1497272-E949-488B-B9F6-FD10BA6526BF}"/>
                      </a:ext>
                    </a:extLst>
                  </p:cNvPr>
                  <p:cNvCxnSpPr/>
                  <p:nvPr/>
                </p:nvCxnSpPr>
                <p:spPr bwMode="gray">
                  <a:xfrm>
                    <a:off x="10962504" y="0"/>
                    <a:ext cx="0" cy="6858000"/>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645DFBA-090A-4E89-BFE2-570C1D04D7A5}"/>
                    </a:ext>
                  </a:extLst>
                </p:cNvPr>
                <p:cNvGrpSpPr/>
                <p:nvPr/>
              </p:nvGrpSpPr>
              <p:grpSpPr bwMode="gray">
                <a:xfrm>
                  <a:off x="0" y="1"/>
                  <a:ext cx="12188826" cy="6858004"/>
                  <a:chOff x="0" y="1"/>
                  <a:chExt cx="12188826" cy="6858004"/>
                </a:xfrm>
              </p:grpSpPr>
              <p:cxnSp>
                <p:nvCxnSpPr>
                  <p:cNvPr id="67" name="Straight Connector 66">
                    <a:extLst>
                      <a:ext uri="{FF2B5EF4-FFF2-40B4-BE49-F238E27FC236}">
                        <a16:creationId xmlns:a16="http://schemas.microsoft.com/office/drawing/2014/main" id="{E34689D4-9BAE-40BF-B953-E1A0CA4F5C15}"/>
                      </a:ext>
                    </a:extLst>
                  </p:cNvPr>
                  <p:cNvCxnSpPr/>
                  <p:nvPr/>
                </p:nvCxnSpPr>
                <p:spPr bwMode="gray">
                  <a:xfrm rot="5400000">
                    <a:off x="6094413" y="-6094412"/>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4A3364-6F4C-4749-A110-B336801330E0}"/>
                      </a:ext>
                    </a:extLst>
                  </p:cNvPr>
                  <p:cNvCxnSpPr/>
                  <p:nvPr/>
                </p:nvCxnSpPr>
                <p:spPr bwMode="gray">
                  <a:xfrm rot="5400000">
                    <a:off x="6094413" y="-5637211"/>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0EC6B6-039D-4549-B1B1-8FF8A3FC2F66}"/>
                      </a:ext>
                    </a:extLst>
                  </p:cNvPr>
                  <p:cNvCxnSpPr/>
                  <p:nvPr/>
                </p:nvCxnSpPr>
                <p:spPr bwMode="gray">
                  <a:xfrm rot="5400000">
                    <a:off x="6094413" y="-5180011"/>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5F4FAC-9412-45E9-99EC-FDC351D60453}"/>
                      </a:ext>
                    </a:extLst>
                  </p:cNvPr>
                  <p:cNvCxnSpPr/>
                  <p:nvPr/>
                </p:nvCxnSpPr>
                <p:spPr bwMode="gray">
                  <a:xfrm rot="5400000">
                    <a:off x="6094413" y="-31202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A0C0A33-67B3-48C9-9B83-C39DFDEF5E0A}"/>
                      </a:ext>
                    </a:extLst>
                  </p:cNvPr>
                  <p:cNvCxnSpPr/>
                  <p:nvPr/>
                </p:nvCxnSpPr>
                <p:spPr bwMode="gray">
                  <a:xfrm rot="5400000">
                    <a:off x="6094413" y="-26630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7FF284-D960-4A05-8053-9886608C6599}"/>
                      </a:ext>
                    </a:extLst>
                  </p:cNvPr>
                  <p:cNvCxnSpPr/>
                  <p:nvPr/>
                </p:nvCxnSpPr>
                <p:spPr bwMode="gray">
                  <a:xfrm rot="5400000">
                    <a:off x="6094413" y="-22058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BA61019-342C-4EDD-97C6-EDA59774644E}"/>
                      </a:ext>
                    </a:extLst>
                  </p:cNvPr>
                  <p:cNvCxnSpPr/>
                  <p:nvPr/>
                </p:nvCxnSpPr>
                <p:spPr bwMode="gray">
                  <a:xfrm rot="5400000">
                    <a:off x="6094413" y="-17486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34785CB-17D0-49DD-8DC9-3C93626DC776}"/>
                      </a:ext>
                    </a:extLst>
                  </p:cNvPr>
                  <p:cNvCxnSpPr/>
                  <p:nvPr/>
                </p:nvCxnSpPr>
                <p:spPr bwMode="gray">
                  <a:xfrm rot="5400000">
                    <a:off x="6094413" y="-1291437"/>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25DB222-E3A0-48A3-BBD5-FD2616577D2D}"/>
                      </a:ext>
                    </a:extLst>
                  </p:cNvPr>
                  <p:cNvCxnSpPr/>
                  <p:nvPr/>
                </p:nvCxnSpPr>
                <p:spPr bwMode="gray">
                  <a:xfrm rot="5400000">
                    <a:off x="6094413" y="-834237"/>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433E4E5-A945-4652-B574-37C6580344B0}"/>
                      </a:ext>
                    </a:extLst>
                  </p:cNvPr>
                  <p:cNvCxnSpPr>
                    <a:cxnSpLocks/>
                  </p:cNvCxnSpPr>
                  <p:nvPr/>
                </p:nvCxnSpPr>
                <p:spPr bwMode="gray">
                  <a:xfrm flipH="1">
                    <a:off x="1" y="5717376"/>
                    <a:ext cx="12188825" cy="0"/>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2A597B-2B35-4BD4-B07E-D8CEF25A597D}"/>
                      </a:ext>
                    </a:extLst>
                  </p:cNvPr>
                  <p:cNvCxnSpPr/>
                  <p:nvPr/>
                </p:nvCxnSpPr>
                <p:spPr bwMode="gray">
                  <a:xfrm rot="5400000">
                    <a:off x="6094413" y="763592"/>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351C336-9D65-42C9-A33F-6971E6322E46}"/>
                      </a:ext>
                    </a:extLst>
                  </p:cNvPr>
                  <p:cNvCxnSpPr/>
                  <p:nvPr/>
                </p:nvCxnSpPr>
                <p:spPr bwMode="gray">
                  <a:xfrm rot="5400000">
                    <a:off x="6094413" y="-5637212"/>
                    <a:ext cx="0" cy="12188826"/>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CAD9518-36D4-43F7-839D-D8FE389DF1F1}"/>
                      </a:ext>
                    </a:extLst>
                  </p:cNvPr>
                  <p:cNvCxnSpPr/>
                  <p:nvPr/>
                </p:nvCxnSpPr>
                <p:spPr bwMode="gray">
                  <a:xfrm rot="5400000">
                    <a:off x="6094413" y="-4951411"/>
                    <a:ext cx="0" cy="12188826"/>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575B3F-2A8B-4175-B6A5-D60652B87ED0}"/>
                      </a:ext>
                    </a:extLst>
                  </p:cNvPr>
                  <p:cNvCxnSpPr/>
                  <p:nvPr/>
                </p:nvCxnSpPr>
                <p:spPr bwMode="gray">
                  <a:xfrm rot="5400000">
                    <a:off x="6094413" y="86257"/>
                    <a:ext cx="0" cy="12188826"/>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CC90FC-8476-4A2A-8DF1-ECAB053A24FD}"/>
                      </a:ext>
                    </a:extLst>
                  </p:cNvPr>
                  <p:cNvCxnSpPr/>
                  <p:nvPr/>
                </p:nvCxnSpPr>
                <p:spPr bwMode="gray">
                  <a:xfrm rot="5400000">
                    <a:off x="6094413" y="30638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B03C8E-4661-465A-B25F-147D497525A0}"/>
                      </a:ext>
                    </a:extLst>
                  </p:cNvPr>
                  <p:cNvCxnSpPr/>
                  <p:nvPr/>
                </p:nvCxnSpPr>
                <p:spPr bwMode="gray">
                  <a:xfrm rot="5400000">
                    <a:off x="6094413" y="-40346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8C8E030-5491-4C40-9E10-B197BD5CD587}"/>
                      </a:ext>
                    </a:extLst>
                  </p:cNvPr>
                  <p:cNvCxnSpPr/>
                  <p:nvPr/>
                </p:nvCxnSpPr>
                <p:spPr bwMode="gray">
                  <a:xfrm rot="5400000">
                    <a:off x="6094413" y="-3577438"/>
                    <a:ext cx="0" cy="12188826"/>
                  </a:xfrm>
                  <a:prstGeom prst="line">
                    <a:avLst/>
                  </a:prstGeom>
                  <a:ln w="3175">
                    <a:solidFill>
                      <a:schemeClr val="accent1">
                        <a:lumMod val="40000"/>
                        <a:lumOff val="6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0EBA261-0409-41DC-98E2-4BF8173333E9}"/>
                      </a:ext>
                    </a:extLst>
                  </p:cNvPr>
                  <p:cNvCxnSpPr>
                    <a:cxnSpLocks/>
                  </p:cNvCxnSpPr>
                  <p:nvPr/>
                </p:nvCxnSpPr>
                <p:spPr bwMode="gray">
                  <a:xfrm rot="5400000">
                    <a:off x="6094413" y="-4494211"/>
                    <a:ext cx="0" cy="12188826"/>
                  </a:xfrm>
                  <a:prstGeom prst="line">
                    <a:avLst/>
                  </a:prstGeom>
                  <a:ln w="31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4" name="TextBox 63">
                <a:extLst>
                  <a:ext uri="{FF2B5EF4-FFF2-40B4-BE49-F238E27FC236}">
                    <a16:creationId xmlns:a16="http://schemas.microsoft.com/office/drawing/2014/main" id="{B119DAC7-36FB-491E-A6EB-B78E57CAECBF}"/>
                  </a:ext>
                </a:extLst>
              </p:cNvPr>
              <p:cNvSpPr txBox="1"/>
              <p:nvPr userDrawn="1"/>
            </p:nvSpPr>
            <p:spPr bwMode="gray">
              <a:xfrm>
                <a:off x="592866" y="5723466"/>
                <a:ext cx="7329077" cy="474133"/>
              </a:xfrm>
              <a:prstGeom prst="rect">
                <a:avLst/>
              </a:prstGeom>
              <a:noFill/>
            </p:spPr>
            <p:txBody>
              <a:bodyPr wrap="square" lIns="0" tIns="0" rIns="0" bIns="0" rtlCol="0" anchor="b">
                <a:noAutofit/>
              </a:bodyPr>
              <a:lstStyle/>
              <a:p>
                <a:pPr>
                  <a:lnSpc>
                    <a:spcPct val="90000"/>
                  </a:lnSpc>
                </a:pPr>
                <a:r>
                  <a:rPr lang="en-US" sz="700"/>
                  <a:t>Footnote: Lorem ipsum dolor sit amet, consectetur adipiscing elit. Maecenas dui magna, sagittis at feugiat eget, viverra eu libero. Vestibulum a justo mi. Etiam blandit tempus odio. Fusce orci lectus, tincidunt eget hendrerit quis, blandit non</a:t>
                </a:r>
              </a:p>
            </p:txBody>
          </p:sp>
        </p:grpSp>
      </p:grpSp>
    </p:spTree>
    <p:extLst>
      <p:ext uri="{BB962C8B-B14F-4D97-AF65-F5344CB8AC3E}">
        <p14:creationId xmlns:p14="http://schemas.microsoft.com/office/powerpoint/2010/main" val="374172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O NOT US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535B2D-9361-4E88-8BBD-C6E1EB066B37}"/>
              </a:ext>
            </a:extLst>
          </p:cNvPr>
          <p:cNvSpPr/>
          <p:nvPr userDrawn="1"/>
        </p:nvSpPr>
        <p:spPr>
          <a:xfrm>
            <a:off x="1" y="0"/>
            <a:ext cx="12192000" cy="6858000"/>
          </a:xfrm>
          <a:prstGeom prst="rect">
            <a:avLst/>
          </a:prstGeom>
          <a:solidFill>
            <a:srgbClr val="F8981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accent2"/>
              </a:solidFill>
            </a:endParaRPr>
          </a:p>
        </p:txBody>
      </p:sp>
      <p:sp>
        <p:nvSpPr>
          <p:cNvPr id="6" name="TextBox 5">
            <a:extLst>
              <a:ext uri="{FF2B5EF4-FFF2-40B4-BE49-F238E27FC236}">
                <a16:creationId xmlns:a16="http://schemas.microsoft.com/office/drawing/2014/main" id="{D5AED08D-D489-4C23-BFE9-9C4A6A94C4DA}"/>
              </a:ext>
            </a:extLst>
          </p:cNvPr>
          <p:cNvSpPr txBox="1"/>
          <p:nvPr userDrawn="1"/>
        </p:nvSpPr>
        <p:spPr>
          <a:xfrm>
            <a:off x="606551" y="721895"/>
            <a:ext cx="10879380" cy="4880008"/>
          </a:xfrm>
          <a:prstGeom prst="rect">
            <a:avLst/>
          </a:prstGeom>
          <a:noFill/>
        </p:spPr>
        <p:txBody>
          <a:bodyPr wrap="square" lIns="0" tIns="0" rIns="0" bIns="0" rtlCol="0" anchor="ctr">
            <a:noAutofit/>
          </a:bodyPr>
          <a:lstStyle/>
          <a:p>
            <a:pPr algn="ctr">
              <a:lnSpc>
                <a:spcPct val="90000"/>
              </a:lnSpc>
            </a:pPr>
            <a:r>
              <a:rPr lang="en-US" sz="5400" spc="300">
                <a:solidFill>
                  <a:schemeClr val="bg1"/>
                </a:solidFill>
              </a:rPr>
              <a:t>DO NOT USE </a:t>
            </a:r>
          </a:p>
          <a:p>
            <a:pPr algn="ctr">
              <a:lnSpc>
                <a:spcPct val="90000"/>
              </a:lnSpc>
            </a:pPr>
            <a:endParaRPr lang="en-US" sz="5400" spc="300">
              <a:solidFill>
                <a:schemeClr val="bg1"/>
              </a:solidFill>
            </a:endParaRPr>
          </a:p>
          <a:p>
            <a:pPr algn="ctr">
              <a:lnSpc>
                <a:spcPct val="90000"/>
              </a:lnSpc>
            </a:pPr>
            <a:r>
              <a:rPr lang="en-US" sz="5400" spc="300">
                <a:solidFill>
                  <a:schemeClr val="bg1"/>
                </a:solidFill>
              </a:rPr>
              <a:t>ALL LAYOUTS PAST THIS ARE NOT PART OF THIS TEMPLATE</a:t>
            </a:r>
          </a:p>
        </p:txBody>
      </p:sp>
    </p:spTree>
    <p:extLst>
      <p:ext uri="{BB962C8B-B14F-4D97-AF65-F5344CB8AC3E}">
        <p14:creationId xmlns:p14="http://schemas.microsoft.com/office/powerpoint/2010/main" val="334010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532" y="3450868"/>
            <a:ext cx="5962789" cy="1229360"/>
          </a:xfrm>
        </p:spPr>
        <p:txBody>
          <a:bodyPr wrap="square" anchor="b"/>
          <a:lstStyle>
            <a:lvl1pPr algn="l">
              <a:defRPr sz="3600" b="0" cap="none" baseline="0">
                <a:solidFill>
                  <a:schemeClr val="bg1"/>
                </a:solidFill>
              </a:defRPr>
            </a:lvl1pPr>
          </a:lstStyle>
          <a:p>
            <a:r>
              <a:rPr lang="en-US"/>
              <a:t>Click to Edit Master Title Style</a:t>
            </a:r>
          </a:p>
        </p:txBody>
      </p:sp>
      <p:sp>
        <p:nvSpPr>
          <p:cNvPr id="128" name="Subtitle 2">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3123" y="4768725"/>
            <a:ext cx="686483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6" name="Group 65">
            <a:extLst>
              <a:ext uri="{FF2B5EF4-FFF2-40B4-BE49-F238E27FC236}">
                <a16:creationId xmlns:a16="http://schemas.microsoft.com/office/drawing/2014/main" id="{97E09E63-24A8-49D3-9685-8578A82AA161}"/>
              </a:ext>
            </a:extLst>
          </p:cNvPr>
          <p:cNvGrpSpPr/>
          <p:nvPr userDrawn="1"/>
        </p:nvGrpSpPr>
        <p:grpSpPr bwMode="white">
          <a:xfrm>
            <a:off x="618040" y="6446045"/>
            <a:ext cx="1100079" cy="173355"/>
            <a:chOff x="-84138" y="5622925"/>
            <a:chExt cx="4330701" cy="682626"/>
          </a:xfrm>
          <a:solidFill>
            <a:schemeClr val="bg1"/>
          </a:solidFill>
        </p:grpSpPr>
        <p:sp>
          <p:nvSpPr>
            <p:cNvPr id="67" name="Freeform 6">
              <a:extLst>
                <a:ext uri="{FF2B5EF4-FFF2-40B4-BE49-F238E27FC236}">
                  <a16:creationId xmlns:a16="http://schemas.microsoft.com/office/drawing/2014/main" id="{82AA2D8E-2CF2-47AE-8BA1-22AA0DC8C719}"/>
                </a:ext>
              </a:extLst>
            </p:cNvPr>
            <p:cNvSpPr>
              <a:spLocks/>
            </p:cNvSpPr>
            <p:nvPr userDrawn="1"/>
          </p:nvSpPr>
          <p:spPr bwMode="white">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68" name="Freeform 7">
              <a:extLst>
                <a:ext uri="{FF2B5EF4-FFF2-40B4-BE49-F238E27FC236}">
                  <a16:creationId xmlns:a16="http://schemas.microsoft.com/office/drawing/2014/main" id="{DB231781-0913-4FEB-A765-B02F9675E9A8}"/>
                </a:ext>
              </a:extLst>
            </p:cNvPr>
            <p:cNvSpPr>
              <a:spLocks/>
            </p:cNvSpPr>
            <p:nvPr userDrawn="1"/>
          </p:nvSpPr>
          <p:spPr bwMode="white">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69" name="Freeform 8">
              <a:extLst>
                <a:ext uri="{FF2B5EF4-FFF2-40B4-BE49-F238E27FC236}">
                  <a16:creationId xmlns:a16="http://schemas.microsoft.com/office/drawing/2014/main" id="{3ABF11FB-C738-4E99-9D81-B317B3B4FFF4}"/>
                </a:ext>
              </a:extLst>
            </p:cNvPr>
            <p:cNvSpPr>
              <a:spLocks noEditPoints="1"/>
            </p:cNvSpPr>
            <p:nvPr userDrawn="1"/>
          </p:nvSpPr>
          <p:spPr bwMode="white">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0" name="Freeform 9">
              <a:extLst>
                <a:ext uri="{FF2B5EF4-FFF2-40B4-BE49-F238E27FC236}">
                  <a16:creationId xmlns:a16="http://schemas.microsoft.com/office/drawing/2014/main" id="{21F9AEA1-3F12-4EE4-9B0A-11F6FC2F34FF}"/>
                </a:ext>
              </a:extLst>
            </p:cNvPr>
            <p:cNvSpPr>
              <a:spLocks noEditPoints="1"/>
            </p:cNvSpPr>
            <p:nvPr userDrawn="1"/>
          </p:nvSpPr>
          <p:spPr bwMode="white">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1" name="Freeform 10">
              <a:extLst>
                <a:ext uri="{FF2B5EF4-FFF2-40B4-BE49-F238E27FC236}">
                  <a16:creationId xmlns:a16="http://schemas.microsoft.com/office/drawing/2014/main" id="{87E382A9-F6F4-488E-98B8-A2C07D983E60}"/>
                </a:ext>
              </a:extLst>
            </p:cNvPr>
            <p:cNvSpPr>
              <a:spLocks/>
            </p:cNvSpPr>
            <p:nvPr userDrawn="1"/>
          </p:nvSpPr>
          <p:spPr bwMode="white">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2" name="Freeform 11">
              <a:extLst>
                <a:ext uri="{FF2B5EF4-FFF2-40B4-BE49-F238E27FC236}">
                  <a16:creationId xmlns:a16="http://schemas.microsoft.com/office/drawing/2014/main" id="{862FC631-21BD-4380-B20F-767EC3455CDB}"/>
                </a:ext>
              </a:extLst>
            </p:cNvPr>
            <p:cNvSpPr>
              <a:spLocks noEditPoints="1"/>
            </p:cNvSpPr>
            <p:nvPr userDrawn="1"/>
          </p:nvSpPr>
          <p:spPr bwMode="white">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73" name="Freeform 12">
              <a:extLst>
                <a:ext uri="{FF2B5EF4-FFF2-40B4-BE49-F238E27FC236}">
                  <a16:creationId xmlns:a16="http://schemas.microsoft.com/office/drawing/2014/main" id="{E30874F8-CC58-4DC5-8229-E1032A3E49B3}"/>
                </a:ext>
              </a:extLst>
            </p:cNvPr>
            <p:cNvSpPr>
              <a:spLocks noEditPoints="1"/>
            </p:cNvSpPr>
            <p:nvPr userDrawn="1"/>
          </p:nvSpPr>
          <p:spPr bwMode="white">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15" name="TextBox 14">
            <a:extLst>
              <a:ext uri="{FF2B5EF4-FFF2-40B4-BE49-F238E27FC236}">
                <a16:creationId xmlns:a16="http://schemas.microsoft.com/office/drawing/2014/main" id="{7EAC21F4-620C-4207-A01D-C082619C707B}"/>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16" name="TextBox 15">
            <a:extLst>
              <a:ext uri="{FF2B5EF4-FFF2-40B4-BE49-F238E27FC236}">
                <a16:creationId xmlns:a16="http://schemas.microsoft.com/office/drawing/2014/main" id="{10B40497-F310-48EA-9016-3C0DFE5B848B}"/>
              </a:ext>
            </a:extLst>
          </p:cNvPr>
          <p:cNvSpPr txBox="1"/>
          <p:nvPr userDrawn="1"/>
        </p:nvSpPr>
        <p:spPr bwMode="white">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bg1"/>
                </a:solidFill>
                <a:latin typeface="+mj-lt"/>
              </a:rPr>
              <a:t>Confidential   </a:t>
            </a:r>
            <a:r>
              <a:rPr lang="en-US" sz="800">
                <a:solidFill>
                  <a:schemeClr val="bg1"/>
                </a:solidFill>
                <a:latin typeface="+mj-lt"/>
                <a:cs typeface="Arial" panose="020B0604020202020204" pitchFamily="34" charset="0"/>
              </a:rPr>
              <a:t>│</a:t>
            </a:r>
            <a:r>
              <a:rPr lang="en-US" sz="800">
                <a:solidFill>
                  <a:schemeClr val="bg1"/>
                </a:solidFill>
                <a:latin typeface="+mj-lt"/>
              </a:rPr>
              <a:t>  ©</a:t>
            </a:r>
            <a:r>
              <a:rPr lang="is-IS" sz="800">
                <a:solidFill>
                  <a:schemeClr val="bg1"/>
                </a:solidFill>
                <a:latin typeface="+mj-lt"/>
              </a:rPr>
              <a:t>2018</a:t>
            </a:r>
            <a:r>
              <a:rPr lang="en-US" sz="800">
                <a:solidFill>
                  <a:schemeClr val="bg1"/>
                </a:solidFill>
                <a:latin typeface="+mj-lt"/>
              </a:rPr>
              <a:t> VMware, Inc.</a:t>
            </a:r>
          </a:p>
          <a:p>
            <a:pPr>
              <a:lnSpc>
                <a:spcPct val="90000"/>
              </a:lnSpc>
            </a:pPr>
            <a:endParaRPr lang="en-US" sz="800">
              <a:solidFill>
                <a:schemeClr val="bg1"/>
              </a:solidFill>
              <a:latin typeface="+mj-lt"/>
            </a:endParaRPr>
          </a:p>
        </p:txBody>
      </p:sp>
    </p:spTree>
    <p:extLst>
      <p:ext uri="{BB962C8B-B14F-4D97-AF65-F5344CB8AC3E}">
        <p14:creationId xmlns:p14="http://schemas.microsoft.com/office/powerpoint/2010/main" val="330320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BCFF92-6F45-4F17-811F-04EF3AFB1E0A}"/>
              </a:ext>
            </a:extLst>
          </p:cNvPr>
          <p:cNvPicPr>
            <a:picLocks noChangeAspect="1"/>
          </p:cNvPicPr>
          <p:nvPr userDrawn="1"/>
        </p:nvPicPr>
        <p:blipFill>
          <a:blip r:embed="rId2"/>
          <a:stretch>
            <a:fillRect/>
          </a:stretch>
        </p:blipFill>
        <p:spPr bwMode="ltGray">
          <a:xfrm>
            <a:off x="6467015" y="2011260"/>
            <a:ext cx="5726131" cy="4846740"/>
          </a:xfrm>
          <a:prstGeom prst="rect">
            <a:avLst/>
          </a:prstGeom>
        </p:spPr>
      </p:pic>
      <p:pic>
        <p:nvPicPr>
          <p:cNvPr id="17" name="Picture 16">
            <a:extLst>
              <a:ext uri="{FF2B5EF4-FFF2-40B4-BE49-F238E27FC236}">
                <a16:creationId xmlns:a16="http://schemas.microsoft.com/office/drawing/2014/main" id="{8D79F707-A9A4-48DB-B7A8-862A7F5F3DEF}"/>
              </a:ext>
            </a:extLst>
          </p:cNvPr>
          <p:cNvPicPr>
            <a:picLocks noChangeAspect="1"/>
          </p:cNvPicPr>
          <p:nvPr userDrawn="1"/>
        </p:nvPicPr>
        <p:blipFill>
          <a:blip r:embed="rId3"/>
          <a:stretch>
            <a:fillRect/>
          </a:stretch>
        </p:blipFill>
        <p:spPr bwMode="ltGray">
          <a:xfrm>
            <a:off x="0" y="0"/>
            <a:ext cx="2103850" cy="2121592"/>
          </a:xfrm>
          <a:prstGeom prst="rect">
            <a:avLst/>
          </a:prstGeom>
        </p:spPr>
      </p:pic>
      <p:sp>
        <p:nvSpPr>
          <p:cNvPr id="76" name="Text Placeholder 18">
            <a:extLst>
              <a:ext uri="{FF2B5EF4-FFF2-40B4-BE49-F238E27FC236}">
                <a16:creationId xmlns:a16="http://schemas.microsoft.com/office/drawing/2014/main" id="{09EEA1A0-09F6-4C94-911A-E94DE834987E}"/>
              </a:ext>
            </a:extLst>
          </p:cNvPr>
          <p:cNvSpPr>
            <a:spLocks noGrp="1"/>
          </p:cNvSpPr>
          <p:nvPr>
            <p:ph type="body" sz="quarter" idx="13" hasCustomPrompt="1"/>
          </p:nvPr>
        </p:nvSpPr>
        <p:spPr>
          <a:xfrm>
            <a:off x="1517083" y="5066407"/>
            <a:ext cx="4578918" cy="276999"/>
          </a:xfrm>
        </p:spPr>
        <p:txBody>
          <a:bodyPr wrap="square">
            <a:spAutoFit/>
          </a:bodyPr>
          <a:lstStyle>
            <a:lvl1pPr marL="0" indent="0">
              <a:spcBef>
                <a:spcPts val="0"/>
              </a:spcBef>
              <a:buClr>
                <a:schemeClr val="tx2"/>
              </a:buClr>
              <a:buSzPct val="100000"/>
              <a:buFont typeface="Metropolis" panose="00000500000000000000" pitchFamily="50" charset="0"/>
              <a:buNone/>
              <a:defRPr sz="1800">
                <a:solidFill>
                  <a:schemeClr val="accent4"/>
                </a:solidFill>
              </a:defRPr>
            </a:lvl1pPr>
            <a:lvl2pPr marL="273050" indent="0">
              <a:buNone/>
              <a:defRPr/>
            </a:lvl2pPr>
          </a:lstStyle>
          <a:p>
            <a:pPr lvl="0"/>
            <a:r>
              <a:rPr lang="en-US"/>
              <a:t>Source Name</a:t>
            </a:r>
          </a:p>
        </p:txBody>
      </p:sp>
      <p:sp>
        <p:nvSpPr>
          <p:cNvPr id="185" name="Picture Placeholder 184">
            <a:extLst>
              <a:ext uri="{FF2B5EF4-FFF2-40B4-BE49-F238E27FC236}">
                <a16:creationId xmlns:a16="http://schemas.microsoft.com/office/drawing/2014/main" id="{378C4D84-AD98-435A-9F11-B3CB29EA3CAA}"/>
              </a:ext>
            </a:extLst>
          </p:cNvPr>
          <p:cNvSpPr>
            <a:spLocks noGrp="1"/>
          </p:cNvSpPr>
          <p:nvPr>
            <p:ph type="pic" sz="quarter" idx="14" hasCustomPrompt="1"/>
          </p:nvPr>
        </p:nvSpPr>
        <p:spPr>
          <a:xfrm>
            <a:off x="8839915" y="457200"/>
            <a:ext cx="2740739" cy="1371600"/>
          </a:xfrm>
          <a:noFill/>
        </p:spPr>
        <p:txBody>
          <a:bodyPr anchor="ctr"/>
          <a:lstStyle>
            <a:lvl1pPr algn="ctr">
              <a:defRPr sz="2400" b="1">
                <a:solidFill>
                  <a:srgbClr val="F8981D"/>
                </a:solidFill>
              </a:defRPr>
            </a:lvl1pPr>
          </a:lstStyle>
          <a:p>
            <a:r>
              <a:rPr lang="en-US"/>
              <a:t>Click to insert logo or delete box if not needed</a:t>
            </a:r>
          </a:p>
        </p:txBody>
      </p:sp>
      <p:grpSp>
        <p:nvGrpSpPr>
          <p:cNvPr id="188" name="Group 187">
            <a:extLst>
              <a:ext uri="{FF2B5EF4-FFF2-40B4-BE49-F238E27FC236}">
                <a16:creationId xmlns:a16="http://schemas.microsoft.com/office/drawing/2014/main" id="{2925BD69-7B55-4D64-8B2C-06E34A6A573B}"/>
              </a:ext>
            </a:extLst>
          </p:cNvPr>
          <p:cNvGrpSpPr/>
          <p:nvPr userDrawn="1"/>
        </p:nvGrpSpPr>
        <p:grpSpPr bwMode="black">
          <a:xfrm>
            <a:off x="618040" y="6446045"/>
            <a:ext cx="1100079" cy="173355"/>
            <a:chOff x="-84138" y="5622925"/>
            <a:chExt cx="4330701" cy="682626"/>
          </a:xfrm>
        </p:grpSpPr>
        <p:sp>
          <p:nvSpPr>
            <p:cNvPr id="189" name="Freeform 6">
              <a:extLst>
                <a:ext uri="{FF2B5EF4-FFF2-40B4-BE49-F238E27FC236}">
                  <a16:creationId xmlns:a16="http://schemas.microsoft.com/office/drawing/2014/main" id="{2A6CDC2F-2239-466B-8A26-51E24B60D2AC}"/>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0" name="Freeform 7">
              <a:extLst>
                <a:ext uri="{FF2B5EF4-FFF2-40B4-BE49-F238E27FC236}">
                  <a16:creationId xmlns:a16="http://schemas.microsoft.com/office/drawing/2014/main" id="{93E73CA8-B585-405F-9E3D-46EE1893D710}"/>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1" name="Freeform 8">
              <a:extLst>
                <a:ext uri="{FF2B5EF4-FFF2-40B4-BE49-F238E27FC236}">
                  <a16:creationId xmlns:a16="http://schemas.microsoft.com/office/drawing/2014/main" id="{B40B0DE4-0E7F-4DE2-A215-B0E4BCF43755}"/>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2" name="Freeform 9">
              <a:extLst>
                <a:ext uri="{FF2B5EF4-FFF2-40B4-BE49-F238E27FC236}">
                  <a16:creationId xmlns:a16="http://schemas.microsoft.com/office/drawing/2014/main" id="{84A3CC07-CFF3-402C-88A1-0C33B169216C}"/>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3" name="Freeform 10">
              <a:extLst>
                <a:ext uri="{FF2B5EF4-FFF2-40B4-BE49-F238E27FC236}">
                  <a16:creationId xmlns:a16="http://schemas.microsoft.com/office/drawing/2014/main" id="{223CFCE1-BE7A-4664-929A-9AD81CA80454}"/>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4" name="Freeform 11">
              <a:extLst>
                <a:ext uri="{FF2B5EF4-FFF2-40B4-BE49-F238E27FC236}">
                  <a16:creationId xmlns:a16="http://schemas.microsoft.com/office/drawing/2014/main" id="{53A2BE8A-BB25-4C20-B0B5-1FA2A33471E1}"/>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5" name="Freeform 12">
              <a:extLst>
                <a:ext uri="{FF2B5EF4-FFF2-40B4-BE49-F238E27FC236}">
                  <a16:creationId xmlns:a16="http://schemas.microsoft.com/office/drawing/2014/main" id="{6ACD31F9-9175-4E3B-B20A-0CBFA479BA61}"/>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20" name="TextBox 19">
            <a:extLst>
              <a:ext uri="{FF2B5EF4-FFF2-40B4-BE49-F238E27FC236}">
                <a16:creationId xmlns:a16="http://schemas.microsoft.com/office/drawing/2014/main" id="{A48347C3-DAFD-4322-8B75-FAADCB97A100}"/>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24" name="TextBox 23">
            <a:extLst>
              <a:ext uri="{FF2B5EF4-FFF2-40B4-BE49-F238E27FC236}">
                <a16:creationId xmlns:a16="http://schemas.microsoft.com/office/drawing/2014/main" id="{4ED51C9E-7CEC-414C-A393-73D352F3496A}"/>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4" name="Text Placeholder 3">
            <a:extLst>
              <a:ext uri="{FF2B5EF4-FFF2-40B4-BE49-F238E27FC236}">
                <a16:creationId xmlns:a16="http://schemas.microsoft.com/office/drawing/2014/main" id="{11BEC66B-487A-4C1D-9541-C5DC72DD73E2}"/>
              </a:ext>
            </a:extLst>
          </p:cNvPr>
          <p:cNvSpPr>
            <a:spLocks noGrp="1"/>
          </p:cNvSpPr>
          <p:nvPr>
            <p:ph type="body" sz="quarter" idx="15"/>
          </p:nvPr>
        </p:nvSpPr>
        <p:spPr>
          <a:xfrm>
            <a:off x="1275344" y="1600200"/>
            <a:ext cx="6192614" cy="3200400"/>
          </a:xfrm>
        </p:spPr>
        <p:txBody>
          <a:bodyPr anchor="b"/>
          <a:lstStyle>
            <a:lvl1pPr marL="228600" indent="-228600">
              <a:buClr>
                <a:schemeClr val="tx2"/>
              </a:buClr>
              <a:buSzPct val="100000"/>
              <a:buFont typeface="Metropolis" panose="00000500000000000000" pitchFamily="50" charset="0"/>
              <a:buChar char="“"/>
              <a:defRPr sz="2800"/>
            </a:lvl1pPr>
          </a:lstStyle>
          <a:p>
            <a:pPr lvl="0"/>
            <a:r>
              <a:rPr lang="en-US"/>
              <a:t>Edit Master text styles</a:t>
            </a:r>
          </a:p>
        </p:txBody>
      </p:sp>
    </p:spTree>
    <p:extLst>
      <p:ext uri="{BB962C8B-B14F-4D97-AF65-F5344CB8AC3E}">
        <p14:creationId xmlns:p14="http://schemas.microsoft.com/office/powerpoint/2010/main" val="149502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with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Text Placeholder 18">
            <a:extLst>
              <a:ext uri="{FF2B5EF4-FFF2-40B4-BE49-F238E27FC236}">
                <a16:creationId xmlns:a16="http://schemas.microsoft.com/office/drawing/2014/main" id="{09EEA1A0-09F6-4C94-911A-E94DE834987E}"/>
              </a:ext>
            </a:extLst>
          </p:cNvPr>
          <p:cNvSpPr>
            <a:spLocks noGrp="1"/>
          </p:cNvSpPr>
          <p:nvPr>
            <p:ph type="body" sz="quarter" idx="13" hasCustomPrompt="1"/>
          </p:nvPr>
        </p:nvSpPr>
        <p:spPr>
          <a:xfrm>
            <a:off x="7453542" y="5726368"/>
            <a:ext cx="4127581" cy="276999"/>
          </a:xfrm>
        </p:spPr>
        <p:txBody>
          <a:bodyPr>
            <a:spAutoFit/>
          </a:bodyPr>
          <a:lstStyle>
            <a:lvl1pPr marL="0" indent="0">
              <a:lnSpc>
                <a:spcPct val="100000"/>
              </a:lnSpc>
              <a:spcBef>
                <a:spcPts val="0"/>
              </a:spcBef>
              <a:buClr>
                <a:schemeClr val="tx2"/>
              </a:buClr>
              <a:buSzPct val="100000"/>
              <a:buFont typeface="Metropolis" panose="00000500000000000000" pitchFamily="50" charset="0"/>
              <a:buNone/>
              <a:defRPr sz="1800">
                <a:solidFill>
                  <a:schemeClr val="bg1"/>
                </a:solidFill>
              </a:defRPr>
            </a:lvl1pPr>
            <a:lvl2pPr marL="273050" indent="0">
              <a:buNone/>
              <a:defRPr/>
            </a:lvl2pPr>
          </a:lstStyle>
          <a:p>
            <a:pPr lvl="0"/>
            <a:r>
              <a:rPr lang="en-US"/>
              <a:t>Source Name</a:t>
            </a:r>
          </a:p>
        </p:txBody>
      </p:sp>
      <p:grpSp>
        <p:nvGrpSpPr>
          <p:cNvPr id="6" name="Group 5">
            <a:extLst>
              <a:ext uri="{FF2B5EF4-FFF2-40B4-BE49-F238E27FC236}">
                <a16:creationId xmlns:a16="http://schemas.microsoft.com/office/drawing/2014/main" id="{EBE887AA-466F-4819-9C71-E7A3469F9FED}"/>
              </a:ext>
            </a:extLst>
          </p:cNvPr>
          <p:cNvGrpSpPr/>
          <p:nvPr userDrawn="1"/>
        </p:nvGrpSpPr>
        <p:grpSpPr>
          <a:xfrm>
            <a:off x="618040" y="6446045"/>
            <a:ext cx="1100079" cy="173355"/>
            <a:chOff x="-84138" y="5622925"/>
            <a:chExt cx="4330701" cy="682626"/>
          </a:xfrm>
          <a:solidFill>
            <a:schemeClr val="bg1"/>
          </a:solidFill>
        </p:grpSpPr>
        <p:sp>
          <p:nvSpPr>
            <p:cNvPr id="7" name="Freeform 6">
              <a:extLst>
                <a:ext uri="{FF2B5EF4-FFF2-40B4-BE49-F238E27FC236}">
                  <a16:creationId xmlns:a16="http://schemas.microsoft.com/office/drawing/2014/main" id="{F4067B72-DBFB-4029-8D5B-F1FF1EBE1362}"/>
                </a:ext>
              </a:extLst>
            </p:cNvPr>
            <p:cNvSpPr>
              <a:spLocks/>
            </p:cNvSpPr>
            <p:nvPr userDrawn="1"/>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8" name="Freeform 7">
              <a:extLst>
                <a:ext uri="{FF2B5EF4-FFF2-40B4-BE49-F238E27FC236}">
                  <a16:creationId xmlns:a16="http://schemas.microsoft.com/office/drawing/2014/main" id="{4B12C03C-6596-4EA0-AD8E-20898D0524A4}"/>
                </a:ext>
              </a:extLst>
            </p:cNvPr>
            <p:cNvSpPr>
              <a:spLocks/>
            </p:cNvSpPr>
            <p:nvPr userDrawn="1"/>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9" name="Freeform 8">
              <a:extLst>
                <a:ext uri="{FF2B5EF4-FFF2-40B4-BE49-F238E27FC236}">
                  <a16:creationId xmlns:a16="http://schemas.microsoft.com/office/drawing/2014/main" id="{75EC5438-9CA3-451C-BE1E-32649BA580EB}"/>
                </a:ext>
              </a:extLst>
            </p:cNvPr>
            <p:cNvSpPr>
              <a:spLocks noEditPoints="1"/>
            </p:cNvSpPr>
            <p:nvPr userDrawn="1"/>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0" name="Freeform 9">
              <a:extLst>
                <a:ext uri="{FF2B5EF4-FFF2-40B4-BE49-F238E27FC236}">
                  <a16:creationId xmlns:a16="http://schemas.microsoft.com/office/drawing/2014/main" id="{CC779E55-6092-45FD-A207-F5F87653E646}"/>
                </a:ext>
              </a:extLst>
            </p:cNvPr>
            <p:cNvSpPr>
              <a:spLocks noEditPoints="1"/>
            </p:cNvSpPr>
            <p:nvPr userDrawn="1"/>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1" name="Freeform 10">
              <a:extLst>
                <a:ext uri="{FF2B5EF4-FFF2-40B4-BE49-F238E27FC236}">
                  <a16:creationId xmlns:a16="http://schemas.microsoft.com/office/drawing/2014/main" id="{C46B14FE-24C9-470A-A53B-7F3145207318}"/>
                </a:ext>
              </a:extLst>
            </p:cNvPr>
            <p:cNvSpPr>
              <a:spLocks/>
            </p:cNvSpPr>
            <p:nvPr userDrawn="1"/>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2" name="Freeform 11">
              <a:extLst>
                <a:ext uri="{FF2B5EF4-FFF2-40B4-BE49-F238E27FC236}">
                  <a16:creationId xmlns:a16="http://schemas.microsoft.com/office/drawing/2014/main" id="{9E375347-E880-4672-992A-C5D936A9A8B3}"/>
                </a:ext>
              </a:extLst>
            </p:cNvPr>
            <p:cNvSpPr>
              <a:spLocks noEditPoints="1"/>
            </p:cNvSpPr>
            <p:nvPr userDrawn="1"/>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3" name="Freeform 12">
              <a:extLst>
                <a:ext uri="{FF2B5EF4-FFF2-40B4-BE49-F238E27FC236}">
                  <a16:creationId xmlns:a16="http://schemas.microsoft.com/office/drawing/2014/main" id="{73103450-85A9-4D5B-A458-2662F6E6A1B8}"/>
                </a:ext>
              </a:extLst>
            </p:cNvPr>
            <p:cNvSpPr>
              <a:spLocks noEditPoints="1"/>
            </p:cNvSpPr>
            <p:nvPr userDrawn="1"/>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14" name="TextBox 13">
            <a:extLst>
              <a:ext uri="{FF2B5EF4-FFF2-40B4-BE49-F238E27FC236}">
                <a16:creationId xmlns:a16="http://schemas.microsoft.com/office/drawing/2014/main" id="{1509C4AD-2E3F-4500-A723-1F51B4906D51}"/>
              </a:ext>
            </a:extLst>
          </p:cNvPr>
          <p:cNvSpPr txBox="1"/>
          <p:nvPr userDrawn="1"/>
        </p:nvSpPr>
        <p:spPr bwMode="white">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bg1"/>
                </a:solidFill>
                <a:latin typeface="+mj-lt"/>
              </a:rPr>
              <a:t>Confidential   </a:t>
            </a:r>
            <a:r>
              <a:rPr lang="en-US" sz="800">
                <a:solidFill>
                  <a:schemeClr val="bg1"/>
                </a:solidFill>
                <a:latin typeface="+mj-lt"/>
                <a:cs typeface="Arial" panose="020B0604020202020204" pitchFamily="34" charset="0"/>
              </a:rPr>
              <a:t>│</a:t>
            </a:r>
            <a:r>
              <a:rPr lang="en-US" sz="800">
                <a:solidFill>
                  <a:schemeClr val="bg1"/>
                </a:solidFill>
                <a:latin typeface="+mj-lt"/>
              </a:rPr>
              <a:t>  ©</a:t>
            </a:r>
            <a:r>
              <a:rPr lang="is-IS" sz="800">
                <a:solidFill>
                  <a:schemeClr val="bg1"/>
                </a:solidFill>
                <a:latin typeface="+mj-lt"/>
              </a:rPr>
              <a:t>2018</a:t>
            </a:r>
            <a:r>
              <a:rPr lang="en-US" sz="800">
                <a:solidFill>
                  <a:schemeClr val="bg1"/>
                </a:solidFill>
                <a:latin typeface="+mj-lt"/>
              </a:rPr>
              <a:t> VMware, Inc.</a:t>
            </a:r>
          </a:p>
          <a:p>
            <a:pPr>
              <a:lnSpc>
                <a:spcPct val="90000"/>
              </a:lnSpc>
            </a:pPr>
            <a:endParaRPr lang="en-US" sz="800">
              <a:solidFill>
                <a:schemeClr val="bg1"/>
              </a:solidFill>
              <a:latin typeface="+mj-lt"/>
            </a:endParaRPr>
          </a:p>
        </p:txBody>
      </p:sp>
      <p:sp>
        <p:nvSpPr>
          <p:cNvPr id="16" name="TextBox 15">
            <a:extLst>
              <a:ext uri="{FF2B5EF4-FFF2-40B4-BE49-F238E27FC236}">
                <a16:creationId xmlns:a16="http://schemas.microsoft.com/office/drawing/2014/main" id="{967669F2-DB92-4920-A8A8-826B25591FE9}"/>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3" name="Text Placeholder 2">
            <a:extLst>
              <a:ext uri="{FF2B5EF4-FFF2-40B4-BE49-F238E27FC236}">
                <a16:creationId xmlns:a16="http://schemas.microsoft.com/office/drawing/2014/main" id="{7DB57474-E36F-40E3-9802-188CF74382D7}"/>
              </a:ext>
            </a:extLst>
          </p:cNvPr>
          <p:cNvSpPr>
            <a:spLocks noGrp="1"/>
          </p:cNvSpPr>
          <p:nvPr>
            <p:ph type="body" sz="quarter" idx="14" hasCustomPrompt="1"/>
          </p:nvPr>
        </p:nvSpPr>
        <p:spPr>
          <a:xfrm>
            <a:off x="7215479" y="3886200"/>
            <a:ext cx="4365175" cy="1670050"/>
          </a:xfrm>
        </p:spPr>
        <p:txBody>
          <a:bodyPr anchor="b"/>
          <a:lstStyle>
            <a:lvl1pPr marL="228600" indent="-228600">
              <a:buClr>
                <a:schemeClr val="bg1"/>
              </a:buClr>
              <a:buSzPct val="100000"/>
              <a:buFont typeface="Metropolis" panose="00000500000000000000" pitchFamily="50" charset="0"/>
              <a:buChar char="“"/>
              <a:defRPr sz="2800">
                <a:solidFill>
                  <a:schemeClr val="bg1"/>
                </a:solidFill>
              </a:defRPr>
            </a:lvl1pPr>
            <a:lvl2pPr marL="27305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136643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427E3E8B-0F66-4996-9785-6E9531D89A5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2" name="TextBox 11">
            <a:extLst>
              <a:ext uri="{FF2B5EF4-FFF2-40B4-BE49-F238E27FC236}">
                <a16:creationId xmlns:a16="http://schemas.microsoft.com/office/drawing/2014/main" id="{2A38E960-BC30-41E5-821A-130489A6F141}"/>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3" name="Title 2">
            <a:extLst>
              <a:ext uri="{FF2B5EF4-FFF2-40B4-BE49-F238E27FC236}">
                <a16:creationId xmlns:a16="http://schemas.microsoft.com/office/drawing/2014/main" id="{A9985EB2-1092-4CE8-9D04-7D84E433A1FE}"/>
              </a:ext>
            </a:extLst>
          </p:cNvPr>
          <p:cNvSpPr>
            <a:spLocks noGrp="1"/>
          </p:cNvSpPr>
          <p:nvPr>
            <p:ph type="title"/>
          </p:nvPr>
        </p:nvSpPr>
        <p:spPr>
          <a:xfrm>
            <a:off x="579960" y="412751"/>
            <a:ext cx="11003870" cy="384048"/>
          </a:xfrm>
        </p:spPr>
        <p:txBody>
          <a:bodyPr wrap="none"/>
          <a:lstStyle/>
          <a:p>
            <a:r>
              <a:rPr lang="en-US"/>
              <a:t>Click to edit Master title style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p:nvPr>
        </p:nvSpPr>
        <p:spPr>
          <a:xfrm>
            <a:off x="593021" y="811831"/>
            <a:ext cx="10990809"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169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0B906-C5A3-4658-B24C-B2B533310D26}"/>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12" name="TextBox 11">
            <a:extLst>
              <a:ext uri="{FF2B5EF4-FFF2-40B4-BE49-F238E27FC236}">
                <a16:creationId xmlns:a16="http://schemas.microsoft.com/office/drawing/2014/main" id="{043FF99D-8522-4698-BE65-7CC8406878E4}"/>
              </a:ext>
            </a:extLst>
          </p:cNvPr>
          <p:cNvSpPr txBox="1"/>
          <p:nvPr userDrawn="1"/>
        </p:nvSpPr>
        <p:spPr>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Confidential   </a:t>
            </a:r>
            <a:r>
              <a:rPr lang="en-US" sz="800">
                <a:solidFill>
                  <a:schemeClr val="tx1"/>
                </a:solidFill>
                <a:latin typeface="+mj-lt"/>
                <a:cs typeface="Arial" panose="020B0604020202020204" pitchFamily="34" charset="0"/>
              </a:rPr>
              <a:t>│</a:t>
            </a:r>
            <a:r>
              <a:rPr lang="en-US" sz="800">
                <a:solidFill>
                  <a:schemeClr val="tx1"/>
                </a:solidFill>
                <a:latin typeface="+mj-lt"/>
              </a:rPr>
              <a:t>  ©</a:t>
            </a:r>
            <a:r>
              <a:rPr lang="is-IS" sz="800">
                <a:solidFill>
                  <a:schemeClr val="tx1"/>
                </a:solidFill>
                <a:latin typeface="+mj-lt"/>
              </a:rPr>
              <a:t>2018</a:t>
            </a:r>
            <a:r>
              <a:rPr lang="en-US" sz="800">
                <a:solidFill>
                  <a:schemeClr val="tx1"/>
                </a:solidFill>
                <a:latin typeface="+mj-lt"/>
              </a:rPr>
              <a:t> VMware, Inc.</a:t>
            </a:r>
          </a:p>
          <a:p>
            <a:pPr>
              <a:lnSpc>
                <a:spcPct val="90000"/>
              </a:lnSpc>
            </a:pPr>
            <a:endParaRPr lang="en-US" sz="800">
              <a:solidFill>
                <a:schemeClr val="tx1"/>
              </a:solidFill>
              <a:latin typeface="+mj-lt"/>
            </a:endParaRPr>
          </a:p>
        </p:txBody>
      </p:sp>
      <p:sp>
        <p:nvSpPr>
          <p:cNvPr id="6" name="Title 5">
            <a:extLst>
              <a:ext uri="{FF2B5EF4-FFF2-40B4-BE49-F238E27FC236}">
                <a16:creationId xmlns:a16="http://schemas.microsoft.com/office/drawing/2014/main" id="{2E333358-58C9-4949-98D5-BC5D4A3168CB}"/>
              </a:ext>
            </a:extLst>
          </p:cNvPr>
          <p:cNvSpPr>
            <a:spLocks noGrp="1"/>
          </p:cNvSpPr>
          <p:nvPr>
            <p:ph type="title"/>
          </p:nvPr>
        </p:nvSpPr>
        <p:spPr/>
        <p:txBody>
          <a:bodyPr wrap="none"/>
          <a:lstStyle/>
          <a:p>
            <a:r>
              <a:rPr lang="en-US"/>
              <a:t>Click to edit Master title style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252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Photo – G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0C1CF85-FDE0-4FD4-AE75-520789FA51B5}"/>
              </a:ext>
            </a:extLst>
          </p:cNvPr>
          <p:cNvSpPr txBox="1"/>
          <p:nvPr userDrawn="1"/>
        </p:nvSpPr>
        <p:spPr bwMode="white">
          <a:xfrm>
            <a:off x="2118108" y="6510279"/>
            <a:ext cx="1966005"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bg1"/>
                </a:solidFill>
                <a:latin typeface="+mj-lt"/>
              </a:rPr>
              <a:t>Confidential   </a:t>
            </a:r>
            <a:r>
              <a:rPr lang="en-US" sz="800">
                <a:solidFill>
                  <a:schemeClr val="bg1"/>
                </a:solidFill>
                <a:latin typeface="+mj-lt"/>
                <a:cs typeface="Arial" panose="020B0604020202020204" pitchFamily="34" charset="0"/>
              </a:rPr>
              <a:t>│</a:t>
            </a:r>
            <a:r>
              <a:rPr lang="en-US" sz="800">
                <a:solidFill>
                  <a:schemeClr val="bg1"/>
                </a:solidFill>
                <a:latin typeface="+mj-lt"/>
              </a:rPr>
              <a:t>  ©</a:t>
            </a:r>
            <a:r>
              <a:rPr lang="is-IS" sz="800">
                <a:solidFill>
                  <a:schemeClr val="bg1"/>
                </a:solidFill>
                <a:latin typeface="+mj-lt"/>
              </a:rPr>
              <a:t>2018</a:t>
            </a:r>
            <a:r>
              <a:rPr lang="en-US" sz="800">
                <a:solidFill>
                  <a:schemeClr val="bg1"/>
                </a:solidFill>
                <a:latin typeface="+mj-lt"/>
              </a:rPr>
              <a:t> VMware, Inc.</a:t>
            </a:r>
          </a:p>
          <a:p>
            <a:pPr>
              <a:lnSpc>
                <a:spcPct val="90000"/>
              </a:lnSpc>
            </a:pPr>
            <a:endParaRPr lang="en-US" sz="800">
              <a:solidFill>
                <a:schemeClr val="bg1"/>
              </a:solidFill>
              <a:latin typeface="+mj-lt"/>
            </a:endParaRPr>
          </a:p>
        </p:txBody>
      </p:sp>
      <p:grpSp>
        <p:nvGrpSpPr>
          <p:cNvPr id="13" name="Group 12">
            <a:extLst>
              <a:ext uri="{FF2B5EF4-FFF2-40B4-BE49-F238E27FC236}">
                <a16:creationId xmlns:a16="http://schemas.microsoft.com/office/drawing/2014/main" id="{F5814392-5D30-411F-9F47-D111CEA5871F}"/>
              </a:ext>
            </a:extLst>
          </p:cNvPr>
          <p:cNvGrpSpPr/>
          <p:nvPr userDrawn="1"/>
        </p:nvGrpSpPr>
        <p:grpSpPr bwMode="white">
          <a:xfrm>
            <a:off x="618040" y="6446045"/>
            <a:ext cx="1100079" cy="173355"/>
            <a:chOff x="-84138" y="5622925"/>
            <a:chExt cx="4330701" cy="682626"/>
          </a:xfrm>
          <a:solidFill>
            <a:schemeClr val="bg1"/>
          </a:solidFill>
        </p:grpSpPr>
        <p:sp>
          <p:nvSpPr>
            <p:cNvPr id="14" name="Freeform 6">
              <a:extLst>
                <a:ext uri="{FF2B5EF4-FFF2-40B4-BE49-F238E27FC236}">
                  <a16:creationId xmlns:a16="http://schemas.microsoft.com/office/drawing/2014/main" id="{3318E63F-0425-4B1D-8187-20EDB5E75016}"/>
                </a:ext>
              </a:extLst>
            </p:cNvPr>
            <p:cNvSpPr>
              <a:spLocks/>
            </p:cNvSpPr>
            <p:nvPr userDrawn="1"/>
          </p:nvSpPr>
          <p:spPr bwMode="white">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5" name="Freeform 7">
              <a:extLst>
                <a:ext uri="{FF2B5EF4-FFF2-40B4-BE49-F238E27FC236}">
                  <a16:creationId xmlns:a16="http://schemas.microsoft.com/office/drawing/2014/main" id="{B30C3582-3060-4E26-8D88-82DE78548B94}"/>
                </a:ext>
              </a:extLst>
            </p:cNvPr>
            <p:cNvSpPr>
              <a:spLocks/>
            </p:cNvSpPr>
            <p:nvPr userDrawn="1"/>
          </p:nvSpPr>
          <p:spPr bwMode="white">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6" name="Freeform 8">
              <a:extLst>
                <a:ext uri="{FF2B5EF4-FFF2-40B4-BE49-F238E27FC236}">
                  <a16:creationId xmlns:a16="http://schemas.microsoft.com/office/drawing/2014/main" id="{6FD21AC7-603F-4EAA-AF33-D10309C573F2}"/>
                </a:ext>
              </a:extLst>
            </p:cNvPr>
            <p:cNvSpPr>
              <a:spLocks noEditPoints="1"/>
            </p:cNvSpPr>
            <p:nvPr userDrawn="1"/>
          </p:nvSpPr>
          <p:spPr bwMode="white">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7" name="Freeform 9">
              <a:extLst>
                <a:ext uri="{FF2B5EF4-FFF2-40B4-BE49-F238E27FC236}">
                  <a16:creationId xmlns:a16="http://schemas.microsoft.com/office/drawing/2014/main" id="{6A3B4F65-A2ED-4298-9FC7-6504E5F1CCBC}"/>
                </a:ext>
              </a:extLst>
            </p:cNvPr>
            <p:cNvSpPr>
              <a:spLocks noEditPoints="1"/>
            </p:cNvSpPr>
            <p:nvPr userDrawn="1"/>
          </p:nvSpPr>
          <p:spPr bwMode="white">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8" name="Freeform 10">
              <a:extLst>
                <a:ext uri="{FF2B5EF4-FFF2-40B4-BE49-F238E27FC236}">
                  <a16:creationId xmlns:a16="http://schemas.microsoft.com/office/drawing/2014/main" id="{1BE9558A-954A-44D3-846A-63CE6DDB4668}"/>
                </a:ext>
              </a:extLst>
            </p:cNvPr>
            <p:cNvSpPr>
              <a:spLocks/>
            </p:cNvSpPr>
            <p:nvPr userDrawn="1"/>
          </p:nvSpPr>
          <p:spPr bwMode="white">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19" name="Freeform 11">
              <a:extLst>
                <a:ext uri="{FF2B5EF4-FFF2-40B4-BE49-F238E27FC236}">
                  <a16:creationId xmlns:a16="http://schemas.microsoft.com/office/drawing/2014/main" id="{582C93C0-E583-4CCD-BC27-D50F826D3444}"/>
                </a:ext>
              </a:extLst>
            </p:cNvPr>
            <p:cNvSpPr>
              <a:spLocks noEditPoints="1"/>
            </p:cNvSpPr>
            <p:nvPr userDrawn="1"/>
          </p:nvSpPr>
          <p:spPr bwMode="white">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0" name="Freeform 12">
              <a:extLst>
                <a:ext uri="{FF2B5EF4-FFF2-40B4-BE49-F238E27FC236}">
                  <a16:creationId xmlns:a16="http://schemas.microsoft.com/office/drawing/2014/main" id="{7ED794B3-88A6-4B48-B758-7FE0C24C9B3D}"/>
                </a:ext>
              </a:extLst>
            </p:cNvPr>
            <p:cNvSpPr>
              <a:spLocks noEditPoints="1"/>
            </p:cNvSpPr>
            <p:nvPr userDrawn="1"/>
          </p:nvSpPr>
          <p:spPr bwMode="white">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21" name="TextBox 20">
            <a:extLst>
              <a:ext uri="{FF2B5EF4-FFF2-40B4-BE49-F238E27FC236}">
                <a16:creationId xmlns:a16="http://schemas.microsoft.com/office/drawing/2014/main" id="{55DB13E0-057F-4E9B-A508-8BCFFDA69B67}"/>
              </a:ext>
            </a:extLst>
          </p:cNvPr>
          <p:cNvSpPr txBox="1"/>
          <p:nvPr userDrawn="1"/>
        </p:nvSpPr>
        <p:spPr bwMode="white">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solidFill>
                  <a:schemeClr val="bg1"/>
                </a:solidFill>
                <a:latin typeface="+mj-lt"/>
              </a:rPr>
              <a:pPr algn="r">
                <a:lnSpc>
                  <a:spcPct val="90000"/>
                </a:lnSpc>
              </a:pPr>
              <a:t>‹#›</a:t>
            </a:fld>
            <a:endParaRPr lang="en-US" sz="1800">
              <a:solidFill>
                <a:schemeClr val="bg1"/>
              </a:solidFill>
              <a:latin typeface="+mj-lt"/>
            </a:endParaRPr>
          </a:p>
        </p:txBody>
      </p:sp>
      <p:sp>
        <p:nvSpPr>
          <p:cNvPr id="22" name="Title 1">
            <a:extLst>
              <a:ext uri="{FF2B5EF4-FFF2-40B4-BE49-F238E27FC236}">
                <a16:creationId xmlns:a16="http://schemas.microsoft.com/office/drawing/2014/main" id="{0F92D229-820A-4AB4-9D2F-2D79D4C104CF}"/>
              </a:ext>
            </a:extLst>
          </p:cNvPr>
          <p:cNvSpPr>
            <a:spLocks noGrp="1"/>
          </p:cNvSpPr>
          <p:nvPr>
            <p:ph type="title"/>
          </p:nvPr>
        </p:nvSpPr>
        <p:spPr>
          <a:xfrm>
            <a:off x="-1" y="223471"/>
            <a:ext cx="6096001" cy="1034129"/>
          </a:xfrm>
          <a:solidFill>
            <a:schemeClr val="bg1">
              <a:alpha val="90000"/>
            </a:schemeClr>
          </a:solidFill>
        </p:spPr>
        <p:txBody>
          <a:bodyPr wrap="square" lIns="576072" tIns="182880" rIns="457200" bIns="457200">
            <a:spAutoFit/>
          </a:bodyPr>
          <a:lstStyle/>
          <a:p>
            <a:r>
              <a:rPr lang="en-US"/>
              <a:t>Click to edit Master title style</a:t>
            </a:r>
          </a:p>
        </p:txBody>
      </p:sp>
      <p:sp>
        <p:nvSpPr>
          <p:cNvPr id="24" name="Subtitle 2">
            <a:extLst>
              <a:ext uri="{FF2B5EF4-FFF2-40B4-BE49-F238E27FC236}">
                <a16:creationId xmlns:a16="http://schemas.microsoft.com/office/drawing/2014/main" id="{D53201EE-D22D-4F4C-BC22-0B071A05CDE1}"/>
              </a:ext>
            </a:extLst>
          </p:cNvPr>
          <p:cNvSpPr>
            <a:spLocks noGrp="1"/>
          </p:cNvSpPr>
          <p:nvPr>
            <p:ph type="subTitle" idx="10"/>
          </p:nvPr>
        </p:nvSpPr>
        <p:spPr>
          <a:xfrm>
            <a:off x="593021" y="811831"/>
            <a:ext cx="5362641"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3">
            <a:extLst>
              <a:ext uri="{FF2B5EF4-FFF2-40B4-BE49-F238E27FC236}">
                <a16:creationId xmlns:a16="http://schemas.microsoft.com/office/drawing/2014/main" id="{CF322F76-245F-4F96-A66A-51CFFDFD55BB}"/>
              </a:ext>
            </a:extLst>
          </p:cNvPr>
          <p:cNvSpPr>
            <a:spLocks noGrp="1"/>
          </p:cNvSpPr>
          <p:nvPr>
            <p:ph type="body" sz="quarter" idx="11" hasCustomPrompt="1"/>
          </p:nvPr>
        </p:nvSpPr>
        <p:spPr>
          <a:xfrm>
            <a:off x="0" y="1600200"/>
            <a:ext cx="6096001" cy="4572000"/>
          </a:xfrm>
          <a:gradFill>
            <a:gsLst>
              <a:gs pos="0">
                <a:schemeClr val="accent6">
                  <a:alpha val="90000"/>
                </a:schemeClr>
              </a:gs>
              <a:gs pos="98000">
                <a:schemeClr val="accent6"/>
              </a:gs>
              <a:gs pos="98000">
                <a:schemeClr val="accent5"/>
              </a:gs>
              <a:gs pos="100000">
                <a:schemeClr val="accent5"/>
              </a:gs>
            </a:gsLst>
            <a:lin ang="5400000" scaled="1"/>
          </a:gradFill>
        </p:spPr>
        <p:txBody>
          <a:bodyPr lIns="594360" tIns="457200" rIns="457200" bIns="4572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Tx/>
              <a:defRPr>
                <a:solidFill>
                  <a:schemeClr val="bg1"/>
                </a:solidFill>
              </a:defRPr>
            </a:lvl6pPr>
            <a:lvl7pPr marL="457200" indent="-173038">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 Seventh level</a:t>
            </a:r>
          </a:p>
          <a:p>
            <a:pPr lvl="7"/>
            <a:r>
              <a:rPr lang="en-US"/>
              <a:t>Eighth level</a:t>
            </a:r>
          </a:p>
          <a:p>
            <a:pPr lvl="8"/>
            <a:r>
              <a:rPr lang="en-US"/>
              <a:t>Ninth level</a:t>
            </a:r>
          </a:p>
          <a:p>
            <a:pPr lvl="5"/>
            <a:endParaRPr lang="en-US"/>
          </a:p>
          <a:p>
            <a:pPr lvl="5"/>
            <a:endParaRPr lang="en-US"/>
          </a:p>
        </p:txBody>
      </p:sp>
    </p:spTree>
    <p:extLst>
      <p:ext uri="{BB962C8B-B14F-4D97-AF65-F5344CB8AC3E}">
        <p14:creationId xmlns:p14="http://schemas.microsoft.com/office/powerpoint/2010/main" val="17304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960" y="412751"/>
            <a:ext cx="11003870" cy="381000"/>
          </a:xfrm>
          <a:prstGeom prst="rect">
            <a:avLst/>
          </a:prstGeom>
        </p:spPr>
        <p:txBody>
          <a:bodyPr vert="horz" wrap="none"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09600" y="1600203"/>
            <a:ext cx="10972801" cy="458046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7" name="Rectangle 16">
            <a:extLst>
              <a:ext uri="{FF2B5EF4-FFF2-40B4-BE49-F238E27FC236}">
                <a16:creationId xmlns:a16="http://schemas.microsoft.com/office/drawing/2014/main" id="{BA10A873-392A-4A19-8C2B-DD9BE8754574}"/>
              </a:ext>
            </a:extLst>
          </p:cNvPr>
          <p:cNvSpPr/>
          <p:nvPr userDrawn="1"/>
        </p:nvSpPr>
        <p:spPr bwMode="ltGray">
          <a:xfrm>
            <a:off x="-3443" y="6766560"/>
            <a:ext cx="12195441"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19" name="Group 18">
            <a:extLst>
              <a:ext uri="{FF2B5EF4-FFF2-40B4-BE49-F238E27FC236}">
                <a16:creationId xmlns:a16="http://schemas.microsoft.com/office/drawing/2014/main" id="{EC1D3E06-3BD4-444D-80CC-06D1EF0FE80E}"/>
              </a:ext>
            </a:extLst>
          </p:cNvPr>
          <p:cNvGrpSpPr/>
          <p:nvPr userDrawn="1"/>
        </p:nvGrpSpPr>
        <p:grpSpPr bwMode="black">
          <a:xfrm>
            <a:off x="618040" y="6446045"/>
            <a:ext cx="1100079" cy="173355"/>
            <a:chOff x="-84138" y="5622925"/>
            <a:chExt cx="4330701" cy="682626"/>
          </a:xfrm>
        </p:grpSpPr>
        <p:sp>
          <p:nvSpPr>
            <p:cNvPr id="20" name="Freeform 6">
              <a:extLst>
                <a:ext uri="{FF2B5EF4-FFF2-40B4-BE49-F238E27FC236}">
                  <a16:creationId xmlns:a16="http://schemas.microsoft.com/office/drawing/2014/main" id="{B65990C3-6A4D-4AAF-8BC8-286DA7478543}"/>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1" name="Freeform 7">
              <a:extLst>
                <a:ext uri="{FF2B5EF4-FFF2-40B4-BE49-F238E27FC236}">
                  <a16:creationId xmlns:a16="http://schemas.microsoft.com/office/drawing/2014/main" id="{1BB1B930-0B72-49D9-807B-10C096968E56}"/>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2" name="Freeform 8">
              <a:extLst>
                <a:ext uri="{FF2B5EF4-FFF2-40B4-BE49-F238E27FC236}">
                  <a16:creationId xmlns:a16="http://schemas.microsoft.com/office/drawing/2014/main" id="{5E1DF962-E59C-4F9C-B967-2BC43B7C3DC4}"/>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3" name="Freeform 9">
              <a:extLst>
                <a:ext uri="{FF2B5EF4-FFF2-40B4-BE49-F238E27FC236}">
                  <a16:creationId xmlns:a16="http://schemas.microsoft.com/office/drawing/2014/main" id="{C586DD09-1AA3-4DE6-9C72-75B08B54381E}"/>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4" name="Freeform 10">
              <a:extLst>
                <a:ext uri="{FF2B5EF4-FFF2-40B4-BE49-F238E27FC236}">
                  <a16:creationId xmlns:a16="http://schemas.microsoft.com/office/drawing/2014/main" id="{84663C30-A17E-456F-8614-312799660BD1}"/>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5" name="Freeform 11">
              <a:extLst>
                <a:ext uri="{FF2B5EF4-FFF2-40B4-BE49-F238E27FC236}">
                  <a16:creationId xmlns:a16="http://schemas.microsoft.com/office/drawing/2014/main" id="{EB05CCD1-E6FF-4DBF-BA36-72637BFA33F2}"/>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sp>
          <p:nvSpPr>
            <p:cNvPr id="26" name="Freeform 12">
              <a:extLst>
                <a:ext uri="{FF2B5EF4-FFF2-40B4-BE49-F238E27FC236}">
                  <a16:creationId xmlns:a16="http://schemas.microsoft.com/office/drawing/2014/main" id="{5918E981-84A6-4893-B532-8EE3239C18EC}"/>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baseline="0"/>
            </a:p>
          </p:txBody>
        </p:sp>
      </p:gr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8065" y="7352031"/>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11256" y="7352031"/>
            <a:ext cx="27423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Tree>
    <p:extLst>
      <p:ext uri="{BB962C8B-B14F-4D97-AF65-F5344CB8AC3E}">
        <p14:creationId xmlns:p14="http://schemas.microsoft.com/office/powerpoint/2010/main" val="923527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ratorhub.io/operator/istio"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hyperlink" Target="https://kubernetes.io/docs/concepts/extend-kubernetes/api-extension/custom-resources/" TargetMode="External"/><Relationship Id="rId5" Type="http://schemas.openxmlformats.org/officeDocument/2006/relationships/hyperlink" Target="https://github.com/banzaicloud/istio-operator/blob/release-1.1/docs/upgrade.md" TargetMode="External"/><Relationship Id="rId4" Type="http://schemas.openxmlformats.org/officeDocument/2006/relationships/hyperlink" Target="https://github.com/banzaicloud/istio-operator/blob/release-1.1/README.m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ncf.io/"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hyperlink" Target="https://github.com/helm/communit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harts.helm.sh/stable"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mware-tanzu/helm-charts#kubernetes-helm-charts-for-vmware-tanzu"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hyperlink" Target="https://istio.io/latest/docs/setup/install/helm/" TargetMode="External"/><Relationship Id="rId4" Type="http://schemas.openxmlformats.org/officeDocument/2006/relationships/hyperlink" Target="https://github.com/vmware-tanzu/helm-charts/blob/main/charts/velero/values.ya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rator-framework"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developers.redhat.com/blog/2018/12/18/kubernetes-operators-in-depth?intcmp=701f2000000tjyaA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B115-C2AA-A845-85E7-CBE4EE0C950A}"/>
              </a:ext>
            </a:extLst>
          </p:cNvPr>
          <p:cNvSpPr>
            <a:spLocks noGrp="1"/>
          </p:cNvSpPr>
          <p:nvPr>
            <p:ph type="title"/>
          </p:nvPr>
        </p:nvSpPr>
        <p:spPr>
          <a:xfrm>
            <a:off x="6259796" y="1667475"/>
            <a:ext cx="5324033" cy="1234440"/>
          </a:xfrm>
        </p:spPr>
        <p:txBody>
          <a:bodyPr/>
          <a:lstStyle/>
          <a:p>
            <a:pPr algn="l"/>
            <a:r>
              <a:rPr lang="en-US" dirty="0"/>
              <a:t>The New Modern Application Platform</a:t>
            </a:r>
            <a:br>
              <a:rPr lang="en-US" dirty="0"/>
            </a:br>
            <a:r>
              <a:rPr lang="en-US" sz="2400" dirty="0"/>
              <a:t>Session 7: Helm Automation and Operators</a:t>
            </a:r>
          </a:p>
        </p:txBody>
      </p:sp>
      <p:sp>
        <p:nvSpPr>
          <p:cNvPr id="6" name="Text Placeholder 5">
            <a:extLst>
              <a:ext uri="{FF2B5EF4-FFF2-40B4-BE49-F238E27FC236}">
                <a16:creationId xmlns:a16="http://schemas.microsoft.com/office/drawing/2014/main" id="{9EEB7A55-7C59-B542-BAC5-7848E9BAD674}"/>
              </a:ext>
            </a:extLst>
          </p:cNvPr>
          <p:cNvSpPr>
            <a:spLocks noGrp="1"/>
          </p:cNvSpPr>
          <p:nvPr>
            <p:ph type="body" sz="quarter" idx="13"/>
          </p:nvPr>
        </p:nvSpPr>
        <p:spPr/>
        <p:txBody>
          <a:bodyPr/>
          <a:lstStyle/>
          <a:p>
            <a:r>
              <a:rPr lang="en-US" dirty="0"/>
              <a:t>January 2021</a:t>
            </a:r>
          </a:p>
        </p:txBody>
      </p:sp>
      <p:sp>
        <p:nvSpPr>
          <p:cNvPr id="3" name="Rectangle 2">
            <a:extLst>
              <a:ext uri="{FF2B5EF4-FFF2-40B4-BE49-F238E27FC236}">
                <a16:creationId xmlns:a16="http://schemas.microsoft.com/office/drawing/2014/main" id="{C2C3C876-9B13-7842-9604-C7F84CDFD049}"/>
              </a:ext>
            </a:extLst>
          </p:cNvPr>
          <p:cNvSpPr/>
          <p:nvPr/>
        </p:nvSpPr>
        <p:spPr>
          <a:xfrm>
            <a:off x="6389077" y="4168349"/>
            <a:ext cx="5324033" cy="646331"/>
          </a:xfrm>
          <a:prstGeom prst="rect">
            <a:avLst/>
          </a:prstGeom>
        </p:spPr>
        <p:txBody>
          <a:bodyPr wrap="square">
            <a:spAutoFit/>
          </a:bodyPr>
          <a:lstStyle/>
          <a:p>
            <a:r>
              <a:rPr lang="en-US" dirty="0">
                <a:solidFill>
                  <a:srgbClr val="002060"/>
                </a:solidFill>
              </a:rPr>
              <a:t>Andy Tauber, Staff TAM</a:t>
            </a:r>
          </a:p>
          <a:p>
            <a:r>
              <a:rPr lang="en-US" dirty="0">
                <a:solidFill>
                  <a:srgbClr val="002060"/>
                </a:solidFill>
              </a:rPr>
              <a:t>Dave Mazur, Staff TAM</a:t>
            </a:r>
          </a:p>
        </p:txBody>
      </p:sp>
      <p:sp>
        <p:nvSpPr>
          <p:cNvPr id="4" name="TextBox 3">
            <a:extLst>
              <a:ext uri="{FF2B5EF4-FFF2-40B4-BE49-F238E27FC236}">
                <a16:creationId xmlns:a16="http://schemas.microsoft.com/office/drawing/2014/main" id="{781859C2-8E20-544F-BDB7-9FEC2C8828FF}"/>
              </a:ext>
            </a:extLst>
          </p:cNvPr>
          <p:cNvSpPr txBox="1"/>
          <p:nvPr/>
        </p:nvSpPr>
        <p:spPr>
          <a:xfrm>
            <a:off x="5735540" y="3245297"/>
            <a:ext cx="6192401" cy="215444"/>
          </a:xfrm>
          <a:prstGeom prst="rect">
            <a:avLst/>
          </a:prstGeom>
        </p:spPr>
        <p:txBody>
          <a:bodyPr wrap="none" lIns="0" tIns="0" rIns="0" bIns="0" rtlCol="0">
            <a:spAutoFit/>
          </a:bodyPr>
          <a:lstStyle/>
          <a:p>
            <a:pPr>
              <a:spcAft>
                <a:spcPts val="600"/>
              </a:spcAft>
            </a:pPr>
            <a:r>
              <a:rPr lang="en-US" sz="1400" dirty="0">
                <a:solidFill>
                  <a:srgbClr val="002060"/>
                </a:solidFill>
              </a:rPr>
              <a:t>“Bridging the growing chasm between developers and infra engineering”</a:t>
            </a:r>
          </a:p>
        </p:txBody>
      </p:sp>
    </p:spTree>
    <p:extLst>
      <p:ext uri="{BB962C8B-B14F-4D97-AF65-F5344CB8AC3E}">
        <p14:creationId xmlns:p14="http://schemas.microsoft.com/office/powerpoint/2010/main" val="25254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Operator Repo</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https://</a:t>
            </a:r>
            <a:r>
              <a:rPr lang="en-US" dirty="0" err="1"/>
              <a:t>operatorhub.io</a:t>
            </a:r>
            <a:r>
              <a:rPr lang="en-US" dirty="0"/>
              <a:t>/</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79960" y="1409407"/>
            <a:ext cx="10820857" cy="4524315"/>
          </a:xfrm>
          <a:prstGeom prst="rect">
            <a:avLst/>
          </a:prstGeom>
        </p:spPr>
        <p:txBody>
          <a:bodyPr wrap="square">
            <a:spAutoFit/>
          </a:bodyPr>
          <a:lstStyle/>
          <a:p>
            <a:pPr marL="285750" indent="-285750">
              <a:buFont typeface="Arial" panose="020B0604020202020204" pitchFamily="34" charset="0"/>
              <a:buChar char="•"/>
            </a:pPr>
            <a:r>
              <a:rPr lang="en-US" dirty="0"/>
              <a:t>Use Istio Operator for an example: </a:t>
            </a:r>
            <a:r>
              <a:rPr lang="en-US" dirty="0">
                <a:hlinkClick r:id="rId3"/>
              </a:rPr>
              <a:t>https://operatorhub.io/operator/istio</a:t>
            </a:r>
            <a:endParaRPr lang="en-US" dirty="0"/>
          </a:p>
          <a:p>
            <a:pPr marL="742950" lvl="1" indent="-285750">
              <a:buFont typeface="Arial" panose="020B0604020202020204" pitchFamily="34" charset="0"/>
              <a:buChar char="•"/>
            </a:pPr>
            <a:r>
              <a:rPr lang="en-US" dirty="0"/>
              <a:t>14 helm </a:t>
            </a:r>
            <a:r>
              <a:rPr lang="en-US" dirty="0" err="1"/>
              <a:t>subcharts</a:t>
            </a:r>
            <a:endParaRPr lang="en-US" dirty="0"/>
          </a:p>
          <a:p>
            <a:pPr marL="742950" lvl="1" indent="-285750">
              <a:buFont typeface="Arial" panose="020B0604020202020204" pitchFamily="34" charset="0"/>
              <a:buChar char="•"/>
            </a:pPr>
            <a:r>
              <a:rPr lang="en-US" dirty="0"/>
              <a:t>50+ CRDs</a:t>
            </a:r>
          </a:p>
          <a:p>
            <a:pPr marL="742950" lvl="1" indent="-285750">
              <a:buFont typeface="Arial" panose="020B0604020202020204" pitchFamily="34" charset="0"/>
              <a:buChar char="•"/>
            </a:pPr>
            <a:r>
              <a:rPr lang="en-US" dirty="0"/>
              <a:t>Without the operator, what is the proper upgrade order?</a:t>
            </a:r>
          </a:p>
          <a:p>
            <a:pPr marL="285750" indent="-285750">
              <a:buFont typeface="Arial" panose="020B0604020202020204" pitchFamily="34" charset="0"/>
              <a:buChar char="•"/>
            </a:pPr>
            <a:r>
              <a:rPr lang="en-US" dirty="0"/>
              <a:t>Istio Operator documentation: </a:t>
            </a:r>
            <a:r>
              <a:rPr lang="en-US" dirty="0">
                <a:hlinkClick r:id="rId4"/>
              </a:rPr>
              <a:t>https://github.com/banzaicloud/istio-operator/blob/release-1.1/README.md</a:t>
            </a:r>
            <a:endParaRPr lang="en-US" dirty="0"/>
          </a:p>
          <a:p>
            <a:pPr marL="742950" lvl="1" indent="-285750">
              <a:buFont typeface="Arial" panose="020B0604020202020204" pitchFamily="34" charset="0"/>
              <a:buChar char="•"/>
            </a:pPr>
            <a:r>
              <a:rPr lang="en-US" dirty="0"/>
              <a:t>Note the helm install method – one command</a:t>
            </a:r>
          </a:p>
          <a:p>
            <a:pPr marL="285750" indent="-285750">
              <a:buFont typeface="Arial" panose="020B0604020202020204" pitchFamily="34" charset="0"/>
              <a:buChar char="•"/>
            </a:pPr>
            <a:r>
              <a:rPr lang="en-US" dirty="0"/>
              <a:t>Upgrading with the Istio Operator: </a:t>
            </a:r>
            <a:r>
              <a:rPr lang="en-US" dirty="0">
                <a:hlinkClick r:id="rId5"/>
              </a:rPr>
              <a:t>https://github.com/banzaicloud/istio-operator/blob/release-1.1/docs/upgrade.md</a:t>
            </a:r>
            <a:endParaRPr lang="en-US" dirty="0"/>
          </a:p>
          <a:p>
            <a:pPr marL="1257300" lvl="2" indent="-342900">
              <a:buFont typeface="+mj-lt"/>
              <a:buAutoNum type="arabicPeriod"/>
            </a:pPr>
            <a:r>
              <a:rPr lang="en-US" dirty="0"/>
              <a:t>Deploy a version of the operator which supports Istio 1.1.x</a:t>
            </a:r>
          </a:p>
          <a:p>
            <a:pPr marL="1257300" lvl="2" indent="-342900">
              <a:buFont typeface="+mj-lt"/>
              <a:buAutoNum type="arabicPeriod"/>
            </a:pPr>
            <a:r>
              <a:rPr lang="en-US" dirty="0"/>
              <a:t>Apply a </a:t>
            </a:r>
            <a:r>
              <a:rPr lang="en-US" dirty="0">
                <a:hlinkClick r:id="rId6"/>
              </a:rPr>
              <a:t>Custom Resource</a:t>
            </a:r>
            <a:r>
              <a:rPr lang="en-US" dirty="0"/>
              <a:t> using Istio 1.1.14 components</a:t>
            </a:r>
          </a:p>
          <a:p>
            <a:pPr lvl="2"/>
            <a:endParaRPr lang="en-US" dirty="0"/>
          </a:p>
          <a:p>
            <a:pPr lvl="2"/>
            <a:r>
              <a:rPr lang="en-US" dirty="0"/>
              <a:t>What happens is that once the operator discerns that the Custom Resource it's watching has changed, it reconciles all Istio-related components in order to perform a control plane upgrade.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095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Prometheus Operator Demo</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https://</a:t>
            </a:r>
            <a:r>
              <a:rPr lang="en-US" dirty="0" err="1"/>
              <a:t>github.com</a:t>
            </a:r>
            <a:r>
              <a:rPr lang="en-US" dirty="0"/>
              <a:t>/</a:t>
            </a:r>
            <a:r>
              <a:rPr lang="en-US" dirty="0" err="1"/>
              <a:t>prometheus</a:t>
            </a:r>
            <a:r>
              <a:rPr lang="en-US" dirty="0"/>
              <a:t>-operator/</a:t>
            </a:r>
            <a:r>
              <a:rPr lang="en-US" dirty="0" err="1"/>
              <a:t>kube-prometheus</a:t>
            </a:r>
            <a:endParaRPr lang="en-US" dirty="0"/>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79960" y="1409407"/>
            <a:ext cx="10820857" cy="3970318"/>
          </a:xfrm>
          <a:prstGeom prst="rect">
            <a:avLst/>
          </a:prstGeom>
        </p:spPr>
        <p:txBody>
          <a:bodyPr wrap="square">
            <a:spAutoFit/>
          </a:bodyPr>
          <a:lstStyle/>
          <a:p>
            <a:r>
              <a:rPr lang="en-US" dirty="0"/>
              <a:t>Prometheus is the </a:t>
            </a:r>
            <a:r>
              <a:rPr lang="en-US" dirty="0" err="1"/>
              <a:t>vROPs</a:t>
            </a:r>
            <a:r>
              <a:rPr lang="en-US" dirty="0"/>
              <a:t> of the K8s world.</a:t>
            </a:r>
          </a:p>
          <a:p>
            <a:endParaRPr lang="en-US" dirty="0"/>
          </a:p>
          <a:p>
            <a:r>
              <a:rPr lang="en-US" dirty="0"/>
              <a:t>This demo installs:</a:t>
            </a:r>
          </a:p>
          <a:p>
            <a:pPr marL="285750" indent="-285750">
              <a:buFont typeface="Arial" panose="020B0604020202020204" pitchFamily="34" charset="0"/>
              <a:buChar char="•"/>
            </a:pPr>
            <a:r>
              <a:rPr lang="en-US" dirty="0"/>
              <a:t>Prometheus Operator</a:t>
            </a:r>
          </a:p>
          <a:p>
            <a:pPr marL="285750" indent="-285750">
              <a:buFont typeface="Arial" panose="020B0604020202020204" pitchFamily="34" charset="0"/>
              <a:buChar char="•"/>
            </a:pPr>
            <a:r>
              <a:rPr lang="en-US" dirty="0"/>
              <a:t>Prometheus</a:t>
            </a:r>
          </a:p>
          <a:p>
            <a:pPr marL="285750" indent="-285750">
              <a:buFont typeface="Arial" panose="020B0604020202020204" pitchFamily="34" charset="0"/>
              <a:buChar char="•"/>
            </a:pPr>
            <a:r>
              <a:rPr lang="en-US" dirty="0" err="1"/>
              <a:t>Alertmanager</a:t>
            </a:r>
            <a:endParaRPr lang="en-US" dirty="0"/>
          </a:p>
          <a:p>
            <a:pPr marL="285750" indent="-285750">
              <a:buFont typeface="Arial" panose="020B0604020202020204" pitchFamily="34" charset="0"/>
              <a:buChar char="•"/>
            </a:pPr>
            <a:r>
              <a:rPr lang="en-US" dirty="0"/>
              <a:t>Prometheus node-exporter</a:t>
            </a:r>
          </a:p>
          <a:p>
            <a:pPr marL="285750" indent="-285750">
              <a:buFont typeface="Arial" panose="020B0604020202020204" pitchFamily="34" charset="0"/>
              <a:buChar char="•"/>
            </a:pPr>
            <a:r>
              <a:rPr lang="en-US" dirty="0"/>
              <a:t>Prometheus Adapter for Kubernetes Metrics APIs</a:t>
            </a:r>
          </a:p>
          <a:p>
            <a:pPr marL="285750" indent="-285750">
              <a:buFont typeface="Arial" panose="020B0604020202020204" pitchFamily="34" charset="0"/>
              <a:buChar char="•"/>
            </a:pPr>
            <a:r>
              <a:rPr lang="en-US" dirty="0" err="1"/>
              <a:t>Kube</a:t>
            </a:r>
            <a:r>
              <a:rPr lang="en-US" dirty="0"/>
              <a:t>-state-metrics</a:t>
            </a:r>
          </a:p>
          <a:p>
            <a:pPr marL="285750" indent="-285750">
              <a:buFont typeface="Arial" panose="020B0604020202020204" pitchFamily="34" charset="0"/>
              <a:buChar char="•"/>
            </a:pPr>
            <a:r>
              <a:rPr lang="en-US" dirty="0"/>
              <a:t>Grafana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Note the new ”kind” of </a:t>
            </a:r>
            <a:r>
              <a:rPr lang="en-US" dirty="0" err="1"/>
              <a:t>prometheus</a:t>
            </a:r>
            <a:r>
              <a:rPr lang="en-US" dirty="0"/>
              <a:t> and </a:t>
            </a:r>
            <a:r>
              <a:rPr lang="en-US" dirty="0" err="1"/>
              <a:t>alertmanager</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754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EE5D2-EC2B-4917-8AAB-FF1A10C42864}"/>
              </a:ext>
            </a:extLst>
          </p:cNvPr>
          <p:cNvSpPr>
            <a:spLocks noGrp="1"/>
          </p:cNvSpPr>
          <p:nvPr>
            <p:ph type="body" sz="quarter" idx="23"/>
          </p:nvPr>
        </p:nvSpPr>
        <p:spPr>
          <a:xfrm>
            <a:off x="2894767" y="527539"/>
            <a:ext cx="7317105" cy="5556738"/>
          </a:xfrm>
        </p:spPr>
        <p:txBody>
          <a:bodyPr/>
          <a:lstStyle/>
          <a:p>
            <a:r>
              <a:rPr lang="en-US" dirty="0"/>
              <a:t>Today’s Class</a:t>
            </a:r>
          </a:p>
          <a:p>
            <a:pPr marL="342900" indent="-342900">
              <a:buFont typeface="Arial" panose="020B0604020202020204" pitchFamily="34" charset="0"/>
              <a:buChar char="•"/>
            </a:pPr>
            <a:r>
              <a:rPr lang="en-US" sz="1800" dirty="0">
                <a:solidFill>
                  <a:schemeClr val="tx2"/>
                </a:solidFill>
              </a:rPr>
              <a:t>What is Helm?</a:t>
            </a:r>
          </a:p>
          <a:p>
            <a:pPr marL="342900" indent="-342900">
              <a:buFont typeface="Arial" panose="020B0604020202020204" pitchFamily="34" charset="0"/>
              <a:buChar char="•"/>
            </a:pPr>
            <a:r>
              <a:rPr lang="en-US" sz="1800" dirty="0">
                <a:solidFill>
                  <a:schemeClr val="tx2"/>
                </a:solidFill>
              </a:rPr>
              <a:t>Helm basics</a:t>
            </a:r>
          </a:p>
          <a:p>
            <a:pPr marL="342900" indent="-342900">
              <a:buFont typeface="Arial" panose="020B0604020202020204" pitchFamily="34" charset="0"/>
              <a:buChar char="•"/>
            </a:pPr>
            <a:r>
              <a:rPr lang="en-US" sz="1800" dirty="0">
                <a:solidFill>
                  <a:schemeClr val="tx2"/>
                </a:solidFill>
              </a:rPr>
              <a:t>Operators</a:t>
            </a:r>
          </a:p>
          <a:p>
            <a:pPr marL="342900" indent="-342900">
              <a:buFont typeface="Arial" panose="020B0604020202020204" pitchFamily="34" charset="0"/>
              <a:buChar char="•"/>
            </a:pPr>
            <a:r>
              <a:rPr lang="en-US" sz="1800" dirty="0">
                <a:solidFill>
                  <a:schemeClr val="tx2"/>
                </a:solidFill>
              </a:rPr>
              <a:t>Helm Operators</a:t>
            </a:r>
          </a:p>
        </p:txBody>
      </p:sp>
    </p:spTree>
    <p:extLst>
      <p:ext uri="{BB962C8B-B14F-4D97-AF65-F5344CB8AC3E}">
        <p14:creationId xmlns:p14="http://schemas.microsoft.com/office/powerpoint/2010/main" val="125084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What is Helm?</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Helm is THE Package Manager for Kubernetes</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1" y="1399824"/>
            <a:ext cx="4985010" cy="3416320"/>
          </a:xfrm>
          <a:prstGeom prst="rect">
            <a:avLst/>
          </a:prstGeom>
        </p:spPr>
        <p:txBody>
          <a:bodyPr wrap="square">
            <a:spAutoFit/>
          </a:bodyPr>
          <a:lstStyle/>
          <a:p>
            <a:pPr marL="285750" indent="-285750">
              <a:buFont typeface="Arial" panose="020B0604020202020204" pitchFamily="34" charset="0"/>
              <a:buChar char="•"/>
            </a:pPr>
            <a:r>
              <a:rPr lang="en-US" dirty="0"/>
              <a:t>Helm helps you manage Kubernetes applications — Helm Charts help you define, install, and upgrade even the most complex Kubernetes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Charts are easy to create, version, share, and publish — so start using Helm and stop the copy-and-paste.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Helm is a graduated project in the </a:t>
            </a:r>
            <a:r>
              <a:rPr lang="en-US" dirty="0">
                <a:hlinkClick r:id="rId3"/>
              </a:rPr>
              <a:t>CNCF</a:t>
            </a:r>
            <a:r>
              <a:rPr lang="en-US" dirty="0"/>
              <a:t> and is maintained by the </a:t>
            </a:r>
            <a:r>
              <a:rPr lang="en-US" dirty="0">
                <a:hlinkClick r:id="rId4"/>
              </a:rPr>
              <a:t>Helm community</a:t>
            </a:r>
            <a:r>
              <a:rPr lang="en-US" dirty="0"/>
              <a:t>.</a:t>
            </a:r>
          </a:p>
        </p:txBody>
      </p:sp>
      <p:pic>
        <p:nvPicPr>
          <p:cNvPr id="5" name="Picture 4">
            <a:extLst>
              <a:ext uri="{FF2B5EF4-FFF2-40B4-BE49-F238E27FC236}">
                <a16:creationId xmlns:a16="http://schemas.microsoft.com/office/drawing/2014/main" id="{D08EFCEA-514F-5748-A06F-0F9363486F65}"/>
              </a:ext>
            </a:extLst>
          </p:cNvPr>
          <p:cNvPicPr>
            <a:picLocks noChangeAspect="1"/>
          </p:cNvPicPr>
          <p:nvPr/>
        </p:nvPicPr>
        <p:blipFill>
          <a:blip r:embed="rId5"/>
          <a:stretch>
            <a:fillRect/>
          </a:stretch>
        </p:blipFill>
        <p:spPr>
          <a:xfrm>
            <a:off x="6980468" y="811832"/>
            <a:ext cx="4578096" cy="5287617"/>
          </a:xfrm>
          <a:prstGeom prst="rect">
            <a:avLst/>
          </a:prstGeom>
        </p:spPr>
      </p:pic>
    </p:spTree>
    <p:extLst>
      <p:ext uri="{BB962C8B-B14F-4D97-AF65-F5344CB8AC3E}">
        <p14:creationId xmlns:p14="http://schemas.microsoft.com/office/powerpoint/2010/main" val="121995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Helm Install and Demo</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Quick demo to show you what it can do</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1" y="1224582"/>
            <a:ext cx="9485257" cy="5078313"/>
          </a:xfrm>
          <a:prstGeom prst="rect">
            <a:avLst/>
          </a:prstGeom>
        </p:spPr>
        <p:txBody>
          <a:bodyPr wrap="square">
            <a:spAutoFit/>
          </a:bodyPr>
          <a:lstStyle/>
          <a:p>
            <a:pPr marL="285750" indent="-285750">
              <a:buFont typeface="Arial" panose="020B0604020202020204" pitchFamily="34" charset="0"/>
              <a:buChar char="•"/>
            </a:pPr>
            <a:r>
              <a:rPr lang="en-US" dirty="0"/>
              <a:t>Requires a Kubernetes cluster and </a:t>
            </a:r>
            <a:r>
              <a:rPr lang="en-US" dirty="0" err="1"/>
              <a:t>kubectl</a:t>
            </a:r>
            <a:r>
              <a:rPr lang="en-US" dirty="0"/>
              <a:t> (it installs on the currently configured </a:t>
            </a:r>
            <a:r>
              <a:rPr lang="en-US" dirty="0" err="1"/>
              <a:t>Kube</a:t>
            </a:r>
            <a:r>
              <a:rPr lang="en-US" dirty="0"/>
              <a:t> Config)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 install: brew install helm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Install the stable repo:</a:t>
            </a:r>
          </a:p>
          <a:p>
            <a:pPr lvl="1"/>
            <a:r>
              <a:rPr lang="en-US" dirty="0"/>
              <a:t>helm repo add stable </a:t>
            </a:r>
            <a:r>
              <a:rPr lang="en-US" dirty="0">
                <a:hlinkClick r:id="rId3"/>
              </a:rPr>
              <a:t>https://charts.helm.sh/stable</a:t>
            </a:r>
            <a:endParaRPr lang="en-US" dirty="0"/>
          </a:p>
          <a:p>
            <a:pPr lvl="1"/>
            <a:r>
              <a:rPr lang="en-US" dirty="0"/>
              <a:t>helm repo list</a:t>
            </a:r>
          </a:p>
          <a:p>
            <a:pPr lvl="1"/>
            <a:r>
              <a:rPr lang="en-US" dirty="0"/>
              <a:t>helm search repo stable</a:t>
            </a:r>
          </a:p>
          <a:p>
            <a:pPr lvl="1"/>
            <a:endParaRPr lang="en-US" dirty="0"/>
          </a:p>
          <a:p>
            <a:pPr marL="285750" indent="-285750">
              <a:buFont typeface="Arial" panose="020B0604020202020204" pitchFamily="34" charset="0"/>
              <a:buChar char="•"/>
            </a:pPr>
            <a:r>
              <a:rPr lang="en-US" dirty="0"/>
              <a:t>Install a </a:t>
            </a:r>
            <a:r>
              <a:rPr lang="en-US" dirty="0" err="1"/>
              <a:t>postgres</a:t>
            </a:r>
            <a:r>
              <a:rPr lang="en-US" dirty="0"/>
              <a:t> DB</a:t>
            </a:r>
          </a:p>
          <a:p>
            <a:pPr lvl="1"/>
            <a:r>
              <a:rPr lang="en-US" dirty="0"/>
              <a:t>helm install </a:t>
            </a:r>
            <a:r>
              <a:rPr lang="en-US" dirty="0" err="1"/>
              <a:t>mydb</a:t>
            </a:r>
            <a:r>
              <a:rPr lang="en-US" dirty="0"/>
              <a:t> stable/</a:t>
            </a:r>
            <a:r>
              <a:rPr lang="en-US" dirty="0" err="1"/>
              <a:t>postgresql</a:t>
            </a:r>
            <a:endParaRPr lang="en-US" dirty="0"/>
          </a:p>
          <a:p>
            <a:endParaRPr lang="en-US" dirty="0"/>
          </a:p>
          <a:p>
            <a:r>
              <a:rPr lang="en-US" dirty="0"/>
              <a:t>	Note: read note about deprecation.</a:t>
            </a:r>
          </a:p>
          <a:p>
            <a:r>
              <a:rPr lang="en-US" dirty="0"/>
              <a:t>	Install </a:t>
            </a:r>
            <a:r>
              <a:rPr lang="en-US" dirty="0" err="1"/>
              <a:t>bitnami</a:t>
            </a:r>
            <a:r>
              <a:rPr lang="en-US" dirty="0"/>
              <a:t> repo using instructions</a:t>
            </a:r>
          </a:p>
          <a:p>
            <a:endParaRPr lang="en-US" dirty="0"/>
          </a:p>
          <a:p>
            <a:pPr marL="285750" indent="-285750">
              <a:buFont typeface="Arial" panose="020B0604020202020204" pitchFamily="34" charset="0"/>
              <a:buChar char="•"/>
            </a:pPr>
            <a:r>
              <a:rPr lang="en-US" dirty="0"/>
              <a:t>Show possible values of </a:t>
            </a:r>
            <a:r>
              <a:rPr lang="en-US" dirty="0" err="1"/>
              <a:t>postres</a:t>
            </a:r>
            <a:r>
              <a:rPr lang="en-US" dirty="0"/>
              <a:t> chart</a:t>
            </a:r>
          </a:p>
          <a:p>
            <a:pPr lvl="1"/>
            <a:r>
              <a:rPr lang="en-US" dirty="0"/>
              <a:t>helm show values stable/</a:t>
            </a:r>
            <a:r>
              <a:rPr lang="en-US" dirty="0" err="1"/>
              <a:t>postgresql</a:t>
            </a:r>
            <a:endParaRPr lang="en-US" dirty="0"/>
          </a:p>
        </p:txBody>
      </p:sp>
    </p:spTree>
    <p:extLst>
      <p:ext uri="{BB962C8B-B14F-4D97-AF65-F5344CB8AC3E}">
        <p14:creationId xmlns:p14="http://schemas.microsoft.com/office/powerpoint/2010/main" val="153332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Helm Concepts</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Chart / Repository / Release</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0" y="1399824"/>
            <a:ext cx="9485257" cy="3139321"/>
          </a:xfrm>
          <a:prstGeom prst="rect">
            <a:avLst/>
          </a:prstGeom>
        </p:spPr>
        <p:txBody>
          <a:bodyPr wrap="square">
            <a:spAutoFit/>
          </a:bodyPr>
          <a:lstStyle/>
          <a:p>
            <a:pPr marL="285750" indent="-285750">
              <a:buFont typeface="Arial" panose="020B0604020202020204" pitchFamily="34" charset="0"/>
              <a:buChar char="•"/>
            </a:pPr>
            <a:r>
              <a:rPr lang="en-US" dirty="0"/>
              <a:t>A </a:t>
            </a:r>
            <a:r>
              <a:rPr lang="en-US" i="1" dirty="0"/>
              <a:t>Chart</a:t>
            </a:r>
            <a:r>
              <a:rPr lang="en-US" dirty="0"/>
              <a:t> is a Helm package. It contains all of the resource definitions necessary to run an application, tool, or service inside of a Kubernetes cluster.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i="1" dirty="0"/>
              <a:t>Repository</a:t>
            </a:r>
            <a:r>
              <a:rPr lang="en-US" dirty="0"/>
              <a:t> is the place where charts can be collected and shared.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i="1" dirty="0"/>
              <a:t>Release</a:t>
            </a:r>
            <a:r>
              <a:rPr lang="en-US" dirty="0"/>
              <a:t> is an instance of a chart running in a Kubernetes cluster. One chart can often be installed many times into the same cluster. And each time it is installed, a new </a:t>
            </a:r>
            <a:r>
              <a:rPr lang="en-US" i="1" dirty="0"/>
              <a:t>release</a:t>
            </a:r>
            <a:r>
              <a:rPr lang="en-US" dirty="0"/>
              <a:t> is created.</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73013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Creating Helm Charts</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Use to demonstrate Chart components</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0" y="1399824"/>
            <a:ext cx="9485257" cy="5078313"/>
          </a:xfrm>
          <a:prstGeom prst="rect">
            <a:avLst/>
          </a:prstGeom>
        </p:spPr>
        <p:txBody>
          <a:bodyPr wrap="square">
            <a:spAutoFit/>
          </a:bodyPr>
          <a:lstStyle/>
          <a:p>
            <a:pPr marL="285750" indent="-285750">
              <a:buFont typeface="Arial" panose="020B0604020202020204" pitchFamily="34" charset="0"/>
              <a:buChar char="•"/>
            </a:pPr>
            <a:r>
              <a:rPr lang="en-US" dirty="0"/>
              <a:t>Create a default helm chart</a:t>
            </a:r>
          </a:p>
          <a:p>
            <a:pPr lvl="1"/>
            <a:r>
              <a:rPr lang="en-US" dirty="0"/>
              <a:t>helm create </a:t>
            </a:r>
            <a:r>
              <a:rPr lang="en-US" dirty="0" err="1"/>
              <a:t>mySample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“charts” folder is used for sub-charts</a:t>
            </a:r>
          </a:p>
          <a:p>
            <a:pPr marL="285750" indent="-285750">
              <a:buFont typeface="Arial" panose="020B0604020202020204" pitchFamily="34" charset="0"/>
              <a:buChar char="•"/>
            </a:pPr>
            <a:r>
              <a:rPr lang="en-US" dirty="0"/>
              <a:t>Review </a:t>
            </a:r>
            <a:r>
              <a:rPr lang="en-US" dirty="0" err="1"/>
              <a:t>Chart.yaml</a:t>
            </a:r>
            <a:endParaRPr lang="en-US" dirty="0"/>
          </a:p>
          <a:p>
            <a:pPr marL="742950" lvl="1" indent="-285750">
              <a:buFont typeface="Arial" panose="020B0604020202020204" pitchFamily="34" charset="0"/>
              <a:buChar char="•"/>
            </a:pPr>
            <a:r>
              <a:rPr lang="en-US" dirty="0"/>
              <a:t>Name and Version are important!</a:t>
            </a:r>
          </a:p>
          <a:p>
            <a:pPr marL="285750" indent="-285750">
              <a:buFont typeface="Arial" panose="020B0604020202020204" pitchFamily="34" charset="0"/>
              <a:buChar char="•"/>
            </a:pPr>
            <a:r>
              <a:rPr lang="en-US" dirty="0"/>
              <a:t>Review </a:t>
            </a:r>
            <a:r>
              <a:rPr lang="en-US" dirty="0" err="1"/>
              <a:t>values.yaml</a:t>
            </a:r>
            <a:endParaRPr lang="en-US" dirty="0"/>
          </a:p>
          <a:p>
            <a:pPr marL="742950" lvl="1" indent="-285750">
              <a:buFont typeface="Arial" panose="020B0604020202020204" pitchFamily="34" charset="0"/>
              <a:buChar char="•"/>
            </a:pPr>
            <a:r>
              <a:rPr lang="en-US" dirty="0"/>
              <a:t>Note the values that are set – especially “</a:t>
            </a:r>
            <a:r>
              <a:rPr lang="en-US" dirty="0" err="1"/>
              <a:t>replicaCount</a:t>
            </a:r>
            <a:r>
              <a:rPr lang="en-US" dirty="0"/>
              <a:t>”</a:t>
            </a:r>
          </a:p>
          <a:p>
            <a:pPr marL="285750" indent="-285750">
              <a:buFont typeface="Arial" panose="020B0604020202020204" pitchFamily="34" charset="0"/>
              <a:buChar char="•"/>
            </a:pPr>
            <a:r>
              <a:rPr lang="en-US" dirty="0"/>
              <a:t>The “templates” folder holds the </a:t>
            </a:r>
            <a:r>
              <a:rPr lang="en-US" dirty="0" err="1"/>
              <a:t>yaml</a:t>
            </a:r>
            <a:r>
              <a:rPr lang="en-US" dirty="0"/>
              <a:t> code to deploy the chart</a:t>
            </a:r>
          </a:p>
          <a:p>
            <a:pPr marL="742950" lvl="1" indent="-285750">
              <a:buFont typeface="Arial" panose="020B0604020202020204" pitchFamily="34" charset="0"/>
              <a:buChar char="•"/>
            </a:pPr>
            <a:r>
              <a:rPr lang="en-US" dirty="0"/>
              <a:t>Look at the </a:t>
            </a:r>
            <a:r>
              <a:rPr lang="en-US" dirty="0" err="1"/>
              <a:t>deployment.yaml</a:t>
            </a:r>
            <a:endParaRPr lang="en-US" dirty="0"/>
          </a:p>
          <a:p>
            <a:pPr marL="1200150" lvl="2" indent="-285750">
              <a:buFont typeface="Arial" panose="020B0604020202020204" pitchFamily="34" charset="0"/>
              <a:buChar char="•"/>
            </a:pPr>
            <a:r>
              <a:rPr lang="en-US" dirty="0"/>
              <a:t>Note the </a:t>
            </a:r>
            <a:r>
              <a:rPr lang="en-US" dirty="0" err="1"/>
              <a:t>replicaCount</a:t>
            </a:r>
            <a:r>
              <a:rPr lang="en-US" dirty="0"/>
              <a:t> substitution</a:t>
            </a:r>
          </a:p>
          <a:p>
            <a:pPr marL="1200150" lvl="2" indent="-285750">
              <a:buFont typeface="Arial" panose="020B0604020202020204" pitchFamily="34" charset="0"/>
              <a:buChar char="•"/>
            </a:pPr>
            <a:r>
              <a:rPr lang="en-US" dirty="0"/>
              <a:t>Note the “includes” that are defined in _</a:t>
            </a:r>
            <a:r>
              <a:rPr lang="en-US" dirty="0" err="1"/>
              <a:t>helpers.tpl</a:t>
            </a:r>
            <a:endParaRPr lang="en-US" dirty="0"/>
          </a:p>
          <a:p>
            <a:pPr marL="285750" indent="-285750">
              <a:buFont typeface="Arial" panose="020B0604020202020204" pitchFamily="34" charset="0"/>
              <a:buChar char="•"/>
            </a:pPr>
            <a:r>
              <a:rPr lang="en-US" dirty="0"/>
              <a:t>Note the “if” statement in </a:t>
            </a:r>
            <a:r>
              <a:rPr lang="en-US" dirty="0" err="1"/>
              <a:t>ingress.yaml</a:t>
            </a:r>
            <a:endParaRPr lang="en-US" dirty="0"/>
          </a:p>
          <a:p>
            <a:pPr marL="285750" indent="-285750">
              <a:buFont typeface="Arial" panose="020B0604020202020204" pitchFamily="34" charset="0"/>
              <a:buChar char="•"/>
            </a:pPr>
            <a:r>
              <a:rPr lang="en-US" dirty="0"/>
              <a:t>Note the </a:t>
            </a:r>
            <a:r>
              <a:rPr lang="en-US" dirty="0" err="1"/>
              <a:t>NOTES.txt</a:t>
            </a:r>
            <a:r>
              <a:rPr lang="en-US" dirty="0"/>
              <a:t> which is what is displayed during the helm install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8823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Install </a:t>
            </a:r>
            <a:r>
              <a:rPr lang="en-US" dirty="0" err="1"/>
              <a:t>postgres</a:t>
            </a:r>
            <a:r>
              <a:rPr lang="en-US" dirty="0"/>
              <a:t> with a modified value</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An example of two ways to install a chart with a modified value</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0" y="1399824"/>
            <a:ext cx="9485257" cy="3139321"/>
          </a:xfrm>
          <a:prstGeom prst="rect">
            <a:avLst/>
          </a:prstGeom>
        </p:spPr>
        <p:txBody>
          <a:bodyPr wrap="square">
            <a:spAutoFit/>
          </a:bodyPr>
          <a:lstStyle/>
          <a:p>
            <a:pPr marL="285750" indent="-285750">
              <a:buFont typeface="Arial" panose="020B0604020202020204" pitchFamily="34" charset="0"/>
              <a:buChar char="•"/>
            </a:pPr>
            <a:r>
              <a:rPr lang="en-US" dirty="0"/>
              <a:t>Use an input file:</a:t>
            </a:r>
          </a:p>
          <a:p>
            <a:pPr lvl="1"/>
            <a:r>
              <a:rPr lang="en-US" dirty="0"/>
              <a:t>helm show values stable/</a:t>
            </a:r>
            <a:r>
              <a:rPr lang="en-US" dirty="0" err="1"/>
              <a:t>postgresql</a:t>
            </a:r>
            <a:r>
              <a:rPr lang="en-US" dirty="0"/>
              <a:t> &gt; </a:t>
            </a:r>
            <a:r>
              <a:rPr lang="en-US" dirty="0" err="1"/>
              <a:t>myInputFile.yaml</a:t>
            </a:r>
            <a:endParaRPr lang="en-US" dirty="0"/>
          </a:p>
          <a:p>
            <a:pPr lvl="1"/>
            <a:r>
              <a:rPr lang="en-US" dirty="0"/>
              <a:t>Edit </a:t>
            </a:r>
            <a:r>
              <a:rPr lang="en-US" dirty="0" err="1"/>
              <a:t>myInputFile.yaml</a:t>
            </a:r>
            <a:endParaRPr lang="en-US" dirty="0"/>
          </a:p>
          <a:p>
            <a:pPr lvl="1"/>
            <a:r>
              <a:rPr lang="en-US" dirty="0"/>
              <a:t>Change service port from 5432 to 9950</a:t>
            </a:r>
          </a:p>
          <a:p>
            <a:pPr marL="742950" lvl="1" indent="-285750">
              <a:buFont typeface="Arial" panose="020B0604020202020204" pitchFamily="34" charset="0"/>
              <a:buChar char="•"/>
            </a:pPr>
            <a:r>
              <a:rPr lang="en-US" dirty="0"/>
              <a:t>Install: helm install -f </a:t>
            </a:r>
            <a:r>
              <a:rPr lang="en-US" dirty="0" err="1"/>
              <a:t>myInputFile.yaml</a:t>
            </a:r>
            <a:r>
              <a:rPr lang="en-US" dirty="0"/>
              <a:t> </a:t>
            </a:r>
            <a:r>
              <a:rPr lang="en-US" dirty="0" err="1"/>
              <a:t>mydb</a:t>
            </a:r>
            <a:r>
              <a:rPr lang="en-US" dirty="0"/>
              <a:t> stable/</a:t>
            </a:r>
            <a:r>
              <a:rPr lang="en-US" dirty="0" err="1"/>
              <a:t>postgresql</a:t>
            </a:r>
            <a:endParaRPr lang="en-US" dirty="0"/>
          </a:p>
          <a:p>
            <a:pPr lvl="1"/>
            <a:endParaRPr lang="en-US" dirty="0"/>
          </a:p>
          <a:p>
            <a:pPr marL="285750" indent="-285750">
              <a:buFont typeface="Arial" panose="020B0604020202020204" pitchFamily="34" charset="0"/>
              <a:buChar char="•"/>
            </a:pPr>
            <a:r>
              <a:rPr lang="en-US" dirty="0"/>
              <a:t>Install with command line parameters</a:t>
            </a:r>
          </a:p>
          <a:p>
            <a:pPr lvl="1"/>
            <a:r>
              <a:rPr lang="en-US" dirty="0"/>
              <a:t>helm install --set </a:t>
            </a:r>
            <a:r>
              <a:rPr lang="en-US" dirty="0" err="1"/>
              <a:t>service.port</a:t>
            </a:r>
            <a:r>
              <a:rPr lang="en-US" dirty="0"/>
              <a:t>=9960 </a:t>
            </a:r>
            <a:r>
              <a:rPr lang="en-US" dirty="0" err="1"/>
              <a:t>mydb</a:t>
            </a:r>
            <a:r>
              <a:rPr lang="en-US" dirty="0"/>
              <a:t> stable/</a:t>
            </a:r>
            <a:r>
              <a:rPr lang="en-US" dirty="0" err="1"/>
              <a:t>postgresql</a:t>
            </a: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4886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Helm Chart Library</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https://</a:t>
            </a:r>
            <a:r>
              <a:rPr lang="en-US" dirty="0" err="1"/>
              <a:t>artifacthub.io</a:t>
            </a:r>
            <a:r>
              <a:rPr lang="en-US" dirty="0"/>
              <a:t>/</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93020" y="1399824"/>
            <a:ext cx="9485257" cy="3970318"/>
          </a:xfrm>
          <a:prstGeom prst="rect">
            <a:avLst/>
          </a:prstGeom>
        </p:spPr>
        <p:txBody>
          <a:bodyPr wrap="square">
            <a:spAutoFit/>
          </a:bodyPr>
          <a:lstStyle/>
          <a:p>
            <a:pPr marL="285750" indent="-285750">
              <a:buFont typeface="Arial" panose="020B0604020202020204" pitchFamily="34" charset="0"/>
              <a:buChar char="•"/>
            </a:pPr>
            <a:r>
              <a:rPr lang="en-US" dirty="0"/>
              <a:t>Find the </a:t>
            </a:r>
            <a:r>
              <a:rPr lang="en-US" dirty="0" err="1"/>
              <a:t>Velero</a:t>
            </a:r>
            <a:r>
              <a:rPr lang="en-US" dirty="0"/>
              <a:t> chart</a:t>
            </a:r>
          </a:p>
          <a:p>
            <a:pPr marL="285750" indent="-285750">
              <a:buFont typeface="Arial" panose="020B0604020202020204" pitchFamily="34" charset="0"/>
              <a:buChar char="•"/>
            </a:pPr>
            <a:r>
              <a:rPr lang="en-US" dirty="0"/>
              <a:t>Note the Install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Visit the </a:t>
            </a:r>
            <a:r>
              <a:rPr lang="en-US" dirty="0" err="1"/>
              <a:t>readme.md</a:t>
            </a:r>
            <a:r>
              <a:rPr lang="en-US" dirty="0"/>
              <a:t> link to go to: </a:t>
            </a:r>
            <a:r>
              <a:rPr lang="en-US" dirty="0">
                <a:hlinkClick r:id="rId3"/>
              </a:rPr>
              <a:t>https://github.com/vmware-tanzu/helm-charts#kubernetes-helm-charts-for-vmware-tanzu</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Visit the </a:t>
            </a:r>
            <a:r>
              <a:rPr lang="en-US" dirty="0" err="1"/>
              <a:t>values.yaml</a:t>
            </a:r>
            <a:r>
              <a:rPr lang="en-US" dirty="0"/>
              <a:t> file here: </a:t>
            </a:r>
            <a:r>
              <a:rPr lang="en-US" dirty="0">
                <a:hlinkClick r:id="rId4"/>
              </a:rPr>
              <a:t>https://github.com/vmware-tanzu/helm-charts/blob/main/charts/velero/values.yaml</a:t>
            </a:r>
            <a:endParaRPr lang="en-US" dirty="0"/>
          </a:p>
          <a:p>
            <a:endParaRPr lang="en-US" dirty="0"/>
          </a:p>
          <a:p>
            <a:pPr marL="285750" indent="-285750">
              <a:buFont typeface="Arial" panose="020B0604020202020204" pitchFamily="34" charset="0"/>
              <a:buChar char="•"/>
            </a:pPr>
            <a:r>
              <a:rPr lang="en-US" dirty="0"/>
              <a:t>Note that helm charts may exist outside of the Chart Library.  i.e. </a:t>
            </a:r>
            <a:r>
              <a:rPr lang="en-US" dirty="0">
                <a:hlinkClick r:id="rId5"/>
              </a:rPr>
              <a:t>https://istio.io/latest/docs/setup/install/helm/</a:t>
            </a: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3706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59A-6EA8-4EB7-B50C-693D343D47F5}"/>
              </a:ext>
            </a:extLst>
          </p:cNvPr>
          <p:cNvSpPr>
            <a:spLocks noGrp="1"/>
          </p:cNvSpPr>
          <p:nvPr>
            <p:ph type="title"/>
          </p:nvPr>
        </p:nvSpPr>
        <p:spPr/>
        <p:txBody>
          <a:bodyPr/>
          <a:lstStyle/>
          <a:p>
            <a:r>
              <a:rPr lang="en-US" dirty="0"/>
              <a:t>Operators</a:t>
            </a:r>
          </a:p>
        </p:txBody>
      </p:sp>
      <p:sp>
        <p:nvSpPr>
          <p:cNvPr id="4" name="Subtitle 3">
            <a:extLst>
              <a:ext uri="{FF2B5EF4-FFF2-40B4-BE49-F238E27FC236}">
                <a16:creationId xmlns:a16="http://schemas.microsoft.com/office/drawing/2014/main" id="{21D1256B-C6FE-45F4-B398-E9A9A282F573}"/>
              </a:ext>
            </a:extLst>
          </p:cNvPr>
          <p:cNvSpPr>
            <a:spLocks noGrp="1"/>
          </p:cNvSpPr>
          <p:nvPr>
            <p:ph type="subTitle" idx="10"/>
          </p:nvPr>
        </p:nvSpPr>
        <p:spPr>
          <a:xfrm>
            <a:off x="593021" y="811832"/>
            <a:ext cx="10965543" cy="394669"/>
          </a:xfrm>
        </p:spPr>
        <p:txBody>
          <a:bodyPr/>
          <a:lstStyle/>
          <a:p>
            <a:r>
              <a:rPr lang="en-US" dirty="0"/>
              <a:t>What is a Kubernetes Operator?</a:t>
            </a:r>
          </a:p>
        </p:txBody>
      </p:sp>
      <p:sp>
        <p:nvSpPr>
          <p:cNvPr id="6" name="Rectangle 2">
            <a:extLst>
              <a:ext uri="{FF2B5EF4-FFF2-40B4-BE49-F238E27FC236}">
                <a16:creationId xmlns:a16="http://schemas.microsoft.com/office/drawing/2014/main" id="{8925F789-620A-C64D-A7EA-036E0543EB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7DBB51D9-86F6-B444-B74F-2940FCC90D67}"/>
              </a:ext>
            </a:extLst>
          </p:cNvPr>
          <p:cNvSpPr/>
          <p:nvPr/>
        </p:nvSpPr>
        <p:spPr>
          <a:xfrm>
            <a:off x="579960" y="1107850"/>
            <a:ext cx="10820857" cy="4801314"/>
          </a:xfrm>
          <a:prstGeom prst="rect">
            <a:avLst/>
          </a:prstGeom>
        </p:spPr>
        <p:txBody>
          <a:bodyPr wrap="square">
            <a:spAutoFit/>
          </a:bodyPr>
          <a:lstStyle/>
          <a:p>
            <a:pPr marL="285750" indent="-285750">
              <a:buFont typeface="Arial" panose="020B0604020202020204" pitchFamily="34" charset="0"/>
              <a:buChar char="•"/>
            </a:pPr>
            <a:r>
              <a:rPr lang="en-US" dirty="0" err="1"/>
              <a:t>coreOS</a:t>
            </a:r>
            <a:r>
              <a:rPr lang="en-US" dirty="0"/>
              <a:t> introduced Operators in 2016 to extend Kubernetes’ capabilities to stateful applications.</a:t>
            </a:r>
          </a:p>
          <a:p>
            <a:pPr marL="285750" indent="-285750">
              <a:buFont typeface="Arial" panose="020B0604020202020204" pitchFamily="34" charset="0"/>
              <a:buChar char="•"/>
            </a:pPr>
            <a:r>
              <a:rPr lang="en-US" dirty="0"/>
              <a:t>The Operator Framework: </a:t>
            </a:r>
            <a:r>
              <a:rPr lang="en-US" dirty="0">
                <a:hlinkClick r:id="rId3"/>
              </a:rPr>
              <a:t>https://github.com/operator-framework</a:t>
            </a:r>
            <a:endParaRPr lang="en-US" dirty="0"/>
          </a:p>
          <a:p>
            <a:endParaRPr lang="en-US" dirty="0"/>
          </a:p>
          <a:p>
            <a:r>
              <a:rPr lang="en-US" b="1" dirty="0"/>
              <a:t>What is a Kubernetes Operator?</a:t>
            </a:r>
          </a:p>
          <a:p>
            <a:r>
              <a:rPr lang="en-US" dirty="0"/>
              <a:t>“An operator is a way of building an application and driving an application on top of Kubernetes, behind Kubernetes APIs. The idea is that when you have an application, like a database like Postgres or Cassandra…any complex application needs a lot of domain-specific knowledge,” Sebastien </a:t>
            </a:r>
            <a:r>
              <a:rPr lang="en-US" dirty="0" err="1"/>
              <a:t>Pahl</a:t>
            </a:r>
            <a:r>
              <a:rPr lang="en-US" dirty="0"/>
              <a:t>, director of engineering, Red Hat OpenShift, </a:t>
            </a:r>
            <a:r>
              <a:rPr lang="en-US" dirty="0">
                <a:hlinkClick r:id="rId4"/>
              </a:rPr>
              <a:t>explained in a Kubecon 2018 presentation</a:t>
            </a:r>
            <a:r>
              <a:rPr lang="en-US" dirty="0"/>
              <a:t>. You can use Kubernetes tools to try and solve some of those problems, he notes.</a:t>
            </a:r>
          </a:p>
          <a:p>
            <a:r>
              <a:rPr lang="en-US" dirty="0"/>
              <a:t>“But in the end, when it comes to really fully automating an application, and by fully automating, I mean handling updates from one version to another without waking people up, handling failure recovery if it’s needed, scaling the application up and down depending on some scenarios – all of that should be handled automatically,” </a:t>
            </a:r>
            <a:r>
              <a:rPr lang="en-US" dirty="0" err="1"/>
              <a:t>Pahl</a:t>
            </a:r>
            <a:r>
              <a:rPr lang="en-US" dirty="0"/>
              <a:t> says. “Humans should not be involved in this kind of operation because it kind of breaks the promise that containers gave us. Containers’ promise was ‘Hey, you package it once, it runs everywhere.’ Well, that’s true for developers, but in production, there’s so much more that needs to be done.”</a:t>
            </a:r>
          </a:p>
        </p:txBody>
      </p:sp>
    </p:spTree>
    <p:extLst>
      <p:ext uri="{BB962C8B-B14F-4D97-AF65-F5344CB8AC3E}">
        <p14:creationId xmlns:p14="http://schemas.microsoft.com/office/powerpoint/2010/main" val="229693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VMware_white_16x9">
  <a:themeElements>
    <a:clrScheme name="Custom 8">
      <a:dk1>
        <a:srgbClr val="717074"/>
      </a:dk1>
      <a:lt1>
        <a:sysClr val="window" lastClr="FFFFFF"/>
      </a:lt1>
      <a:dk2>
        <a:srgbClr val="3F3F3F"/>
      </a:dk2>
      <a:lt2>
        <a:srgbClr val="F2F2F2"/>
      </a:lt2>
      <a:accent1>
        <a:srgbClr val="0095D3"/>
      </a:accent1>
      <a:accent2>
        <a:srgbClr val="003D79"/>
      </a:accent2>
      <a:accent3>
        <a:srgbClr val="006990"/>
      </a:accent3>
      <a:accent4>
        <a:srgbClr val="6DB33F"/>
      </a:accent4>
      <a:accent5>
        <a:srgbClr val="AADB1E"/>
      </a:accent5>
      <a:accent6>
        <a:srgbClr val="387C2C"/>
      </a:accent6>
      <a:hlink>
        <a:srgbClr val="006990"/>
      </a:hlink>
      <a:folHlink>
        <a:srgbClr val="006990"/>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lgn="l">
          <a:spcAft>
            <a:spcPts val="600"/>
          </a:spcAft>
          <a:defRPr sz="1200" smtClean="0"/>
        </a:defPPr>
      </a:lstStyle>
    </a:txDef>
  </a:objectDefaults>
  <a:extraClrSchemeLst/>
  <a:custClrLst>
    <a:custClr name="Orange">
      <a:srgbClr val="F8981D"/>
    </a:custClr>
    <a:custClr name="Red">
      <a:srgbClr val="820024"/>
    </a:custClr>
    <a:custClr name="Baby Blue">
      <a:srgbClr val="89CBDF"/>
    </a:custClr>
  </a:custClrLst>
  <a:extLst>
    <a:ext uri="{05A4C25C-085E-4340-85A3-A5531E510DB2}">
      <thm15:themeFamily xmlns:thm15="http://schemas.microsoft.com/office/thememl/2012/main" name="Presentation1" id="{FF760A2D-2CDB-464D-9F92-01136D99D6D1}" vid="{50143FA0-065F-4170-82EE-836FAE885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3DD6088E73D6439C88826058CD2D99" ma:contentTypeVersion="4" ma:contentTypeDescription="Create a new document." ma:contentTypeScope="" ma:versionID="9e1d6067dc70e89607355fefc6411abd">
  <xsd:schema xmlns:xsd="http://www.w3.org/2001/XMLSchema" xmlns:xs="http://www.w3.org/2001/XMLSchema" xmlns:p="http://schemas.microsoft.com/office/2006/metadata/properties" xmlns:ns2="85ce9b62-4d44-4fba-90b4-99334be9163d" targetNamespace="http://schemas.microsoft.com/office/2006/metadata/properties" ma:root="true" ma:fieldsID="5f46f6ea313358b90db594bdfc12f17c" ns2:_="">
    <xsd:import namespace="85ce9b62-4d44-4fba-90b4-99334be916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ce9b62-4d44-4fba-90b4-99334be91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69AC0A-CD6F-474F-BC48-8F5227DBAC9E}">
  <ds:schemaRefs>
    <ds:schemaRef ds:uri="http://schemas.microsoft.com/sharepoint/v3/contenttype/forms"/>
  </ds:schemaRefs>
</ds:datastoreItem>
</file>

<file path=customXml/itemProps2.xml><?xml version="1.0" encoding="utf-8"?>
<ds:datastoreItem xmlns:ds="http://schemas.openxmlformats.org/officeDocument/2006/customXml" ds:itemID="{5A8B8783-1CC3-43AD-88FB-E9F69A9153F5}">
  <ds:schemaRefs>
    <ds:schemaRef ds:uri="85ce9b62-4d44-4fba-90b4-99334be916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A70706-FCF2-4B4F-A0C0-2F4EF63CD11F}">
  <ds:schemaRefs>
    <ds:schemaRef ds:uri="http://purl.org/dc/dcmitype/"/>
    <ds:schemaRef ds:uri="85ce9b62-4d44-4fba-90b4-99334be9163d"/>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VMware Corporate Template Light</Template>
  <TotalTime>77860</TotalTime>
  <Words>1188</Words>
  <Application>Microsoft Macintosh PowerPoint</Application>
  <PresentationFormat>Widescreen</PresentationFormat>
  <Paragraphs>147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Camphor Std</vt:lpstr>
      <vt:lpstr>Metropolis</vt:lpstr>
      <vt:lpstr>Metropolis Light</vt:lpstr>
      <vt:lpstr>Open Sans</vt:lpstr>
      <vt:lpstr>Verdana</vt:lpstr>
      <vt:lpstr>VMware_white_16x9</vt:lpstr>
      <vt:lpstr>The New Modern Application Platform Session 7: Helm Automation and Operators</vt:lpstr>
      <vt:lpstr>PowerPoint Presentation</vt:lpstr>
      <vt:lpstr>What is Helm?</vt:lpstr>
      <vt:lpstr>Helm Install and Demo</vt:lpstr>
      <vt:lpstr>Helm Concepts</vt:lpstr>
      <vt:lpstr>Creating Helm Charts</vt:lpstr>
      <vt:lpstr>Install postgres with a modified value</vt:lpstr>
      <vt:lpstr>Helm Chart Library</vt:lpstr>
      <vt:lpstr>Operators</vt:lpstr>
      <vt:lpstr>Operator Repo</vt:lpstr>
      <vt:lpstr>Prometheus Operator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Layout</dc:title>
  <dc:creator>Daniel Linsley</dc:creator>
  <cp:lastModifiedBy>Microsoft Office User</cp:lastModifiedBy>
  <cp:revision>253</cp:revision>
  <dcterms:created xsi:type="dcterms:W3CDTF">2018-07-04T00:54:15Z</dcterms:created>
  <dcterms:modified xsi:type="dcterms:W3CDTF">2021-05-25T08:15:05Z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0x010100553DD6088E73D6439C88826058CD2D99</vt:lpwstr>
  </property>
</Properties>
</file>