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AB13-A156-4D21-95AF-49F9D6CF708E}" type="datetimeFigureOut">
              <a:rPr lang="de-DE" smtClean="0"/>
              <a:pPr/>
              <a:t>19.02.2010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CB63-DD7F-4A00-96D4-F78A3A28D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links 3"/>
          <p:cNvSpPr/>
          <p:nvPr/>
        </p:nvSpPr>
        <p:spPr>
          <a:xfrm>
            <a:off x="0" y="0"/>
            <a:ext cx="2071702" cy="1643074"/>
          </a:xfrm>
          <a:prstGeom prst="leftArrow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4000496" y="0"/>
            <a:ext cx="1857388" cy="1857388"/>
            <a:chOff x="5500694" y="857232"/>
            <a:chExt cx="1857388" cy="1857388"/>
          </a:xfrm>
        </p:grpSpPr>
        <p:sp>
          <p:nvSpPr>
            <p:cNvPr id="5" name="Ellipse 4"/>
            <p:cNvSpPr/>
            <p:nvPr/>
          </p:nvSpPr>
          <p:spPr>
            <a:xfrm>
              <a:off x="5500694" y="857232"/>
              <a:ext cx="1857388" cy="1857388"/>
            </a:xfrm>
            <a:prstGeom prst="ellipse">
              <a:avLst/>
            </a:prstGeom>
            <a:solidFill>
              <a:srgbClr val="00B050"/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/>
            <p:cNvSpPr/>
            <p:nvPr/>
          </p:nvSpPr>
          <p:spPr>
            <a:xfrm rot="5400000">
              <a:off x="5930547" y="1500174"/>
              <a:ext cx="1214446" cy="57150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071670" y="0"/>
            <a:ext cx="1925527" cy="1857388"/>
            <a:chOff x="1534660" y="3679739"/>
            <a:chExt cx="1925527" cy="1857388"/>
          </a:xfrm>
        </p:grpSpPr>
        <p:sp>
          <p:nvSpPr>
            <p:cNvPr id="13" name="Ellipse 12"/>
            <p:cNvSpPr/>
            <p:nvPr/>
          </p:nvSpPr>
          <p:spPr>
            <a:xfrm>
              <a:off x="1571604" y="3679739"/>
              <a:ext cx="1857388" cy="1857388"/>
            </a:xfrm>
            <a:prstGeom prst="ellipse">
              <a:avLst/>
            </a:prstGeom>
            <a:solidFill>
              <a:srgbClr val="00B050"/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534660" y="4223713"/>
              <a:ext cx="1925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 smtClean="0">
                  <a:solidFill>
                    <a:schemeClr val="bg1"/>
                  </a:solidFill>
                </a:rPr>
                <a:t>Actions</a:t>
              </a:r>
              <a:endParaRPr lang="de-DE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714612" y="2071678"/>
            <a:ext cx="2430000" cy="2430000"/>
            <a:chOff x="4643438" y="2714620"/>
            <a:chExt cx="2430000" cy="2430000"/>
          </a:xfrm>
        </p:grpSpPr>
        <p:sp>
          <p:nvSpPr>
            <p:cNvPr id="19" name="Rechteck 18"/>
            <p:cNvSpPr/>
            <p:nvPr/>
          </p:nvSpPr>
          <p:spPr>
            <a:xfrm>
              <a:off x="4643438" y="2714620"/>
              <a:ext cx="2430000" cy="243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4857752" y="3000372"/>
              <a:ext cx="857256" cy="1500198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4643438" y="3286124"/>
              <a:ext cx="2428892" cy="1643074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000760" y="0"/>
            <a:ext cx="2475358" cy="2430000"/>
            <a:chOff x="1875215" y="3286124"/>
            <a:chExt cx="2475358" cy="2430000"/>
          </a:xfrm>
        </p:grpSpPr>
        <p:sp>
          <p:nvSpPr>
            <p:cNvPr id="25" name="Rechteck 24"/>
            <p:cNvSpPr/>
            <p:nvPr/>
          </p:nvSpPr>
          <p:spPr>
            <a:xfrm>
              <a:off x="1897894" y="3286124"/>
              <a:ext cx="2430000" cy="243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898448" y="3679587"/>
              <a:ext cx="2428892" cy="1643074"/>
            </a:xfrm>
            <a:prstGeom prst="rect">
              <a:avLst/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1875215" y="3570100"/>
              <a:ext cx="247535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de-DE" sz="11500" dirty="0" smtClean="0">
                  <a:solidFill>
                    <a:schemeClr val="bg1"/>
                  </a:solidFill>
                </a:rPr>
                <a:t>SQL</a:t>
              </a:r>
              <a:endParaRPr lang="de-DE" sz="1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0" y="1714488"/>
            <a:ext cx="2430000" cy="2430000"/>
            <a:chOff x="3154579" y="3429000"/>
            <a:chExt cx="2430000" cy="2430000"/>
          </a:xfrm>
        </p:grpSpPr>
        <p:sp>
          <p:nvSpPr>
            <p:cNvPr id="21" name="Rechteck 20"/>
            <p:cNvSpPr/>
            <p:nvPr/>
          </p:nvSpPr>
          <p:spPr>
            <a:xfrm>
              <a:off x="3154579" y="3429000"/>
              <a:ext cx="2430000" cy="243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155133" y="3822463"/>
              <a:ext cx="2428892" cy="164307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171976" y="3859170"/>
              <a:ext cx="239520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de-DE" sz="9600" dirty="0" smtClean="0">
                  <a:solidFill>
                    <a:schemeClr val="bg1"/>
                  </a:solidFill>
                </a:rPr>
                <a:t>XML</a:t>
              </a:r>
              <a:endParaRPr lang="de-DE" sz="9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5786446" y="2357430"/>
            <a:ext cx="2786082" cy="2714644"/>
            <a:chOff x="5214942" y="1928802"/>
            <a:chExt cx="2786082" cy="2714644"/>
          </a:xfrm>
        </p:grpSpPr>
        <p:sp>
          <p:nvSpPr>
            <p:cNvPr id="32" name="Rechteck 31"/>
            <p:cNvSpPr/>
            <p:nvPr/>
          </p:nvSpPr>
          <p:spPr>
            <a:xfrm>
              <a:off x="5214942" y="1928802"/>
              <a:ext cx="2786082" cy="2714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5429256" y="2357430"/>
              <a:ext cx="857256" cy="1500198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14942" y="2643182"/>
              <a:ext cx="2428892" cy="1643074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arallelogramm 35"/>
            <p:cNvSpPr/>
            <p:nvPr/>
          </p:nvSpPr>
          <p:spPr>
            <a:xfrm>
              <a:off x="5214942" y="2928934"/>
              <a:ext cx="2786082" cy="1357322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 36"/>
          <p:cNvSpPr/>
          <p:nvPr/>
        </p:nvSpPr>
        <p:spPr>
          <a:xfrm>
            <a:off x="0" y="4286256"/>
            <a:ext cx="2571736" cy="2571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uppieren 58"/>
          <p:cNvGrpSpPr/>
          <p:nvPr/>
        </p:nvGrpSpPr>
        <p:grpSpPr>
          <a:xfrm>
            <a:off x="71422" y="4571996"/>
            <a:ext cx="2428892" cy="2000264"/>
            <a:chOff x="0" y="4643446"/>
            <a:chExt cx="2428892" cy="2000264"/>
          </a:xfrm>
          <a:scene3d>
            <a:camera prst="perspectiveContrastingRightFacing"/>
            <a:lightRig rig="threePt" dir="t"/>
          </a:scene3d>
        </p:grpSpPr>
        <p:sp>
          <p:nvSpPr>
            <p:cNvPr id="40" name="Rechteck 39"/>
            <p:cNvSpPr/>
            <p:nvPr/>
          </p:nvSpPr>
          <p:spPr>
            <a:xfrm>
              <a:off x="0" y="4643446"/>
              <a:ext cx="2428892" cy="20002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/>
            <p:nvPr/>
          </p:nvCxnSpPr>
          <p:spPr>
            <a:xfrm>
              <a:off x="0" y="5072074"/>
              <a:ext cx="242886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214282" y="4857760"/>
              <a:ext cx="171451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214282" y="5357826"/>
              <a:ext cx="157163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214282" y="5572140"/>
              <a:ext cx="185738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214282" y="5786454"/>
              <a:ext cx="185738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214282" y="6000768"/>
              <a:ext cx="171451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214282" y="6215082"/>
              <a:ext cx="200026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214282" y="6429396"/>
              <a:ext cx="121444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/>
          <p:cNvGrpSpPr/>
          <p:nvPr/>
        </p:nvGrpSpPr>
        <p:grpSpPr>
          <a:xfrm>
            <a:off x="2714612" y="4286256"/>
            <a:ext cx="2430000" cy="2430000"/>
            <a:chOff x="2714612" y="4286256"/>
            <a:chExt cx="2430000" cy="2430000"/>
          </a:xfrm>
        </p:grpSpPr>
        <p:sp>
          <p:nvSpPr>
            <p:cNvPr id="41" name="Rechteck 40"/>
            <p:cNvSpPr/>
            <p:nvPr/>
          </p:nvSpPr>
          <p:spPr>
            <a:xfrm>
              <a:off x="2714612" y="4286256"/>
              <a:ext cx="2430000" cy="243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715166" y="4679719"/>
              <a:ext cx="2428892" cy="164307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880479" y="4716426"/>
              <a:ext cx="209826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de-DE" sz="9600" dirty="0" smtClean="0">
                  <a:solidFill>
                    <a:schemeClr val="bg1"/>
                  </a:solidFill>
                </a:rPr>
                <a:t>CSV</a:t>
              </a:r>
              <a:endParaRPr lang="de-DE" sz="9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/>
          <p:cNvSpPr/>
          <p:nvPr/>
        </p:nvSpPr>
        <p:spPr>
          <a:xfrm>
            <a:off x="3214678" y="3500438"/>
            <a:ext cx="2500330" cy="250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zieren 3"/>
          <p:cNvSpPr/>
          <p:nvPr/>
        </p:nvSpPr>
        <p:spPr>
          <a:xfrm>
            <a:off x="5572132" y="4857760"/>
            <a:ext cx="2143140" cy="2143140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7429488" y="5143488"/>
            <a:ext cx="1714512" cy="171451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4" name="Gruppieren 83"/>
          <p:cNvGrpSpPr/>
          <p:nvPr/>
        </p:nvGrpSpPr>
        <p:grpSpPr>
          <a:xfrm>
            <a:off x="3214678" y="3786190"/>
            <a:ext cx="2571736" cy="2000240"/>
            <a:chOff x="3214678" y="3786190"/>
            <a:chExt cx="2571736" cy="200024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3214678" y="3786190"/>
              <a:ext cx="2502712" cy="1930414"/>
              <a:chOff x="570678" y="3214686"/>
              <a:chExt cx="2502712" cy="1930414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571472" y="3714752"/>
                <a:ext cx="571504" cy="1428760"/>
              </a:xfrm>
              <a:prstGeom prst="rect">
                <a:avLst/>
              </a:prstGeom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1142976" y="3714752"/>
                <a:ext cx="1928826" cy="1428760"/>
              </a:xfrm>
              <a:prstGeom prst="rect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571472" y="3214686"/>
                <a:ext cx="2500330" cy="500066"/>
              </a:xfrm>
              <a:prstGeom prst="rect">
                <a:avLst/>
              </a:prstGeom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" name="Gerade Verbindung 31"/>
              <p:cNvCxnSpPr/>
              <p:nvPr/>
            </p:nvCxnSpPr>
            <p:spPr>
              <a:xfrm rot="5400000">
                <a:off x="-392941" y="4179099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rot="5400000">
                <a:off x="2108183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>
                <a:off x="571472" y="3214686"/>
                <a:ext cx="2500330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>
                <a:off x="571472" y="3714752"/>
                <a:ext cx="2500330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571472" y="5143512"/>
                <a:ext cx="2500330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rot="5400000">
                <a:off x="1465241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822299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rot="5400000">
                <a:off x="179357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Multiplizieren 39"/>
            <p:cNvSpPr/>
            <p:nvPr/>
          </p:nvSpPr>
          <p:spPr>
            <a:xfrm>
              <a:off x="4143372" y="4143380"/>
              <a:ext cx="1643042" cy="1643050"/>
            </a:xfrm>
            <a:prstGeom prst="mathMultiply">
              <a:avLst/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357158" y="3786190"/>
            <a:ext cx="2502712" cy="1930414"/>
            <a:chOff x="357158" y="3786190"/>
            <a:chExt cx="2502712" cy="1930414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357158" y="3786190"/>
              <a:ext cx="2502712" cy="1930414"/>
              <a:chOff x="570678" y="3214686"/>
              <a:chExt cx="2502712" cy="1930414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571472" y="3714752"/>
                <a:ext cx="571504" cy="1428760"/>
              </a:xfrm>
              <a:prstGeom prst="rect">
                <a:avLst/>
              </a:prstGeom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142976" y="3714752"/>
                <a:ext cx="1928826" cy="1428760"/>
              </a:xfrm>
              <a:prstGeom prst="rect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571472" y="3214686"/>
                <a:ext cx="2500330" cy="500066"/>
              </a:xfrm>
              <a:prstGeom prst="rect">
                <a:avLst/>
              </a:prstGeom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" name="Gerade Verbindung 9"/>
              <p:cNvCxnSpPr/>
              <p:nvPr/>
            </p:nvCxnSpPr>
            <p:spPr>
              <a:xfrm rot="5400000">
                <a:off x="-392941" y="4179099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rot="5400000">
                <a:off x="2108183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>
                <a:off x="571472" y="3214686"/>
                <a:ext cx="2500330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571472" y="3714752"/>
                <a:ext cx="2500330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571472" y="5143512"/>
                <a:ext cx="2500330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 rot="5400000">
                <a:off x="1465241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rot="5400000">
                <a:off x="822299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rot="5400000">
                <a:off x="179357" y="4178305"/>
                <a:ext cx="1928826" cy="1588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Ellipse 7"/>
            <p:cNvSpPr/>
            <p:nvPr/>
          </p:nvSpPr>
          <p:spPr>
            <a:xfrm>
              <a:off x="1500166" y="4357694"/>
              <a:ext cx="1285884" cy="1285884"/>
            </a:xfrm>
            <a:prstGeom prst="ellipse">
              <a:avLst/>
            </a:prstGeom>
            <a:solidFill>
              <a:srgbClr val="00B050"/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357158" y="571480"/>
            <a:ext cx="2502712" cy="1930414"/>
            <a:chOff x="570678" y="3214686"/>
            <a:chExt cx="2502712" cy="1930414"/>
          </a:xfrm>
        </p:grpSpPr>
        <p:sp>
          <p:nvSpPr>
            <p:cNvPr id="42" name="Rechteck 41"/>
            <p:cNvSpPr/>
            <p:nvPr/>
          </p:nvSpPr>
          <p:spPr>
            <a:xfrm>
              <a:off x="571472" y="3714752"/>
              <a:ext cx="571504" cy="1428760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142976" y="3714752"/>
              <a:ext cx="1928826" cy="1428760"/>
            </a:xfrm>
            <a:prstGeom prst="rect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571472" y="3214686"/>
              <a:ext cx="2500330" cy="500066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/>
            <p:nvPr/>
          </p:nvCxnSpPr>
          <p:spPr>
            <a:xfrm rot="5400000">
              <a:off x="-392941" y="4179099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108183" y="417830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571472" y="3214686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571472" y="3714752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71472" y="5143512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5400000">
              <a:off x="1465241" y="417830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>
              <a:off x="822299" y="417830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rot="5400000">
              <a:off x="179357" y="417830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3214678" y="571480"/>
            <a:ext cx="2502712" cy="1930414"/>
            <a:chOff x="3143240" y="2500306"/>
            <a:chExt cx="2502712" cy="1930414"/>
          </a:xfrm>
        </p:grpSpPr>
        <p:sp>
          <p:nvSpPr>
            <p:cNvPr id="58" name="Rechteck 57"/>
            <p:cNvSpPr/>
            <p:nvPr/>
          </p:nvSpPr>
          <p:spPr>
            <a:xfrm>
              <a:off x="3144034" y="2500306"/>
              <a:ext cx="2500330" cy="500066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4357686" y="2500306"/>
              <a:ext cx="642148" cy="50006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4357686" y="3000372"/>
              <a:ext cx="642148" cy="1428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000628" y="3000372"/>
              <a:ext cx="642148" cy="1428760"/>
            </a:xfrm>
            <a:prstGeom prst="rect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4034" y="3000372"/>
              <a:ext cx="571504" cy="1428760"/>
            </a:xfrm>
            <a:prstGeom prst="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3715538" y="3000372"/>
              <a:ext cx="642148" cy="1428760"/>
            </a:xfrm>
            <a:prstGeom prst="rect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/>
            <p:nvPr/>
          </p:nvCxnSpPr>
          <p:spPr>
            <a:xfrm rot="5400000">
              <a:off x="2179621" y="3464719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rot="5400000">
              <a:off x="4680745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3144034" y="2500306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3144034" y="3000372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3144034" y="4429132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rot="5400000">
              <a:off x="4037803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>
              <a:off x="3394861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5400000">
              <a:off x="2751919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uppieren 98"/>
          <p:cNvGrpSpPr/>
          <p:nvPr/>
        </p:nvGrpSpPr>
        <p:grpSpPr>
          <a:xfrm>
            <a:off x="6072198" y="571480"/>
            <a:ext cx="2502712" cy="1930414"/>
            <a:chOff x="5857884" y="2500306"/>
            <a:chExt cx="2502712" cy="1930414"/>
          </a:xfrm>
        </p:grpSpPr>
        <p:sp>
          <p:nvSpPr>
            <p:cNvPr id="72" name="Rechteck 71"/>
            <p:cNvSpPr/>
            <p:nvPr/>
          </p:nvSpPr>
          <p:spPr>
            <a:xfrm>
              <a:off x="5858678" y="3000372"/>
              <a:ext cx="571504" cy="1428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430182" y="3000372"/>
              <a:ext cx="1928826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5858678" y="2500306"/>
              <a:ext cx="250033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 Verbindung 74"/>
            <p:cNvCxnSpPr/>
            <p:nvPr/>
          </p:nvCxnSpPr>
          <p:spPr>
            <a:xfrm rot="5400000">
              <a:off x="4894265" y="3464719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5400000">
              <a:off x="7395389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858678" y="2500306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5858678" y="3000372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5858678" y="4429132"/>
              <a:ext cx="250033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rot="5400000">
              <a:off x="6752447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rot="5400000">
              <a:off x="6109505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rot="5400000">
              <a:off x="5466563" y="3463925"/>
              <a:ext cx="1928826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857224" y="142853"/>
            <a:ext cx="1571636" cy="2143139"/>
            <a:chOff x="857224" y="142853"/>
            <a:chExt cx="1571636" cy="2143139"/>
          </a:xfrm>
        </p:grpSpPr>
        <p:sp>
          <p:nvSpPr>
            <p:cNvPr id="8" name="Ellipse 7"/>
            <p:cNvSpPr/>
            <p:nvPr/>
          </p:nvSpPr>
          <p:spPr>
            <a:xfrm>
              <a:off x="857224" y="1643050"/>
              <a:ext cx="642942" cy="642942"/>
            </a:xfrm>
            <a:prstGeom prst="ellipse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10"/>
            <p:cNvCxnSpPr>
              <a:stCxn id="8" idx="6"/>
            </p:cNvCxnSpPr>
            <p:nvPr/>
          </p:nvCxnSpPr>
          <p:spPr>
            <a:xfrm flipH="1" flipV="1">
              <a:off x="1428728" y="142853"/>
              <a:ext cx="71438" cy="1821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16200000" flipV="1">
              <a:off x="642898" y="714368"/>
              <a:ext cx="1643098" cy="6429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lipse 20"/>
            <p:cNvSpPr/>
            <p:nvPr/>
          </p:nvSpPr>
          <p:spPr>
            <a:xfrm>
              <a:off x="1785918" y="1428736"/>
              <a:ext cx="642942" cy="642942"/>
            </a:xfrm>
            <a:prstGeom prst="ellipse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072066" y="0"/>
            <a:ext cx="2430000" cy="2430000"/>
            <a:chOff x="285720" y="3071810"/>
            <a:chExt cx="2430000" cy="2430000"/>
          </a:xfrm>
        </p:grpSpPr>
        <p:sp>
          <p:nvSpPr>
            <p:cNvPr id="5" name="Rechteck 4"/>
            <p:cNvSpPr/>
            <p:nvPr/>
          </p:nvSpPr>
          <p:spPr>
            <a:xfrm>
              <a:off x="285720" y="3071810"/>
              <a:ext cx="2430000" cy="243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efaltete Ecke 23"/>
            <p:cNvSpPr/>
            <p:nvPr/>
          </p:nvSpPr>
          <p:spPr>
            <a:xfrm rot="16200000">
              <a:off x="321439" y="3464719"/>
              <a:ext cx="1857388" cy="1357322"/>
            </a:xfrm>
            <a:prstGeom prst="foldedCorner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efaltete Ecke 24"/>
            <p:cNvSpPr/>
            <p:nvPr/>
          </p:nvSpPr>
          <p:spPr>
            <a:xfrm rot="16200000">
              <a:off x="750067" y="3821909"/>
              <a:ext cx="1857388" cy="1357322"/>
            </a:xfrm>
            <a:prstGeom prst="foldedCorner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2571736" y="0"/>
            <a:ext cx="2430000" cy="2430000"/>
            <a:chOff x="4286248" y="3286124"/>
            <a:chExt cx="2430000" cy="2430000"/>
          </a:xfrm>
        </p:grpSpPr>
        <p:sp>
          <p:nvSpPr>
            <p:cNvPr id="34" name="Rechteck 33"/>
            <p:cNvSpPr/>
            <p:nvPr/>
          </p:nvSpPr>
          <p:spPr>
            <a:xfrm>
              <a:off x="4286248" y="3286124"/>
              <a:ext cx="2430000" cy="243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4714876" y="3357562"/>
              <a:ext cx="1643074" cy="2286016"/>
            </a:xfrm>
            <a:prstGeom prst="roundRect">
              <a:avLst>
                <a:gd name="adj" fmla="val 10202"/>
              </a:avLst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Gefaltete Ecke 29"/>
            <p:cNvSpPr/>
            <p:nvPr/>
          </p:nvSpPr>
          <p:spPr>
            <a:xfrm rot="16200000">
              <a:off x="4607719" y="3893347"/>
              <a:ext cx="1857388" cy="1357322"/>
            </a:xfrm>
            <a:prstGeom prst="foldedCorner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Manuelle Verarbeitung 31"/>
            <p:cNvSpPr/>
            <p:nvPr/>
          </p:nvSpPr>
          <p:spPr>
            <a:xfrm rot="10800000">
              <a:off x="5214942" y="3429000"/>
              <a:ext cx="714380" cy="428628"/>
            </a:xfrm>
            <a:prstGeom prst="flowChartManualOperation">
              <a:avLst/>
            </a:prstGeom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Freihandform 17"/>
          <p:cNvSpPr/>
          <p:nvPr/>
        </p:nvSpPr>
        <p:spPr>
          <a:xfrm>
            <a:off x="357158" y="2143116"/>
            <a:ext cx="2407511" cy="1787500"/>
          </a:xfrm>
          <a:custGeom>
            <a:avLst/>
            <a:gdLst>
              <a:gd name="connsiteX0" fmla="*/ 0 w 3121891"/>
              <a:gd name="connsiteY0" fmla="*/ 942109 h 1930400"/>
              <a:gd name="connsiteX1" fmla="*/ 895927 w 3121891"/>
              <a:gd name="connsiteY1" fmla="*/ 1930400 h 1930400"/>
              <a:gd name="connsiteX2" fmla="*/ 3121891 w 3121891"/>
              <a:gd name="connsiteY2" fmla="*/ 0 h 1930400"/>
              <a:gd name="connsiteX3" fmla="*/ 914400 w 3121891"/>
              <a:gd name="connsiteY3" fmla="*/ 1403927 h 1930400"/>
              <a:gd name="connsiteX4" fmla="*/ 0 w 3121891"/>
              <a:gd name="connsiteY4" fmla="*/ 942109 h 1930400"/>
              <a:gd name="connsiteX0" fmla="*/ 0 w 2550355"/>
              <a:gd name="connsiteY0" fmla="*/ 942109 h 1930400"/>
              <a:gd name="connsiteX1" fmla="*/ 895927 w 2550355"/>
              <a:gd name="connsiteY1" fmla="*/ 1930400 h 1930400"/>
              <a:gd name="connsiteX2" fmla="*/ 2550355 w 2550355"/>
              <a:gd name="connsiteY2" fmla="*/ 0 h 1930400"/>
              <a:gd name="connsiteX3" fmla="*/ 914400 w 2550355"/>
              <a:gd name="connsiteY3" fmla="*/ 1403927 h 1930400"/>
              <a:gd name="connsiteX4" fmla="*/ 0 w 2550355"/>
              <a:gd name="connsiteY4" fmla="*/ 942109 h 1930400"/>
              <a:gd name="connsiteX0" fmla="*/ 0 w 2550355"/>
              <a:gd name="connsiteY0" fmla="*/ 942109 h 1930400"/>
              <a:gd name="connsiteX1" fmla="*/ 895927 w 2550355"/>
              <a:gd name="connsiteY1" fmla="*/ 1930400 h 1930400"/>
              <a:gd name="connsiteX2" fmla="*/ 2550355 w 2550355"/>
              <a:gd name="connsiteY2" fmla="*/ 0 h 1930400"/>
              <a:gd name="connsiteX3" fmla="*/ 771492 w 2550355"/>
              <a:gd name="connsiteY3" fmla="*/ 1403927 h 1930400"/>
              <a:gd name="connsiteX4" fmla="*/ 0 w 2550355"/>
              <a:gd name="connsiteY4" fmla="*/ 942109 h 1930400"/>
              <a:gd name="connsiteX0" fmla="*/ 0 w 2550355"/>
              <a:gd name="connsiteY0" fmla="*/ 942109 h 1930400"/>
              <a:gd name="connsiteX1" fmla="*/ 895927 w 2550355"/>
              <a:gd name="connsiteY1" fmla="*/ 1930400 h 1930400"/>
              <a:gd name="connsiteX2" fmla="*/ 2550355 w 2550355"/>
              <a:gd name="connsiteY2" fmla="*/ 0 h 1930400"/>
              <a:gd name="connsiteX3" fmla="*/ 914336 w 2550355"/>
              <a:gd name="connsiteY3" fmla="*/ 1546779 h 1930400"/>
              <a:gd name="connsiteX4" fmla="*/ 0 w 2550355"/>
              <a:gd name="connsiteY4" fmla="*/ 942109 h 1930400"/>
              <a:gd name="connsiteX0" fmla="*/ 0 w 2550355"/>
              <a:gd name="connsiteY0" fmla="*/ 942109 h 1930400"/>
              <a:gd name="connsiteX1" fmla="*/ 895927 w 2550355"/>
              <a:gd name="connsiteY1" fmla="*/ 1930400 h 1930400"/>
              <a:gd name="connsiteX2" fmla="*/ 2550355 w 2550355"/>
              <a:gd name="connsiteY2" fmla="*/ 0 h 1930400"/>
              <a:gd name="connsiteX3" fmla="*/ 914336 w 2550355"/>
              <a:gd name="connsiteY3" fmla="*/ 1403879 h 1930400"/>
              <a:gd name="connsiteX4" fmla="*/ 0 w 2550355"/>
              <a:gd name="connsiteY4" fmla="*/ 942109 h 1930400"/>
              <a:gd name="connsiteX0" fmla="*/ 0 w 2550355"/>
              <a:gd name="connsiteY0" fmla="*/ 942109 h 1787500"/>
              <a:gd name="connsiteX1" fmla="*/ 895927 w 2550355"/>
              <a:gd name="connsiteY1" fmla="*/ 1787500 h 1787500"/>
              <a:gd name="connsiteX2" fmla="*/ 2550355 w 2550355"/>
              <a:gd name="connsiteY2" fmla="*/ 0 h 1787500"/>
              <a:gd name="connsiteX3" fmla="*/ 914336 w 2550355"/>
              <a:gd name="connsiteY3" fmla="*/ 1403879 h 1787500"/>
              <a:gd name="connsiteX4" fmla="*/ 0 w 2550355"/>
              <a:gd name="connsiteY4" fmla="*/ 942109 h 1787500"/>
              <a:gd name="connsiteX0" fmla="*/ 0 w 2550355"/>
              <a:gd name="connsiteY0" fmla="*/ 942109 h 1787500"/>
              <a:gd name="connsiteX1" fmla="*/ 895927 w 2550355"/>
              <a:gd name="connsiteY1" fmla="*/ 1787500 h 1787500"/>
              <a:gd name="connsiteX2" fmla="*/ 2550355 w 2550355"/>
              <a:gd name="connsiteY2" fmla="*/ 0 h 1787500"/>
              <a:gd name="connsiteX3" fmla="*/ 699990 w 2550355"/>
              <a:gd name="connsiteY3" fmla="*/ 975227 h 1787500"/>
              <a:gd name="connsiteX4" fmla="*/ 0 w 2550355"/>
              <a:gd name="connsiteY4" fmla="*/ 942109 h 1787500"/>
              <a:gd name="connsiteX0" fmla="*/ 0 w 2550355"/>
              <a:gd name="connsiteY0" fmla="*/ 942109 h 1787500"/>
              <a:gd name="connsiteX1" fmla="*/ 895927 w 2550355"/>
              <a:gd name="connsiteY1" fmla="*/ 1787500 h 1787500"/>
              <a:gd name="connsiteX2" fmla="*/ 2550355 w 2550355"/>
              <a:gd name="connsiteY2" fmla="*/ 0 h 1787500"/>
              <a:gd name="connsiteX3" fmla="*/ 877087 w 2550355"/>
              <a:gd name="connsiteY3" fmla="*/ 1431556 h 1787500"/>
              <a:gd name="connsiteX4" fmla="*/ 0 w 2550355"/>
              <a:gd name="connsiteY4" fmla="*/ 942109 h 1787500"/>
              <a:gd name="connsiteX0" fmla="*/ 0 w 2407511"/>
              <a:gd name="connsiteY0" fmla="*/ 942109 h 1787500"/>
              <a:gd name="connsiteX1" fmla="*/ 753083 w 2407511"/>
              <a:gd name="connsiteY1" fmla="*/ 1787500 h 1787500"/>
              <a:gd name="connsiteX2" fmla="*/ 2407511 w 2407511"/>
              <a:gd name="connsiteY2" fmla="*/ 0 h 1787500"/>
              <a:gd name="connsiteX3" fmla="*/ 734243 w 2407511"/>
              <a:gd name="connsiteY3" fmla="*/ 1431556 h 1787500"/>
              <a:gd name="connsiteX4" fmla="*/ 0 w 2407511"/>
              <a:gd name="connsiteY4" fmla="*/ 942109 h 1787500"/>
              <a:gd name="connsiteX0" fmla="*/ 0 w 2407511"/>
              <a:gd name="connsiteY0" fmla="*/ 942109 h 1787500"/>
              <a:gd name="connsiteX1" fmla="*/ 753083 w 2407511"/>
              <a:gd name="connsiteY1" fmla="*/ 1787500 h 1787500"/>
              <a:gd name="connsiteX2" fmla="*/ 2407511 w 2407511"/>
              <a:gd name="connsiteY2" fmla="*/ 0 h 1787500"/>
              <a:gd name="connsiteX3" fmla="*/ 734243 w 2407511"/>
              <a:gd name="connsiteY3" fmla="*/ 1288656 h 1787500"/>
              <a:gd name="connsiteX4" fmla="*/ 0 w 2407511"/>
              <a:gd name="connsiteY4" fmla="*/ 942109 h 17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511" h="1787500">
                <a:moveTo>
                  <a:pt x="0" y="942109"/>
                </a:moveTo>
                <a:lnTo>
                  <a:pt x="753083" y="1787500"/>
                </a:lnTo>
                <a:lnTo>
                  <a:pt x="2407511" y="0"/>
                </a:lnTo>
                <a:lnTo>
                  <a:pt x="734243" y="1288656"/>
                </a:lnTo>
                <a:lnTo>
                  <a:pt x="0" y="942109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2786050" y="3643314"/>
            <a:ext cx="2357454" cy="2286016"/>
            <a:chOff x="2786050" y="3643314"/>
            <a:chExt cx="2357454" cy="2286016"/>
          </a:xfrm>
        </p:grpSpPr>
        <p:sp>
          <p:nvSpPr>
            <p:cNvPr id="20" name="Eine Ecke des Rechtecks schneiden 19"/>
            <p:cNvSpPr/>
            <p:nvPr/>
          </p:nvSpPr>
          <p:spPr>
            <a:xfrm rot="10800000">
              <a:off x="2786050" y="3643314"/>
              <a:ext cx="2357454" cy="2286016"/>
            </a:xfrm>
            <a:prstGeom prst="snip1Rect">
              <a:avLst>
                <a:gd name="adj" fmla="val 8586"/>
              </a:avLst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3143240" y="3714752"/>
              <a:ext cx="1643074" cy="128588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357554" y="3929066"/>
              <a:ext cx="928694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3357554" y="4143380"/>
              <a:ext cx="107157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3357554" y="4357694"/>
              <a:ext cx="100013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357554" y="4572008"/>
              <a:ext cx="71438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3357554" y="4786322"/>
              <a:ext cx="114300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3214678" y="5214950"/>
              <a:ext cx="1071570" cy="714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86116" y="5286388"/>
              <a:ext cx="357190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5715008" y="3286124"/>
            <a:ext cx="2430000" cy="2430000"/>
            <a:chOff x="5715008" y="3286124"/>
            <a:chExt cx="2430000" cy="2430000"/>
          </a:xfrm>
        </p:grpSpPr>
        <p:sp>
          <p:nvSpPr>
            <p:cNvPr id="46" name="Rechteck 45"/>
            <p:cNvSpPr/>
            <p:nvPr/>
          </p:nvSpPr>
          <p:spPr>
            <a:xfrm>
              <a:off x="5715008" y="3286124"/>
              <a:ext cx="2430000" cy="243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6429388" y="3357562"/>
              <a:ext cx="1071570" cy="2294365"/>
              <a:chOff x="4500562" y="2786058"/>
              <a:chExt cx="1714512" cy="3651687"/>
            </a:xfrm>
          </p:grpSpPr>
          <p:sp>
            <p:nvSpPr>
              <p:cNvPr id="39" name="Freihandform 38"/>
              <p:cNvSpPr/>
              <p:nvPr/>
            </p:nvSpPr>
            <p:spPr>
              <a:xfrm>
                <a:off x="4775200" y="4211782"/>
                <a:ext cx="1080655" cy="2225963"/>
              </a:xfrm>
              <a:custGeom>
                <a:avLst/>
                <a:gdLst>
                  <a:gd name="connsiteX0" fmla="*/ 0 w 1080655"/>
                  <a:gd name="connsiteY0" fmla="*/ 27709 h 2225963"/>
                  <a:gd name="connsiteX1" fmla="*/ 0 w 1080655"/>
                  <a:gd name="connsiteY1" fmla="*/ 1939636 h 2225963"/>
                  <a:gd name="connsiteX2" fmla="*/ 249382 w 1080655"/>
                  <a:gd name="connsiteY2" fmla="*/ 2225963 h 2225963"/>
                  <a:gd name="connsiteX3" fmla="*/ 1071418 w 1080655"/>
                  <a:gd name="connsiteY3" fmla="*/ 1736436 h 2225963"/>
                  <a:gd name="connsiteX4" fmla="*/ 637309 w 1080655"/>
                  <a:gd name="connsiteY4" fmla="*/ 1487054 h 2225963"/>
                  <a:gd name="connsiteX5" fmla="*/ 1080655 w 1080655"/>
                  <a:gd name="connsiteY5" fmla="*/ 1182254 h 2225963"/>
                  <a:gd name="connsiteX6" fmla="*/ 637309 w 1080655"/>
                  <a:gd name="connsiteY6" fmla="*/ 923636 h 2225963"/>
                  <a:gd name="connsiteX7" fmla="*/ 1080655 w 1080655"/>
                  <a:gd name="connsiteY7" fmla="*/ 572654 h 2225963"/>
                  <a:gd name="connsiteX8" fmla="*/ 701964 w 1080655"/>
                  <a:gd name="connsiteY8" fmla="*/ 0 h 2225963"/>
                  <a:gd name="connsiteX9" fmla="*/ 0 w 1080655"/>
                  <a:gd name="connsiteY9" fmla="*/ 27709 h 2225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0655" h="2225963">
                    <a:moveTo>
                      <a:pt x="0" y="27709"/>
                    </a:moveTo>
                    <a:lnTo>
                      <a:pt x="0" y="1939636"/>
                    </a:lnTo>
                    <a:lnTo>
                      <a:pt x="249382" y="2225963"/>
                    </a:lnTo>
                    <a:lnTo>
                      <a:pt x="1071418" y="1736436"/>
                    </a:lnTo>
                    <a:lnTo>
                      <a:pt x="637309" y="1487054"/>
                    </a:lnTo>
                    <a:lnTo>
                      <a:pt x="1080655" y="1182254"/>
                    </a:lnTo>
                    <a:lnTo>
                      <a:pt x="637309" y="923636"/>
                    </a:lnTo>
                    <a:lnTo>
                      <a:pt x="1080655" y="572654"/>
                    </a:lnTo>
                    <a:lnTo>
                      <a:pt x="701964" y="0"/>
                    </a:lnTo>
                    <a:lnTo>
                      <a:pt x="0" y="27709"/>
                    </a:lnTo>
                    <a:close/>
                  </a:path>
                </a:pathLst>
              </a:cu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4500562" y="2786058"/>
                <a:ext cx="1714512" cy="178595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Akkord 39"/>
              <p:cNvSpPr/>
              <p:nvPr/>
            </p:nvSpPr>
            <p:spPr>
              <a:xfrm>
                <a:off x="4857752" y="3071810"/>
                <a:ext cx="1086215" cy="943338"/>
              </a:xfrm>
              <a:prstGeom prst="chord">
                <a:avLst>
                  <a:gd name="adj1" fmla="val 10521451"/>
                  <a:gd name="adj2" fmla="val 3011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Olaf Neumann</dc:creator>
  <cp:lastModifiedBy>Olaf</cp:lastModifiedBy>
  <cp:revision>47</cp:revision>
  <dcterms:created xsi:type="dcterms:W3CDTF">2008-07-25T21:22:26Z</dcterms:created>
  <dcterms:modified xsi:type="dcterms:W3CDTF">2010-02-19T10:08:04Z</dcterms:modified>
</cp:coreProperties>
</file>