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png&amp;ehk=IGBeWi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  <p:sldId id="263" r:id="rId7"/>
    <p:sldId id="262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1A01-BDFD-4C35-A1D7-208C07325B94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63C25DE-EA57-405A-85EA-94955D45A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80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1A01-BDFD-4C35-A1D7-208C07325B94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63C25DE-EA57-405A-85EA-94955D45A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4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1A01-BDFD-4C35-A1D7-208C07325B94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63C25DE-EA57-405A-85EA-94955D45A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59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1A01-BDFD-4C35-A1D7-208C07325B94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63C25DE-EA57-405A-85EA-94955D45A2A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2478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1A01-BDFD-4C35-A1D7-208C07325B94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63C25DE-EA57-405A-85EA-94955D45A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13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1A01-BDFD-4C35-A1D7-208C07325B94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25DE-EA57-405A-85EA-94955D45A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75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1A01-BDFD-4C35-A1D7-208C07325B94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25DE-EA57-405A-85EA-94955D45A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00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1A01-BDFD-4C35-A1D7-208C07325B94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25DE-EA57-405A-85EA-94955D45A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01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A631A01-BDFD-4C35-A1D7-208C07325B94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63C25DE-EA57-405A-85EA-94955D45A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53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4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1A01-BDFD-4C35-A1D7-208C07325B94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25DE-EA57-405A-85EA-94955D45A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9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1A01-BDFD-4C35-A1D7-208C07325B94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63C25DE-EA57-405A-85EA-94955D45A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7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1A01-BDFD-4C35-A1D7-208C07325B94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25DE-EA57-405A-85EA-94955D45A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4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1A01-BDFD-4C35-A1D7-208C07325B94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25DE-EA57-405A-85EA-94955D45A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8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1A01-BDFD-4C35-A1D7-208C07325B94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25DE-EA57-405A-85EA-94955D45A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4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1A01-BDFD-4C35-A1D7-208C07325B94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25DE-EA57-405A-85EA-94955D45A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1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1A01-BDFD-4C35-A1D7-208C07325B94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25DE-EA57-405A-85EA-94955D45A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4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31A01-BDFD-4C35-A1D7-208C07325B94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C25DE-EA57-405A-85EA-94955D45A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38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31A01-BDFD-4C35-A1D7-208C07325B94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C25DE-EA57-405A-85EA-94955D45A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97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&amp;ehk=IGBeWi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HIKEAWAY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Alex, Connor, Garrett, Todd</a:t>
            </a:r>
          </a:p>
        </p:txBody>
      </p:sp>
    </p:spTree>
    <p:extLst>
      <p:ext uri="{BB962C8B-B14F-4D97-AF65-F5344CB8AC3E}">
        <p14:creationId xmlns:p14="http://schemas.microsoft.com/office/powerpoint/2010/main" val="161502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hikers are often discouraged</a:t>
            </a:r>
          </a:p>
          <a:p>
            <a:r>
              <a:rPr lang="en-US" dirty="0"/>
              <a:t>Too many hikes to choose from</a:t>
            </a:r>
          </a:p>
          <a:p>
            <a:r>
              <a:rPr lang="en-US" dirty="0"/>
              <a:t>WTA rating information inadequate</a:t>
            </a:r>
          </a:p>
          <a:p>
            <a:r>
              <a:rPr lang="en-US" dirty="0"/>
              <a:t>No hiking progression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45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app that gives trail suggestions</a:t>
            </a:r>
          </a:p>
          <a:p>
            <a:r>
              <a:rPr lang="en-US" dirty="0"/>
              <a:t>Based on:</a:t>
            </a:r>
          </a:p>
          <a:p>
            <a:pPr lvl="1"/>
            <a:r>
              <a:rPr lang="en-US" dirty="0"/>
              <a:t>Hiker skill level</a:t>
            </a:r>
          </a:p>
          <a:p>
            <a:pPr lvl="2"/>
            <a:r>
              <a:rPr lang="en-US" dirty="0"/>
              <a:t>Complex algorithm</a:t>
            </a:r>
          </a:p>
          <a:p>
            <a:pPr lvl="1"/>
            <a:r>
              <a:rPr lang="en-US" dirty="0"/>
              <a:t>Trail difficulty</a:t>
            </a:r>
          </a:p>
          <a:p>
            <a:pPr lvl="2"/>
            <a:r>
              <a:rPr lang="en-US" dirty="0"/>
              <a:t>Length</a:t>
            </a:r>
          </a:p>
          <a:p>
            <a:pPr lvl="2"/>
            <a:r>
              <a:rPr lang="en-US" dirty="0"/>
              <a:t>Elevation gain</a:t>
            </a:r>
          </a:p>
          <a:p>
            <a:pPr lvl="2"/>
            <a:r>
              <a:rPr lang="en-US" dirty="0"/>
              <a:t>Steepness</a:t>
            </a:r>
          </a:p>
          <a:p>
            <a:r>
              <a:rPr lang="en-US" dirty="0"/>
              <a:t>Sentient AI suggestions will improve over time</a:t>
            </a:r>
          </a:p>
        </p:txBody>
      </p:sp>
    </p:spTree>
    <p:extLst>
      <p:ext uri="{BB962C8B-B14F-4D97-AF65-F5344CB8AC3E}">
        <p14:creationId xmlns:p14="http://schemas.microsoft.com/office/powerpoint/2010/main" val="374104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 gathered from WTA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67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52" y="2312893"/>
            <a:ext cx="9387815" cy="4318222"/>
          </a:xfrm>
        </p:spPr>
      </p:pic>
    </p:spTree>
    <p:extLst>
      <p:ext uri="{BB962C8B-B14F-4D97-AF65-F5344CB8AC3E}">
        <p14:creationId xmlns:p14="http://schemas.microsoft.com/office/powerpoint/2010/main" val="3317655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T-MOBILE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Promote healthy and active lifestyle</a:t>
            </a:r>
          </a:p>
          <a:p>
            <a:r>
              <a:rPr lang="en-US" dirty="0"/>
              <a:t>Increases outdoor exposure</a:t>
            </a:r>
            <a:endParaRPr lang="en-US" dirty="0"/>
          </a:p>
          <a:p>
            <a:r>
              <a:rPr lang="en-US" dirty="0"/>
              <a:t>Positive impact on communities</a:t>
            </a:r>
          </a:p>
          <a:p>
            <a:r>
              <a:rPr lang="en-US" dirty="0"/>
              <a:t>Relevant advertising opportunities</a:t>
            </a:r>
          </a:p>
          <a:p>
            <a:r>
              <a:rPr lang="en-US" dirty="0"/>
              <a:t>Partnership with Washington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20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Django</a:t>
            </a:r>
          </a:p>
          <a:p>
            <a:r>
              <a:rPr lang="en-US" dirty="0"/>
              <a:t>Sentient AI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Big Data</a:t>
            </a:r>
          </a:p>
          <a:p>
            <a:r>
              <a:rPr lang="en-US" dirty="0"/>
              <a:t>Probabilistic Model</a:t>
            </a:r>
          </a:p>
        </p:txBody>
      </p:sp>
    </p:spTree>
    <p:extLst>
      <p:ext uri="{BB962C8B-B14F-4D97-AF65-F5344CB8AC3E}">
        <p14:creationId xmlns:p14="http://schemas.microsoft.com/office/powerpoint/2010/main" val="4290779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and web apps integration</a:t>
            </a:r>
          </a:p>
          <a:p>
            <a:r>
              <a:rPr lang="en-US" dirty="0"/>
              <a:t>Pull data from health apps for more accurate skill level</a:t>
            </a:r>
          </a:p>
          <a:p>
            <a:r>
              <a:rPr lang="en-US" dirty="0"/>
              <a:t>Pair users of similar skill levels</a:t>
            </a:r>
          </a:p>
          <a:p>
            <a:r>
              <a:rPr lang="en-US" dirty="0"/>
              <a:t>Hiking in groups averages skill levels</a:t>
            </a:r>
          </a:p>
        </p:txBody>
      </p:sp>
    </p:spTree>
    <p:extLst>
      <p:ext uri="{BB962C8B-B14F-4D97-AF65-F5344CB8AC3E}">
        <p14:creationId xmlns:p14="http://schemas.microsoft.com/office/powerpoint/2010/main" val="2710613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HIKEAWAY</a:t>
            </a:r>
          </a:p>
        </p:txBody>
      </p:sp>
      <p:pic>
        <p:nvPicPr>
          <p:cNvPr id="5" name="Content Placeholder 4" descr="Need More &lt;strong&gt;Coffee&lt;/strong&gt; Squirrel by KomankK on DeviantAr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56" y="2336800"/>
            <a:ext cx="3598863" cy="3598863"/>
          </a:xfrm>
        </p:spPr>
      </p:pic>
    </p:spTree>
    <p:extLst>
      <p:ext uri="{BB962C8B-B14F-4D97-AF65-F5344CB8AC3E}">
        <p14:creationId xmlns:p14="http://schemas.microsoft.com/office/powerpoint/2010/main" val="395471372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59</TotalTime>
  <Words>125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HIKEAWAY</vt:lpstr>
      <vt:lpstr>PROBLEM</vt:lpstr>
      <vt:lpstr>SOLUTION</vt:lpstr>
      <vt:lpstr>DEMO</vt:lpstr>
      <vt:lpstr>WEB APP</vt:lpstr>
      <vt:lpstr>T-MOBILE</vt:lpstr>
      <vt:lpstr>TECHNOLOGY</vt:lpstr>
      <vt:lpstr>FUTURE</vt:lpstr>
      <vt:lpstr>HIKEAWAY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Hikeaway</dc:title>
  <dc:creator>Todd Crane</dc:creator>
  <cp:lastModifiedBy>Todd Crane</cp:lastModifiedBy>
  <cp:revision>1</cp:revision>
  <dcterms:created xsi:type="dcterms:W3CDTF">2017-03-26T21:19:46Z</dcterms:created>
  <dcterms:modified xsi:type="dcterms:W3CDTF">2017-03-26T22:18:46Z</dcterms:modified>
</cp:coreProperties>
</file>