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Sesión</a:t>
            </a:r>
            <a:r>
              <a:rPr lang="en-US" sz="4400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Tutorias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Matlab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B9EB-8FAE-4861-99DD-986D623A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2026-E5F2-44F3-851C-543A5558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Sort</a:t>
            </a:r>
            <a:endParaRPr lang="es-MX" dirty="0"/>
          </a:p>
          <a:p>
            <a:r>
              <a:rPr lang="es-MX" dirty="0" err="1"/>
              <a:t>For</a:t>
            </a:r>
            <a:r>
              <a:rPr lang="es-MX" dirty="0"/>
              <a:t>/</a:t>
            </a:r>
            <a:r>
              <a:rPr lang="es-MX" dirty="0" err="1"/>
              <a:t>while</a:t>
            </a:r>
            <a:endParaRPr lang="es-MX" dirty="0"/>
          </a:p>
          <a:p>
            <a:r>
              <a:rPr lang="es-MX" dirty="0"/>
              <a:t>Funciones </a:t>
            </a:r>
          </a:p>
          <a:p>
            <a:r>
              <a:rPr lang="es-MX" dirty="0"/>
              <a:t>Pasar de matemáticas a código</a:t>
            </a:r>
          </a:p>
          <a:p>
            <a:r>
              <a:rPr lang="es-MX" dirty="0"/>
              <a:t>Tic, </a:t>
            </a:r>
            <a:r>
              <a:rPr lang="es-MX" dirty="0" err="1"/>
              <a:t>toc</a:t>
            </a:r>
            <a:r>
              <a:rPr lang="es-MX" dirty="0"/>
              <a:t> </a:t>
            </a:r>
          </a:p>
          <a:p>
            <a:r>
              <a:rPr lang="es-MX" dirty="0" err="1"/>
              <a:t>Graficacion</a:t>
            </a:r>
            <a:endParaRPr lang="es-MX" dirty="0"/>
          </a:p>
          <a:p>
            <a:r>
              <a:rPr lang="es-MX" dirty="0"/>
              <a:t>Vector vs </a:t>
            </a:r>
            <a:r>
              <a:rPr lang="es-MX" dirty="0" err="1"/>
              <a:t>For</a:t>
            </a:r>
            <a:endParaRPr lang="es-MX" dirty="0"/>
          </a:p>
          <a:p>
            <a:r>
              <a:rPr lang="es-MX" dirty="0"/>
              <a:t>Diferenciación e </a:t>
            </a:r>
            <a:r>
              <a:rPr lang="es-MX" dirty="0" err="1"/>
              <a:t>integracion</a:t>
            </a:r>
            <a:endParaRPr lang="es-MX" dirty="0"/>
          </a:p>
        </p:txBody>
      </p:sp>
      <p:pic>
        <p:nvPicPr>
          <p:cNvPr id="1026" name="Picture 2" descr="MATLAB - Wikipedia, la enciclopedia libre">
            <a:extLst>
              <a:ext uri="{FF2B5EF4-FFF2-40B4-BE49-F238E27FC236}">
                <a16:creationId xmlns:a16="http://schemas.microsoft.com/office/drawing/2014/main" id="{0E7FB1AD-8CBB-49B6-8CD5-8192524DF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195" y="1260282"/>
            <a:ext cx="5292005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8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617E-4784-45D6-B9C0-2FC2F01A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mates a </a:t>
            </a:r>
            <a:r>
              <a:rPr lang="en-US" dirty="0" err="1"/>
              <a:t>código</a:t>
            </a:r>
            <a:r>
              <a:rPr lang="en-US" dirty="0"/>
              <a:t> 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999B-D0D0-462C-92D2-4E50C6F91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2" descr="Deep Learning Neural Networks Explained in Plain English">
            <a:extLst>
              <a:ext uri="{FF2B5EF4-FFF2-40B4-BE49-F238E27FC236}">
                <a16:creationId xmlns:a16="http://schemas.microsoft.com/office/drawing/2014/main" id="{4DAA7DFC-BD46-4D09-B52B-97FCCF7F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884" y="1810976"/>
            <a:ext cx="5402911" cy="443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133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{D7B31735-68A8-4D3C-A6F9-E992FB5143AC}tf78438558_win32</Template>
  <TotalTime>251</TotalTime>
  <Words>31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Garamond</vt:lpstr>
      <vt:lpstr>SavonVTI</vt:lpstr>
      <vt:lpstr>Sesión 3</vt:lpstr>
      <vt:lpstr>Agenda</vt:lpstr>
      <vt:lpstr>De mates a código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3</dc:title>
  <dc:creator>Abraham Rodriguez</dc:creator>
  <cp:lastModifiedBy>Abraham Rodriguez</cp:lastModifiedBy>
  <cp:revision>3</cp:revision>
  <dcterms:created xsi:type="dcterms:W3CDTF">2021-03-26T19:29:06Z</dcterms:created>
  <dcterms:modified xsi:type="dcterms:W3CDTF">2021-03-27T00:03:52Z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