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  <p:sldId id="258" r:id="rId7"/>
    <p:sldId id="260" r:id="rId8"/>
    <p:sldId id="271" r:id="rId9"/>
    <p:sldId id="261" r:id="rId10"/>
    <p:sldId id="262" r:id="rId11"/>
    <p:sldId id="263" r:id="rId12"/>
    <p:sldId id="272" r:id="rId13"/>
    <p:sldId id="264" r:id="rId14"/>
    <p:sldId id="265" r:id="rId15"/>
    <p:sldId id="266" r:id="rId16"/>
    <p:sldId id="270" r:id="rId17"/>
    <p:sldId id="267" r:id="rId18"/>
    <p:sldId id="268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Sesi</a:t>
            </a:r>
            <a:r>
              <a:rPr lang="es-ES" sz="4400" dirty="0" err="1">
                <a:solidFill>
                  <a:schemeClr val="tx1"/>
                </a:solidFill>
              </a:rPr>
              <a:t>ó</a:t>
            </a:r>
            <a:r>
              <a:rPr lang="en-US" sz="4400" dirty="0">
                <a:solidFill>
                  <a:schemeClr val="tx1"/>
                </a:solidFill>
              </a:rPr>
              <a:t>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34DA-4402-45E8-9F2B-84DAAF56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Convolution and Normalized Cross Correlation on Kepler Architecture">
            <a:extLst>
              <a:ext uri="{FF2B5EF4-FFF2-40B4-BE49-F238E27FC236}">
                <a16:creationId xmlns:a16="http://schemas.microsoft.com/office/drawing/2014/main" id="{7D09038B-8842-4AF4-8FBA-9262F05E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895350"/>
            <a:ext cx="63531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8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C3F6-0368-49C7-8401-FD262FEC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B6CCB-6EBF-4A27-9509-5729A063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3337"/>
            <a:ext cx="97631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F74F-B353-4198-9722-331F5337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0CBEF-D00C-468A-918A-34C201FE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23825"/>
            <a:ext cx="100012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5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FEAA-CC36-42EC-86B4-D5F4470F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3AD4E-CCB0-436A-8D94-ABC6502F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1" y="2312885"/>
            <a:ext cx="10829817" cy="30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28B4-A711-4604-AFC6-0E47AE8D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disciplinas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34787-286E-48E9-BA35-0837C9D8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466975"/>
            <a:ext cx="8715375" cy="1924050"/>
          </a:xfrm>
          <a:prstGeom prst="rect">
            <a:avLst/>
          </a:prstGeom>
        </p:spPr>
      </p:pic>
      <p:pic>
        <p:nvPicPr>
          <p:cNvPr id="6152" name="Picture 8" descr="Convolution Theorem">
            <a:extLst>
              <a:ext uri="{FF2B5EF4-FFF2-40B4-BE49-F238E27FC236}">
                <a16:creationId xmlns:a16="http://schemas.microsoft.com/office/drawing/2014/main" id="{B0C9B517-56A9-4A83-9B2F-A086130A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49" y="4586324"/>
            <a:ext cx="48387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6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FF2-4A28-4D6F-BB8F-F9C97EDF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50581-4D25-4F99-88D3-0A5F4107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162203"/>
            <a:ext cx="5010150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229F5-0E1C-4C57-9355-5D0C5BBD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2977024"/>
            <a:ext cx="5972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DF44-2F9D-4729-92DB-143C003A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Plot Audio Wave in Time and Frequency domain by MATLAB | by Jarvus | Audio  Processing by MATLAB | Medium">
            <a:extLst>
              <a:ext uri="{FF2B5EF4-FFF2-40B4-BE49-F238E27FC236}">
                <a16:creationId xmlns:a16="http://schemas.microsoft.com/office/drawing/2014/main" id="{53A66C4F-E869-40A8-8205-C0733697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0"/>
            <a:ext cx="8531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6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C515-4118-451E-8569-7A72F15C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ABBDEDD-ED37-47B9-9169-22A57C5F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576263"/>
            <a:ext cx="63531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9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E53-B64C-467A-9C99-D9D801A0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CE894-E6C7-4A21-B4EE-3F35AF309EC9}"/>
              </a:ext>
            </a:extLst>
          </p:cNvPr>
          <p:cNvSpPr txBox="1"/>
          <p:nvPr/>
        </p:nvSpPr>
        <p:spPr>
          <a:xfrm>
            <a:off x="1160890" y="2014193"/>
            <a:ext cx="5208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Hora –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sesiones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Canales RGB de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Matlab</a:t>
            </a:r>
            <a:r>
              <a:rPr lang="en-US" dirty="0"/>
              <a:t> 101?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Convolución</a:t>
            </a:r>
            <a:r>
              <a:rPr lang="en-US" dirty="0"/>
              <a:t> vs </a:t>
            </a:r>
            <a:r>
              <a:rPr lang="en-US" dirty="0" err="1"/>
              <a:t>filtrado</a:t>
            </a:r>
            <a:r>
              <a:rPr lang="en-US" dirty="0"/>
              <a:t> - </a:t>
            </a:r>
            <a:r>
              <a:rPr lang="en-US" dirty="0" err="1"/>
              <a:t>Ejemplos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espectrogramas</a:t>
            </a:r>
            <a:r>
              <a:rPr lang="en-US" dirty="0"/>
              <a:t>- FFT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8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E53-B64C-467A-9C99-D9D801A0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Canales RGB de imagen</a:t>
            </a:r>
            <a:endParaRPr lang="es-MX" dirty="0"/>
          </a:p>
        </p:txBody>
      </p:sp>
      <p:pic>
        <p:nvPicPr>
          <p:cNvPr id="1026" name="Picture 2" descr="How to Convert an RGB Image to Grayscale - KDnuggets">
            <a:extLst>
              <a:ext uri="{FF2B5EF4-FFF2-40B4-BE49-F238E27FC236}">
                <a16:creationId xmlns:a16="http://schemas.microsoft.com/office/drawing/2014/main" id="{D2359F5E-0289-43A4-85D7-CF9A74A2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35" y="1503654"/>
            <a:ext cx="4660142" cy="44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D64519-1565-4A9B-9F3E-F2A86C64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9" y="1889096"/>
            <a:ext cx="5232124" cy="41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E53-B64C-467A-9C99-D9D801A0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Color Models">
            <a:extLst>
              <a:ext uri="{FF2B5EF4-FFF2-40B4-BE49-F238E27FC236}">
                <a16:creationId xmlns:a16="http://schemas.microsoft.com/office/drawing/2014/main" id="{1491D838-B980-48C6-BD7D-B469DEBD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94" y="1356703"/>
            <a:ext cx="5554611" cy="41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2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E0AE-CF44-45DB-8119-24A28811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49519F-7A1D-4C97-B605-AAF76C35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576263"/>
            <a:ext cx="63531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6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78EA-7E55-496A-8792-EE2D8556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C++ Pattern Matching with FFT cross-correlation (Images) - Stack Overflow">
            <a:extLst>
              <a:ext uri="{FF2B5EF4-FFF2-40B4-BE49-F238E27FC236}">
                <a16:creationId xmlns:a16="http://schemas.microsoft.com/office/drawing/2014/main" id="{2A3CC742-D07D-423D-AC28-E30C1912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133475"/>
            <a:ext cx="88487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7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3BA1-2892-421F-B5A2-5513325A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CE2DC-A517-4C80-9233-9DCEFD9E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1" y="338481"/>
            <a:ext cx="5991225" cy="587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EE75A-D531-4CEF-BBB4-C8DEA684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77" y="1547812"/>
            <a:ext cx="46291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20E0-F576-44EE-9674-CCB8834F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Cross-Correlation (Phase Correlation) — skimage v0.13.1 docs">
            <a:extLst>
              <a:ext uri="{FF2B5EF4-FFF2-40B4-BE49-F238E27FC236}">
                <a16:creationId xmlns:a16="http://schemas.microsoft.com/office/drawing/2014/main" id="{175A7848-F293-4AA2-A81E-BF17764F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06" y="2014194"/>
            <a:ext cx="9007987" cy="33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3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B44-7A9B-434B-AACD-E345301E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BFB05F-526A-439E-B10F-4E9A6D31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576263"/>
            <a:ext cx="63531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12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{D7B31735-68A8-4D3C-A6F9-E992FB5143AC}tf78438558_win32</Template>
  <TotalTime>1544</TotalTime>
  <Words>37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Garamond</vt:lpstr>
      <vt:lpstr>SavonVTI</vt:lpstr>
      <vt:lpstr>Sesión 1</vt:lpstr>
      <vt:lpstr>Agenda</vt:lpstr>
      <vt:lpstr>Canales RGB de imagen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Conceptos de diferentes disciplinas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1</dc:title>
  <dc:creator>Abraham rodriguez</dc:creator>
  <cp:lastModifiedBy>Abraham rodriguez</cp:lastModifiedBy>
  <cp:revision>19</cp:revision>
  <dcterms:created xsi:type="dcterms:W3CDTF">2021-03-12T06:48:23Z</dcterms:created>
  <dcterms:modified xsi:type="dcterms:W3CDTF">2021-03-13T08:44:54Z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