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1" r:id="rId8"/>
    <p:sldId id="262" r:id="rId9"/>
    <p:sldId id="26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Sesi</a:t>
            </a:r>
            <a:r>
              <a:rPr lang="es-ES" sz="4400" dirty="0" err="1">
                <a:solidFill>
                  <a:schemeClr val="tx1"/>
                </a:solidFill>
              </a:rPr>
              <a:t>ó</a:t>
            </a:r>
            <a:r>
              <a:rPr lang="en-US" sz="4400" dirty="0">
                <a:solidFill>
                  <a:schemeClr val="tx1"/>
                </a:solidFill>
              </a:rPr>
              <a:t>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Tutoriales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Matlab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B9EB-8FAE-4861-99DD-986D623A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2026-E5F2-44F3-851C-543A5558D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Interfáz</a:t>
            </a:r>
            <a:r>
              <a:rPr lang="en-US" dirty="0"/>
              <a:t> y </a:t>
            </a:r>
            <a:r>
              <a:rPr lang="en-US" dirty="0" err="1"/>
              <a:t>worskpace</a:t>
            </a:r>
            <a:endParaRPr lang="en-US" dirty="0"/>
          </a:p>
          <a:p>
            <a:r>
              <a:rPr lang="en-US" dirty="0" err="1"/>
              <a:t>Crear</a:t>
            </a:r>
            <a:r>
              <a:rPr lang="en-US" dirty="0"/>
              <a:t>, </a:t>
            </a:r>
            <a:r>
              <a:rPr lang="en-US" dirty="0" err="1"/>
              <a:t>abrir</a:t>
            </a:r>
            <a:r>
              <a:rPr lang="en-US" dirty="0"/>
              <a:t> scripts</a:t>
            </a:r>
          </a:p>
          <a:p>
            <a:r>
              <a:rPr lang="en-US" dirty="0" err="1"/>
              <a:t>Comentarios</a:t>
            </a:r>
            <a:r>
              <a:rPr lang="en-US" dirty="0"/>
              <a:t>, </a:t>
            </a:r>
            <a:r>
              <a:rPr lang="en-US" dirty="0" err="1"/>
              <a:t>secciones</a:t>
            </a:r>
            <a:endParaRPr lang="en-US" dirty="0"/>
          </a:p>
          <a:p>
            <a:r>
              <a:rPr lang="en-US" dirty="0" err="1"/>
              <a:t>Personalizaci</a:t>
            </a:r>
            <a:r>
              <a:rPr lang="es-ES" dirty="0" err="1"/>
              <a:t>ó</a:t>
            </a:r>
            <a:r>
              <a:rPr lang="en-US" dirty="0"/>
              <a:t>n de </a:t>
            </a:r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Variables, </a:t>
            </a:r>
            <a:r>
              <a:rPr lang="en-US" dirty="0" err="1"/>
              <a:t>vectores</a:t>
            </a:r>
            <a:r>
              <a:rPr lang="en-US" dirty="0"/>
              <a:t>, matrices y </a:t>
            </a:r>
            <a:r>
              <a:rPr lang="en-US" dirty="0" err="1"/>
              <a:t>operaciones</a:t>
            </a:r>
            <a:endParaRPr lang="en-US" dirty="0"/>
          </a:p>
          <a:p>
            <a:r>
              <a:rPr lang="es-MX" dirty="0"/>
              <a:t>Consola, </a:t>
            </a:r>
            <a:r>
              <a:rPr lang="es-MX" dirty="0" err="1"/>
              <a:t>click</a:t>
            </a:r>
            <a:r>
              <a:rPr lang="es-MX" dirty="0"/>
              <a:t> derecho </a:t>
            </a:r>
            <a:r>
              <a:rPr lang="es-MX" dirty="0" err="1"/>
              <a:t>ejectuar</a:t>
            </a:r>
            <a:r>
              <a:rPr lang="es-MX" dirty="0"/>
              <a:t>, </a:t>
            </a:r>
            <a:r>
              <a:rPr lang="es-MX" dirty="0" err="1"/>
              <a:t>whos</a:t>
            </a:r>
            <a:endParaRPr lang="es-MX" dirty="0"/>
          </a:p>
          <a:p>
            <a:r>
              <a:rPr lang="es-MX" dirty="0"/>
              <a:t>Importar datos a matrices y viceversa</a:t>
            </a:r>
          </a:p>
          <a:p>
            <a:r>
              <a:rPr lang="es-MX" dirty="0"/>
              <a:t>Pasar funciones a código</a:t>
            </a:r>
          </a:p>
          <a:p>
            <a:r>
              <a:rPr lang="es-MX" dirty="0"/>
              <a:t>Sort,, min, </a:t>
            </a:r>
            <a:r>
              <a:rPr lang="es-MX" dirty="0" err="1"/>
              <a:t>max</a:t>
            </a:r>
            <a:endParaRPr lang="es-MX" dirty="0"/>
          </a:p>
          <a:p>
            <a:r>
              <a:rPr lang="es-MX" dirty="0" err="1"/>
              <a:t>For</a:t>
            </a:r>
            <a:r>
              <a:rPr lang="es-MX" dirty="0"/>
              <a:t>/</a:t>
            </a:r>
            <a:r>
              <a:rPr lang="es-MX" dirty="0" err="1"/>
              <a:t>while</a:t>
            </a:r>
            <a:endParaRPr lang="es-MX" dirty="0"/>
          </a:p>
          <a:p>
            <a:r>
              <a:rPr lang="es-MX" dirty="0"/>
              <a:t>Funciones </a:t>
            </a:r>
          </a:p>
          <a:p>
            <a:r>
              <a:rPr lang="es-MX" dirty="0"/>
              <a:t>Graficacion</a:t>
            </a:r>
          </a:p>
          <a:p>
            <a:r>
              <a:rPr lang="es-MX" dirty="0"/>
              <a:t>Animación</a:t>
            </a:r>
          </a:p>
        </p:txBody>
      </p:sp>
      <p:pic>
        <p:nvPicPr>
          <p:cNvPr id="1026" name="Picture 2" descr="MATLAB - Wikipedia, la enciclopedia libre">
            <a:extLst>
              <a:ext uri="{FF2B5EF4-FFF2-40B4-BE49-F238E27FC236}">
                <a16:creationId xmlns:a16="http://schemas.microsoft.com/office/drawing/2014/main" id="{0E7FB1AD-8CBB-49B6-8CD5-8192524DF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195" y="1260282"/>
            <a:ext cx="5292005" cy="475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082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D93F-9828-4A9A-AC46-88DEF3A7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poder de las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1CB24-4988-48D8-B1C4-85E5D3154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2050" name="Picture 2" descr="ShareTechnote">
            <a:extLst>
              <a:ext uri="{FF2B5EF4-FFF2-40B4-BE49-F238E27FC236}">
                <a16:creationId xmlns:a16="http://schemas.microsoft.com/office/drawing/2014/main" id="{4975D6DD-FB5F-4FDC-9ADB-99FD7941B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95" y="1952244"/>
            <a:ext cx="664845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EA model of high-rise building in Minsk. | Download Scientific Diagram">
            <a:extLst>
              <a:ext uri="{FF2B5EF4-FFF2-40B4-BE49-F238E27FC236}">
                <a16:creationId xmlns:a16="http://schemas.microsoft.com/office/drawing/2014/main" id="{F7A7356C-B8AE-43BE-9637-CB32DDC0F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932" y="1130709"/>
            <a:ext cx="2862623" cy="515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04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A6E0-A754-4EFA-AF37-53D3E32B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4" name="Picture 2" descr="Autodesk Robot Structural Analysis Professional 2021 - Civil Engineering  Community">
            <a:extLst>
              <a:ext uri="{FF2B5EF4-FFF2-40B4-BE49-F238E27FC236}">
                <a16:creationId xmlns:a16="http://schemas.microsoft.com/office/drawing/2014/main" id="{1B801ABF-80A9-4037-A196-0BD6B7FABC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64" y="1700673"/>
            <a:ext cx="6145162" cy="345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ad Service Providers - Siliconinfo: What is Staad Pro? (𝗨𝗟𝗧𝗜𝗠𝗔𝗧𝗘)  Guide To Uses &amp; Advantages">
            <a:extLst>
              <a:ext uri="{FF2B5EF4-FFF2-40B4-BE49-F238E27FC236}">
                <a16:creationId xmlns:a16="http://schemas.microsoft.com/office/drawing/2014/main" id="{AF0E13E3-3155-4623-B9A5-8E32A309F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379" y="1597742"/>
            <a:ext cx="4883355" cy="366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70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86DC-F6EF-48E3-A81B-EBF741A6C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8BB62-D273-4A81-B04A-0A1537A2F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100" name="Picture 4" descr="Block representation of the state-space model in Simulink | Download  Scientific Diagram">
            <a:extLst>
              <a:ext uri="{FF2B5EF4-FFF2-40B4-BE49-F238E27FC236}">
                <a16:creationId xmlns:a16="http://schemas.microsoft.com/office/drawing/2014/main" id="{8765B5AD-FD8A-4284-8EC8-785F44078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399" y="367942"/>
            <a:ext cx="767715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Control Tutorials for MATLAB and Simulink - Inverted Pendulum: System  Modeling">
            <a:extLst>
              <a:ext uri="{FF2B5EF4-FFF2-40B4-BE49-F238E27FC236}">
                <a16:creationId xmlns:a16="http://schemas.microsoft.com/office/drawing/2014/main" id="{CDB28F15-B0E2-40CF-BD41-D96BB1C1A8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8" descr="Control Tutorials for MATLAB and Simulink - Inverted Pendulum: System  Modeling">
            <a:extLst>
              <a:ext uri="{FF2B5EF4-FFF2-40B4-BE49-F238E27FC236}">
                <a16:creationId xmlns:a16="http://schemas.microsoft.com/office/drawing/2014/main" id="{9D598DDE-2BA8-476A-A04A-F68C9B4296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9" name="AutoShape 14" descr="Atractor de Lorenz - Wikipedia, la enciclopedia libre">
            <a:extLst>
              <a:ext uri="{FF2B5EF4-FFF2-40B4-BE49-F238E27FC236}">
                <a16:creationId xmlns:a16="http://schemas.microsoft.com/office/drawing/2014/main" id="{F33FFB98-F7D1-415B-9752-4C96AB1BB3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28" name="Picture 4" descr="Teoría del caos - Wikipedia, la enciclopedia libre">
            <a:extLst>
              <a:ext uri="{FF2B5EF4-FFF2-40B4-BE49-F238E27FC236}">
                <a16:creationId xmlns:a16="http://schemas.microsoft.com/office/drawing/2014/main" id="{9001BEFF-F644-44F8-B781-65A02F085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01" y="35814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verted pendulum - Wikipedia">
            <a:extLst>
              <a:ext uri="{FF2B5EF4-FFF2-40B4-BE49-F238E27FC236}">
                <a16:creationId xmlns:a16="http://schemas.microsoft.com/office/drawing/2014/main" id="{253F8FB8-CA4E-4F1C-8E3B-DACD23C51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698" y="3151756"/>
            <a:ext cx="2857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56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9B70-DECD-4846-AFD4-6C0C1548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0" name="Picture 2" descr="Stability – Control System Engineering">
            <a:extLst>
              <a:ext uri="{FF2B5EF4-FFF2-40B4-BE49-F238E27FC236}">
                <a16:creationId xmlns:a16="http://schemas.microsoft.com/office/drawing/2014/main" id="{6E1A37B6-336B-4161-A0C5-3819258D46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19" y="3608632"/>
            <a:ext cx="7104170" cy="286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Linear dynamical system - Wikipedia">
            <a:extLst>
              <a:ext uri="{FF2B5EF4-FFF2-40B4-BE49-F238E27FC236}">
                <a16:creationId xmlns:a16="http://schemas.microsoft.com/office/drawing/2014/main" id="{F13BED91-6EDE-4023-8B56-9D79B278B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506" y="842619"/>
            <a:ext cx="38100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5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CBFA-C08D-443C-A110-01C74C64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 función matemática a código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90B32-A71D-4312-8452-2CF0657AD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 descr="Deep Learning Neural Networks Explained in Plain English">
            <a:extLst>
              <a:ext uri="{FF2B5EF4-FFF2-40B4-BE49-F238E27FC236}">
                <a16:creationId xmlns:a16="http://schemas.microsoft.com/office/drawing/2014/main" id="{072CEF92-5D93-48A6-91D7-C54105A34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544" y="1781495"/>
            <a:ext cx="5402911" cy="443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593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{D7B31735-68A8-4D3C-A6F9-E992FB5143AC}tf78438558_win32</Template>
  <TotalTime>165</TotalTime>
  <Words>68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Garamond</vt:lpstr>
      <vt:lpstr>SavonVTI</vt:lpstr>
      <vt:lpstr>Sesión 2</vt:lpstr>
      <vt:lpstr>Agenda</vt:lpstr>
      <vt:lpstr>El poder de las matrices</vt:lpstr>
      <vt:lpstr>PowerPoint Presentation</vt:lpstr>
      <vt:lpstr>PowerPoint Presentation</vt:lpstr>
      <vt:lpstr>PowerPoint Presentation</vt:lpstr>
      <vt:lpstr>De función matemática a código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2</dc:title>
  <dc:creator>Abraham Rodriguez</dc:creator>
  <cp:lastModifiedBy>Abraham Rodriguez</cp:lastModifiedBy>
  <cp:revision>14</cp:revision>
  <dcterms:created xsi:type="dcterms:W3CDTF">2021-03-19T20:07:32Z</dcterms:created>
  <dcterms:modified xsi:type="dcterms:W3CDTF">2021-03-19T23:36:55Z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