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2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8555-933F-2F4C-977B-68B4D1498989}" type="datetimeFigureOut">
              <a:rPr lang="ru-RU" smtClean="0"/>
              <a:t>12/27/14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1E180-CBC6-2C42-91BF-9CB177F58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061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120E5-BE63-6C48-9199-B8246FD6E2BB}" type="datetimeFigureOut">
              <a:rPr lang="ru-RU" smtClean="0"/>
              <a:t>12/27/14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11955-21F7-B449-A2B9-89E6A30FC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6979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2972-B670-504E-90C2-28CEEA5F3F12}" type="datetime1">
              <a:rPr lang="en-US" smtClean="0"/>
              <a:t>12/27/14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172B-77FC-1F4A-9CC5-5E03EC8CE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96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E262-2417-CB4A-8E15-2EF74DE0A0C6}" type="datetime1">
              <a:rPr lang="en-US" smtClean="0"/>
              <a:t>12/27/14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172B-77FC-1F4A-9CC5-5E03EC8CE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01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6DA3-6ECC-654A-9CA0-35357B3F6EE5}" type="datetime1">
              <a:rPr lang="en-US" smtClean="0"/>
              <a:t>12/27/14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172B-77FC-1F4A-9CC5-5E03EC8CE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26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4363-3AE4-C643-AC73-EB4DA571E87D}" type="datetime1">
              <a:rPr lang="en-US" smtClean="0"/>
              <a:t>12/27/14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172B-77FC-1F4A-9CC5-5E03EC8CE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04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FABA-37FB-4B41-A60F-D4E5995611AE}" type="datetime1">
              <a:rPr lang="en-US" smtClean="0"/>
              <a:t>12/27/14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172B-77FC-1F4A-9CC5-5E03EC8CE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60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76E3-0B76-ED4D-9769-6EDD4B45C16D}" type="datetime1">
              <a:rPr lang="en-US" smtClean="0"/>
              <a:t>12/27/14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172B-77FC-1F4A-9CC5-5E03EC8CE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29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DEB4-5033-EF4A-8529-4690B7985936}" type="datetime1">
              <a:rPr lang="en-US" smtClean="0"/>
              <a:t>12/27/14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172B-77FC-1F4A-9CC5-5E03EC8CE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31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F582-35A9-674B-925F-86D2DCB2EFA9}" type="datetime1">
              <a:rPr lang="en-US" smtClean="0"/>
              <a:t>12/27/14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172B-77FC-1F4A-9CC5-5E03EC8CE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54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322D-2511-184A-BC38-33D307CED95C}" type="datetime1">
              <a:rPr lang="en-US" smtClean="0"/>
              <a:t>12/27/14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172B-77FC-1F4A-9CC5-5E03EC8CE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24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91FE-685E-3949-BD63-9EF250563ECE}" type="datetime1">
              <a:rPr lang="en-US" smtClean="0"/>
              <a:t>12/27/14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172B-77FC-1F4A-9CC5-5E03EC8CE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70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EBA1-3D31-EC4E-B33C-40015C2D3D47}" type="datetime1">
              <a:rPr lang="en-US" smtClean="0"/>
              <a:t>12/27/14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172B-77FC-1F4A-9CC5-5E03EC8CE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99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7A139-BB36-D94A-B1C9-82E1E34EC8D5}" type="datetime1">
              <a:rPr lang="en-US" smtClean="0"/>
              <a:t>12/27/14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F172B-77FC-1F4A-9CC5-5E03EC8CEF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21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системы для создания и редактирования документов на языке </a:t>
            </a:r>
            <a:r>
              <a:rPr lang="ru-RU" dirty="0" err="1"/>
              <a:t>LaTeX</a:t>
            </a:r>
            <a:r>
              <a:rPr lang="ru-RU" dirty="0"/>
              <a:t>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1400" dirty="0" smtClean="0">
                <a:solidFill>
                  <a:schemeClr val="tx1"/>
                </a:solidFill>
              </a:rPr>
              <a:t>Выполнил:</a:t>
            </a:r>
          </a:p>
          <a:p>
            <a:pPr algn="r"/>
            <a:r>
              <a:rPr lang="ru-RU" sz="1400" dirty="0" smtClean="0">
                <a:solidFill>
                  <a:schemeClr val="tx1"/>
                </a:solidFill>
              </a:rPr>
              <a:t>студент гр. 8И32</a:t>
            </a:r>
          </a:p>
          <a:p>
            <a:pPr algn="r"/>
            <a:r>
              <a:rPr lang="ru-RU" sz="1400" dirty="0" smtClean="0">
                <a:solidFill>
                  <a:schemeClr val="tx1"/>
                </a:solidFill>
              </a:rPr>
              <a:t>Ветров А.А.</a:t>
            </a:r>
          </a:p>
          <a:p>
            <a:pPr algn="r"/>
            <a:r>
              <a:rPr lang="ru-RU" sz="1400" dirty="0" smtClean="0">
                <a:solidFill>
                  <a:schemeClr val="tx1"/>
                </a:solidFill>
              </a:rPr>
              <a:t>Научный руководитель:</a:t>
            </a:r>
          </a:p>
          <a:p>
            <a:pPr algn="r"/>
            <a:r>
              <a:rPr lang="ru-RU" sz="1400" dirty="0">
                <a:solidFill>
                  <a:schemeClr val="tx1"/>
                </a:solidFill>
              </a:rPr>
              <a:t>а</a:t>
            </a:r>
            <a:r>
              <a:rPr lang="ru-RU" sz="1400" dirty="0" smtClean="0">
                <a:solidFill>
                  <a:schemeClr val="tx1"/>
                </a:solidFill>
              </a:rPr>
              <a:t>ссистент кафедры ВТ </a:t>
            </a:r>
          </a:p>
          <a:p>
            <a:pPr algn="r"/>
            <a:r>
              <a:rPr lang="ru-RU" sz="1400" dirty="0" smtClean="0">
                <a:solidFill>
                  <a:schemeClr val="tx1"/>
                </a:solidFill>
              </a:rPr>
              <a:t>Хаустов П.А. 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395" y="40046"/>
            <a:ext cx="8795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Министерство образования и науки Российской Федерации</a:t>
            </a:r>
          </a:p>
          <a:p>
            <a:pPr algn="ctr"/>
            <a:r>
              <a:rPr lang="ru-RU" sz="1600" dirty="0" smtClean="0"/>
              <a:t>Федеральное государственное автономное образовательное </a:t>
            </a:r>
          </a:p>
          <a:p>
            <a:pPr algn="ctr"/>
            <a:r>
              <a:rPr lang="ru-RU" sz="1600" dirty="0" smtClean="0"/>
              <a:t>учреждение высшего образования</a:t>
            </a:r>
          </a:p>
          <a:p>
            <a:pPr algn="ctr"/>
            <a:r>
              <a:rPr lang="ru-RU" sz="1600" dirty="0" smtClean="0"/>
              <a:t>«НАЦИОНАЛЬНЫЙ ИССЛЕДОВАТЕЛЬСКИЙ</a:t>
            </a:r>
          </a:p>
          <a:p>
            <a:pPr algn="ctr"/>
            <a:r>
              <a:rPr lang="ru-RU" sz="1600" dirty="0" smtClean="0"/>
              <a:t>ТОМСКИЙ ПОЛИТЕХНИЧЕСКИЙ УНИВЕРСИТЕТ»</a:t>
            </a:r>
          </a:p>
          <a:p>
            <a:pPr algn="ctr"/>
            <a:endParaRPr lang="ru-RU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770365" y="5900558"/>
            <a:ext cx="166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Томск, 2014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64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выполнения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079496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Было разработано </a:t>
            </a:r>
            <a:r>
              <a:rPr lang="en-US" dirty="0" smtClean="0"/>
              <a:t>web-</a:t>
            </a:r>
            <a:r>
              <a:rPr lang="ru-RU" dirty="0" smtClean="0"/>
              <a:t>приложение для создания и редактирования документов</a:t>
            </a:r>
            <a:endParaRPr lang="en-US" dirty="0" smtClean="0"/>
          </a:p>
          <a:p>
            <a:r>
              <a:rPr lang="ru-RU" dirty="0" smtClean="0"/>
              <a:t>Продукт готов к использованию, но также имеет перспективы для дальнейшего развития.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172B-77FC-1F4A-9CC5-5E03EC8CEF7F}" type="slidenum">
              <a:rPr lang="ru-RU" smtClean="0"/>
              <a:t>10</a:t>
            </a:fld>
            <a:endParaRPr lang="ru-RU"/>
          </a:p>
        </p:txBody>
      </p:sp>
      <p:pic>
        <p:nvPicPr>
          <p:cNvPr id="6" name="Изображение 5" descr="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65"/>
          <a:stretch/>
        </p:blipFill>
        <p:spPr>
          <a:xfrm>
            <a:off x="5406068" y="1600200"/>
            <a:ext cx="3280732" cy="346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1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системы для создания и редактирования документов на языке </a:t>
            </a:r>
            <a:r>
              <a:rPr lang="ru-RU" dirty="0" err="1"/>
              <a:t>LaTeX</a:t>
            </a:r>
            <a:r>
              <a:rPr lang="ru-RU" dirty="0"/>
              <a:t>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1400" dirty="0" smtClean="0">
                <a:solidFill>
                  <a:schemeClr val="tx1"/>
                </a:solidFill>
              </a:rPr>
              <a:t>Выполнил:</a:t>
            </a:r>
          </a:p>
          <a:p>
            <a:pPr algn="r"/>
            <a:r>
              <a:rPr lang="ru-RU" sz="1400" dirty="0" smtClean="0">
                <a:solidFill>
                  <a:schemeClr val="tx1"/>
                </a:solidFill>
              </a:rPr>
              <a:t>студент гр. 8И32</a:t>
            </a:r>
          </a:p>
          <a:p>
            <a:pPr algn="r"/>
            <a:r>
              <a:rPr lang="ru-RU" sz="1400" dirty="0" smtClean="0">
                <a:solidFill>
                  <a:schemeClr val="tx1"/>
                </a:solidFill>
              </a:rPr>
              <a:t>Ветров А.А.</a:t>
            </a:r>
          </a:p>
          <a:p>
            <a:pPr algn="r"/>
            <a:r>
              <a:rPr lang="ru-RU" sz="1400" dirty="0" smtClean="0">
                <a:solidFill>
                  <a:schemeClr val="tx1"/>
                </a:solidFill>
              </a:rPr>
              <a:t>Научный руководитель:</a:t>
            </a:r>
          </a:p>
          <a:p>
            <a:pPr algn="r"/>
            <a:r>
              <a:rPr lang="ru-RU" sz="1400" dirty="0">
                <a:solidFill>
                  <a:schemeClr val="tx1"/>
                </a:solidFill>
              </a:rPr>
              <a:t>а</a:t>
            </a:r>
            <a:r>
              <a:rPr lang="ru-RU" sz="1400" dirty="0" smtClean="0">
                <a:solidFill>
                  <a:schemeClr val="tx1"/>
                </a:solidFill>
              </a:rPr>
              <a:t>ссистент кафедры ВТ </a:t>
            </a:r>
          </a:p>
          <a:p>
            <a:pPr algn="r"/>
            <a:r>
              <a:rPr lang="ru-RU" sz="1400" dirty="0" smtClean="0">
                <a:solidFill>
                  <a:schemeClr val="tx1"/>
                </a:solidFill>
              </a:rPr>
              <a:t>Хаустов П.А. 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395" y="40046"/>
            <a:ext cx="8795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Министерство образования и науки Российской Федерации</a:t>
            </a:r>
          </a:p>
          <a:p>
            <a:pPr algn="ctr"/>
            <a:r>
              <a:rPr lang="ru-RU" sz="1600" dirty="0" smtClean="0"/>
              <a:t>Федеральное государственное автономное образовательное </a:t>
            </a:r>
          </a:p>
          <a:p>
            <a:pPr algn="ctr"/>
            <a:r>
              <a:rPr lang="ru-RU" sz="1600" dirty="0" smtClean="0"/>
              <a:t>учреждение высшего образования</a:t>
            </a:r>
          </a:p>
          <a:p>
            <a:pPr algn="ctr"/>
            <a:r>
              <a:rPr lang="ru-RU" sz="1600" dirty="0" smtClean="0"/>
              <a:t>«НАЦИОНАЛЬНЫЙ ИССЛЕДОВАТЕЛЬСКИЙ</a:t>
            </a:r>
          </a:p>
          <a:p>
            <a:pPr algn="ctr"/>
            <a:r>
              <a:rPr lang="ru-RU" sz="1600" dirty="0" smtClean="0"/>
              <a:t>ТОМСКИЙ ПОЛИТЕХНИЧЕСКИЙ УНИВЕРСИТЕТ»</a:t>
            </a:r>
          </a:p>
          <a:p>
            <a:pPr algn="ctr"/>
            <a:endParaRPr lang="ru-RU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770365" y="5900558"/>
            <a:ext cx="166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Томск, 2014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370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6050038" cy="4525963"/>
          </a:xfrm>
        </p:spPr>
        <p:txBody>
          <a:bodyPr/>
          <a:lstStyle/>
          <a:p>
            <a:r>
              <a:rPr lang="ru-RU" dirty="0" err="1" smtClean="0"/>
              <a:t>LaTeX</a:t>
            </a:r>
            <a:r>
              <a:rPr lang="ru-RU" dirty="0" smtClean="0"/>
              <a:t> — система </a:t>
            </a:r>
            <a:r>
              <a:rPr lang="ru-RU" dirty="0" err="1" smtClean="0"/>
              <a:t>компьютернои</a:t>
            </a:r>
            <a:r>
              <a:rPr lang="ru-RU" dirty="0" smtClean="0"/>
              <a:t>̆ верстки </a:t>
            </a:r>
          </a:p>
          <a:p>
            <a:r>
              <a:rPr lang="en-US" dirty="0" smtClean="0"/>
              <a:t>HTML5 + </a:t>
            </a:r>
            <a:r>
              <a:rPr lang="en-US" dirty="0" err="1" smtClean="0"/>
              <a:t>LaTeX</a:t>
            </a:r>
            <a:r>
              <a:rPr lang="en-US" dirty="0" smtClean="0"/>
              <a:t> = </a:t>
            </a:r>
            <a:r>
              <a:rPr lang="ru-RU" dirty="0" smtClean="0"/>
              <a:t>Редактор документов</a:t>
            </a:r>
          </a:p>
          <a:p>
            <a:r>
              <a:rPr lang="ru-RU" dirty="0" smtClean="0"/>
              <a:t>Упрощение создания документации</a:t>
            </a:r>
          </a:p>
          <a:p>
            <a:r>
              <a:rPr lang="ru-RU" dirty="0" smtClean="0"/>
              <a:t>Соответствие стандартам ТПУ</a:t>
            </a:r>
          </a:p>
          <a:p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716" y="1600200"/>
            <a:ext cx="1992084" cy="3589262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172B-77FC-1F4A-9CC5-5E03EC8CEF7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278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систему верстки </a:t>
            </a:r>
            <a:r>
              <a:rPr lang="ru-RU" dirty="0" err="1"/>
              <a:t>LaTeX</a:t>
            </a:r>
            <a:r>
              <a:rPr lang="ru-RU" dirty="0"/>
              <a:t>, а также технологии создания </a:t>
            </a:r>
            <a:r>
              <a:rPr lang="ru-RU" dirty="0" smtClean="0"/>
              <a:t>современных </a:t>
            </a:r>
            <a:r>
              <a:rPr lang="ru-RU" dirty="0" err="1"/>
              <a:t>web</a:t>
            </a:r>
            <a:r>
              <a:rPr lang="ru-RU" dirty="0"/>
              <a:t>-приложений на основе технологий HTML5 и </a:t>
            </a:r>
            <a:r>
              <a:rPr lang="ru-RU" dirty="0" err="1"/>
              <a:t>JavaScript</a:t>
            </a:r>
            <a:r>
              <a:rPr lang="ru-RU" dirty="0"/>
              <a:t>.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172B-77FC-1F4A-9CC5-5E03EC8CEF7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27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Разработка концепции проекта, рабочего плана и плана развития </a:t>
            </a:r>
            <a:r>
              <a:rPr lang="ru-RU" dirty="0" smtClean="0"/>
              <a:t>проекта;</a:t>
            </a:r>
          </a:p>
          <a:p>
            <a:r>
              <a:rPr lang="ru-RU" dirty="0" smtClean="0"/>
              <a:t>Проектирование </a:t>
            </a:r>
            <a:r>
              <a:rPr lang="ru-RU" dirty="0" err="1"/>
              <a:t>внутреннеи</a:t>
            </a:r>
            <a:r>
              <a:rPr lang="ru-RU" dirty="0"/>
              <a:t>̆ части системы</a:t>
            </a:r>
            <a:r>
              <a:rPr lang="ru-RU" dirty="0" smtClean="0"/>
              <a:t>;</a:t>
            </a:r>
          </a:p>
          <a:p>
            <a:r>
              <a:rPr lang="ru-RU" dirty="0" smtClean="0"/>
              <a:t>Проектирование </a:t>
            </a:r>
            <a:r>
              <a:rPr lang="ru-RU" dirty="0" err="1"/>
              <a:t>интерфейса</a:t>
            </a:r>
            <a:r>
              <a:rPr lang="ru-RU" dirty="0"/>
              <a:t> пользователя; </a:t>
            </a:r>
            <a:endParaRPr lang="ru-RU" dirty="0" smtClean="0"/>
          </a:p>
          <a:p>
            <a:r>
              <a:rPr lang="ru-RU" dirty="0"/>
              <a:t>Написание программного кода</a:t>
            </a:r>
            <a:r>
              <a:rPr lang="ru-RU" dirty="0" smtClean="0"/>
              <a:t>;</a:t>
            </a:r>
          </a:p>
          <a:p>
            <a:r>
              <a:rPr lang="ru-RU" dirty="0" smtClean="0"/>
              <a:t>Тестирование </a:t>
            </a:r>
            <a:r>
              <a:rPr lang="ru-RU" dirty="0"/>
              <a:t>реализованного функционала.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172B-77FC-1F4A-9CC5-5E03EC8CEF7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98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разработки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505752" cy="4525963"/>
          </a:xfrm>
        </p:spPr>
        <p:txBody>
          <a:bodyPr/>
          <a:lstStyle/>
          <a:p>
            <a:r>
              <a:rPr lang="ru-RU" dirty="0" smtClean="0"/>
              <a:t>Язык программирования – </a:t>
            </a:r>
            <a:r>
              <a:rPr lang="en-US" dirty="0" smtClean="0"/>
              <a:t>JavaScript</a:t>
            </a:r>
          </a:p>
          <a:p>
            <a:r>
              <a:rPr lang="ru-RU" dirty="0" smtClean="0"/>
              <a:t>Дизайн – </a:t>
            </a:r>
            <a:r>
              <a:rPr lang="en-US" dirty="0" smtClean="0"/>
              <a:t>Twitter Bootstrap</a:t>
            </a:r>
          </a:p>
          <a:p>
            <a:r>
              <a:rPr lang="ru-RU" dirty="0" smtClean="0"/>
              <a:t>Функциональная часть –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ru-RU" dirty="0" smtClean="0"/>
              <a:t>Шаблон проектирования – </a:t>
            </a:r>
            <a:r>
              <a:rPr lang="en-US" dirty="0" smtClean="0"/>
              <a:t>MVC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95" y="4304091"/>
            <a:ext cx="2166862" cy="2166862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876" y="1600200"/>
            <a:ext cx="2476500" cy="247650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172B-77FC-1F4A-9CC5-5E03EC8CEF7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72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Model-View-Controller – </a:t>
            </a:r>
            <a:r>
              <a:rPr lang="ru-RU" dirty="0" smtClean="0"/>
              <a:t>модель-представление-контроллер</a:t>
            </a:r>
            <a:endParaRPr lang="ru-RU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42" y="3216049"/>
            <a:ext cx="5516719" cy="2910114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172B-77FC-1F4A-9CC5-5E03EC8CEF7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4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Модель:</a:t>
            </a:r>
          </a:p>
          <a:p>
            <a:pPr lvl="1"/>
            <a:r>
              <a:rPr lang="en-US" dirty="0" err="1" smtClean="0"/>
              <a:t>DocumentService</a:t>
            </a:r>
            <a:r>
              <a:rPr lang="ru-RU" dirty="0"/>
              <a:t> </a:t>
            </a:r>
            <a:r>
              <a:rPr lang="ru-RU" dirty="0" smtClean="0"/>
              <a:t>– хранение и обработка текстовой информации в документе</a:t>
            </a:r>
          </a:p>
          <a:p>
            <a:pPr lvl="1"/>
            <a:r>
              <a:rPr lang="en-US" dirty="0" err="1" smtClean="0"/>
              <a:t>NavigationService</a:t>
            </a:r>
            <a:r>
              <a:rPr lang="ru-RU" dirty="0" smtClean="0"/>
              <a:t> – информация о структуре документа</a:t>
            </a:r>
          </a:p>
          <a:p>
            <a:r>
              <a:rPr lang="ru-RU" dirty="0" smtClean="0"/>
              <a:t>Представление:</a:t>
            </a:r>
          </a:p>
          <a:p>
            <a:pPr lvl="1"/>
            <a:r>
              <a:rPr lang="ru-RU" dirty="0" smtClean="0"/>
              <a:t>Директивы </a:t>
            </a:r>
            <a:r>
              <a:rPr lang="en-US" dirty="0" smtClean="0"/>
              <a:t>Tree </a:t>
            </a:r>
            <a:r>
              <a:rPr lang="ru-RU" dirty="0" smtClean="0"/>
              <a:t>и </a:t>
            </a:r>
            <a:r>
              <a:rPr lang="en-US" dirty="0" smtClean="0"/>
              <a:t>Paragraph</a:t>
            </a:r>
          </a:p>
          <a:p>
            <a:pPr lvl="1"/>
            <a:r>
              <a:rPr lang="en-US" dirty="0" smtClean="0"/>
              <a:t>HTML </a:t>
            </a:r>
            <a:r>
              <a:rPr lang="ru-RU" dirty="0" smtClean="0"/>
              <a:t>шаблоны</a:t>
            </a:r>
          </a:p>
          <a:p>
            <a:r>
              <a:rPr lang="ru-RU" dirty="0" smtClean="0"/>
              <a:t>Контроллер</a:t>
            </a:r>
          </a:p>
          <a:p>
            <a:pPr lvl="1"/>
            <a:r>
              <a:rPr lang="en-US" dirty="0" smtClean="0"/>
              <a:t>Editor – </a:t>
            </a:r>
            <a:r>
              <a:rPr lang="ru-RU" dirty="0" err="1" smtClean="0"/>
              <a:t>связывет</a:t>
            </a:r>
            <a:r>
              <a:rPr lang="ru-RU" dirty="0" smtClean="0"/>
              <a:t> компоненты редактора вместе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172B-77FC-1F4A-9CC5-5E03EC8CEF7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23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Использовались элементы </a:t>
            </a:r>
            <a:r>
              <a:rPr lang="en-US" dirty="0" smtClean="0"/>
              <a:t>Twitter Bootstrap</a:t>
            </a:r>
            <a:endParaRPr lang="ru-RU" dirty="0"/>
          </a:p>
        </p:txBody>
      </p:sp>
      <p:pic>
        <p:nvPicPr>
          <p:cNvPr id="4" name="Изображение 3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2304824"/>
            <a:ext cx="7428895" cy="363991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172B-77FC-1F4A-9CC5-5E03EC8CEF7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48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4" name="Изображение 3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47" y="1417638"/>
            <a:ext cx="5022224" cy="5009444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F172B-77FC-1F4A-9CC5-5E03EC8CEF7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458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280</Words>
  <Application>Microsoft Macintosh PowerPoint</Application>
  <PresentationFormat>Экран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Разработка системы для создания и редактирования документов на языке LaTeX </vt:lpstr>
      <vt:lpstr>Введение</vt:lpstr>
      <vt:lpstr>Цель</vt:lpstr>
      <vt:lpstr>Задачи</vt:lpstr>
      <vt:lpstr>Технологии разработки</vt:lpstr>
      <vt:lpstr>Проектирование приложения</vt:lpstr>
      <vt:lpstr>Проектирование приложения</vt:lpstr>
      <vt:lpstr>Интерфейс</vt:lpstr>
      <vt:lpstr>Тестирование</vt:lpstr>
      <vt:lpstr>Результаты выполнения работы</vt:lpstr>
      <vt:lpstr>Разработка системы для создания и редактирования документов на языке LaTeX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для создания и редактирования документов на языке LaTeX </dc:title>
  <dc:creator>Alexey Vetrov</dc:creator>
  <cp:lastModifiedBy>Alexey Vetrov</cp:lastModifiedBy>
  <cp:revision>6</cp:revision>
  <dcterms:created xsi:type="dcterms:W3CDTF">2014-12-27T04:05:46Z</dcterms:created>
  <dcterms:modified xsi:type="dcterms:W3CDTF">2014-12-27T06:32:07Z</dcterms:modified>
</cp:coreProperties>
</file>