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5" r:id="rId11"/>
    <p:sldId id="276" r:id="rId12"/>
    <p:sldId id="269" r:id="rId13"/>
    <p:sldId id="270" r:id="rId14"/>
    <p:sldId id="267" r:id="rId15"/>
    <p:sldId id="268" r:id="rId16"/>
    <p:sldId id="265" r:id="rId17"/>
    <p:sldId id="273" r:id="rId18"/>
    <p:sldId id="274" r:id="rId19"/>
    <p:sldId id="266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6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16/09/14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16/09/14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16/09/14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16/09/14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16/09/14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16/09/14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16/09/14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3867531"/>
            <a:ext cx="7772400" cy="1096525"/>
          </a:xfrm>
        </p:spPr>
        <p:txBody>
          <a:bodyPr/>
          <a:lstStyle/>
          <a:p>
            <a:r>
              <a:rPr lang="ru-RU" dirty="0" smtClean="0"/>
              <a:t>Игра «Точки»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73231" y="6164385"/>
            <a:ext cx="168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Томск, 2014 г.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96538" y="4964056"/>
            <a:ext cx="234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/>
              <a:t>с</a:t>
            </a:r>
            <a:r>
              <a:rPr lang="ru-RU" dirty="0" smtClean="0"/>
              <a:t>тудент гр. 8И32</a:t>
            </a:r>
          </a:p>
          <a:p>
            <a:pPr algn="r"/>
            <a:r>
              <a:rPr lang="ru-RU" dirty="0" smtClean="0"/>
              <a:t>Ветров Алексей</a:t>
            </a:r>
          </a:p>
          <a:p>
            <a:pPr algn="r"/>
            <a:r>
              <a:rPr lang="ru-RU" dirty="0" smtClean="0"/>
              <a:t>Александрович</a:t>
            </a:r>
            <a:endParaRPr lang="ru-RU" dirty="0"/>
          </a:p>
        </p:txBody>
      </p:sp>
      <p:pic>
        <p:nvPicPr>
          <p:cNvPr id="7" name="Изображение 6" descr="thegam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t="9192" r="9786" b="8635"/>
          <a:stretch/>
        </p:blipFill>
        <p:spPr>
          <a:xfrm>
            <a:off x="3277483" y="1574800"/>
            <a:ext cx="2615317" cy="210223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4200" y="110253"/>
            <a:ext cx="798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Федеральное государственное бюджетное образовательное учреждение</a:t>
            </a:r>
            <a:br>
              <a:rPr lang="ru-RU" sz="1600" dirty="0"/>
            </a:br>
            <a:r>
              <a:rPr lang="ru-RU" sz="1600" dirty="0"/>
              <a:t>высшего профессионального образования</a:t>
            </a:r>
            <a:br>
              <a:rPr lang="ru-RU" sz="1600" dirty="0"/>
            </a:br>
            <a:r>
              <a:rPr lang="ru-RU" sz="1600" b="1" dirty="0"/>
              <a:t>«НАЦИОНАЛЬНЫЙ ИССЛЕДОВАТЕЛЬСКИЙ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ТОМСКИЙ ПОЛИТЕХНИЧЕСКИЙ УНИВЕРСИТЕТ»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4106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Интерпретируемый язык программирования</a:t>
            </a:r>
          </a:p>
          <a:p>
            <a:r>
              <a:rPr lang="ru-RU" dirty="0" smtClean="0">
                <a:latin typeface="+mn-lt"/>
              </a:rPr>
              <a:t>Си-подобный синтаксис</a:t>
            </a:r>
          </a:p>
          <a:p>
            <a:r>
              <a:rPr lang="ru-RU" dirty="0" smtClean="0">
                <a:latin typeface="+mn-lt"/>
              </a:rPr>
              <a:t>Слабая типизация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Все </a:t>
            </a:r>
            <a:r>
              <a:rPr lang="ru-RU" dirty="0" smtClean="0">
                <a:latin typeface="+mn-lt"/>
              </a:rPr>
              <a:t>есть объект</a:t>
            </a:r>
          </a:p>
          <a:p>
            <a:r>
              <a:rPr lang="ru-RU" dirty="0" smtClean="0">
                <a:latin typeface="+mn-lt"/>
              </a:rPr>
              <a:t>Даже функция – это объект</a:t>
            </a:r>
          </a:p>
          <a:p>
            <a:r>
              <a:rPr lang="ru-RU" dirty="0" smtClean="0">
                <a:latin typeface="+mn-lt"/>
              </a:rPr>
              <a:t>Функцию можно передавать в функцию</a:t>
            </a:r>
          </a:p>
          <a:p>
            <a:r>
              <a:rPr lang="ru-RU" dirty="0" smtClean="0">
                <a:latin typeface="+mn-lt"/>
              </a:rPr>
              <a:t>Функция может возвращать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162082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1400772911-e9737e4f552869417c737b4dba2bcea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3" y="859692"/>
            <a:ext cx="8421246" cy="48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/>
              </a:rPr>
              <a:t>JavaScript </a:t>
            </a:r>
            <a:r>
              <a:rPr lang="ru-RU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/>
              </a:rPr>
              <a:t>для веб-сервера</a:t>
            </a:r>
          </a:p>
          <a:p>
            <a:pPr lvl="0"/>
            <a:r>
              <a:rPr lang="ru-RU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/>
              </a:rPr>
              <a:t>Событийно-ориентированный подход</a:t>
            </a:r>
          </a:p>
          <a:p>
            <a:pPr lvl="0"/>
            <a:r>
              <a:rPr lang="ru-RU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/>
              </a:rPr>
              <a:t>Неблокирующий ввод-вывод</a:t>
            </a:r>
          </a:p>
          <a:p>
            <a:pPr lvl="0"/>
            <a:r>
              <a:rPr lang="ru-RU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Palatino Linotype"/>
              </a:rPr>
              <a:t>Параллельная обработка запросов</a:t>
            </a:r>
            <a:endParaRPr lang="ru-RU" dirty="0">
              <a:solidFill>
                <a:prstClr val="black">
                  <a:lumMod val="50000"/>
                  <a:lumOff val="50000"/>
                </a:prstClr>
              </a:solidFill>
              <a:latin typeface="Palatino Linotype"/>
            </a:endParaRPr>
          </a:p>
          <a:p>
            <a:r>
              <a:rPr lang="ru-RU" dirty="0" smtClean="0">
                <a:latin typeface="+mn-lt"/>
              </a:rPr>
              <a:t>Огромное количество готовых библиотек</a:t>
            </a:r>
            <a:endParaRPr lang="ru-RU" dirty="0">
              <a:latin typeface="+mn-lt"/>
            </a:endParaRPr>
          </a:p>
        </p:txBody>
      </p:sp>
      <p:pic>
        <p:nvPicPr>
          <p:cNvPr id="5" name="Изображение 4" descr="node-js-logo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27" y="4277549"/>
            <a:ext cx="4850535" cy="12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0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Не реляционная СУБД</a:t>
            </a:r>
            <a:endParaRPr lang="en-US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Ключ-значение</a:t>
            </a:r>
          </a:p>
          <a:p>
            <a:r>
              <a:rPr lang="ru-RU" dirty="0" smtClean="0">
                <a:latin typeface="+mn-lt"/>
              </a:rPr>
              <a:t>Атомарные операции</a:t>
            </a:r>
          </a:p>
          <a:p>
            <a:r>
              <a:rPr lang="ru-RU" dirty="0" smtClean="0">
                <a:latin typeface="+mn-lt"/>
              </a:rPr>
              <a:t>Высокая производительность</a:t>
            </a:r>
            <a:endParaRPr lang="en-US" dirty="0" smtClean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21304"/>
              </p:ext>
            </p:extLst>
          </p:nvPr>
        </p:nvGraphicFramePr>
        <p:xfrm>
          <a:off x="1524000" y="3911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4165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user:[id]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о пользователе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Игроки</a:t>
                      </a:r>
                      <a:r>
                        <a:rPr lang="ru-RU" baseline="0" dirty="0" smtClean="0"/>
                        <a:t> в комнате ожидания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request:[id]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</a:t>
                      </a:r>
                      <a:r>
                        <a:rPr lang="ru-RU" baseline="0" dirty="0" smtClean="0"/>
                        <a:t> пользователей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game:[id]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о</a:t>
                      </a:r>
                      <a:r>
                        <a:rPr lang="ru-RU" baseline="0" dirty="0" smtClean="0"/>
                        <a:t>б игре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5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Клиентская часть</a:t>
            </a:r>
            <a:endParaRPr lang="ru-RU" dirty="0"/>
          </a:p>
        </p:txBody>
      </p:sp>
      <p:pic>
        <p:nvPicPr>
          <p:cNvPr id="5" name="Изображение 4" descr="Cli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1535146"/>
            <a:ext cx="6398260" cy="47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HTML5 +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 = </a:t>
            </a:r>
            <a:r>
              <a:rPr lang="en-US" dirty="0" err="1" smtClean="0">
                <a:latin typeface="+mn-lt"/>
              </a:rPr>
              <a:t>AngularJS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Модель-Представление-Контроллер</a:t>
            </a:r>
          </a:p>
          <a:p>
            <a:r>
              <a:rPr lang="ru-RU" dirty="0" smtClean="0">
                <a:latin typeface="+mn-lt"/>
              </a:rPr>
              <a:t>Одностраничный документ</a:t>
            </a:r>
          </a:p>
          <a:p>
            <a:r>
              <a:rPr lang="ru-RU" dirty="0" smtClean="0">
                <a:latin typeface="+mn-lt"/>
              </a:rPr>
              <a:t>Собственные </a:t>
            </a:r>
            <a:r>
              <a:rPr lang="en-US" dirty="0" smtClean="0">
                <a:latin typeface="+mn-lt"/>
              </a:rPr>
              <a:t>HTML </a:t>
            </a:r>
            <a:r>
              <a:rPr lang="ru-RU" dirty="0" smtClean="0">
                <a:latin typeface="+mn-lt"/>
              </a:rPr>
              <a:t>теги</a:t>
            </a:r>
          </a:p>
          <a:p>
            <a:r>
              <a:rPr lang="ru-RU" dirty="0" smtClean="0">
                <a:latin typeface="+mn-lt"/>
              </a:rPr>
              <a:t>Шаблоны</a:t>
            </a:r>
          </a:p>
          <a:p>
            <a:r>
              <a:rPr lang="ru-RU" dirty="0" smtClean="0">
                <a:latin typeface="+mn-lt"/>
              </a:rPr>
              <a:t>Контроллеры</a:t>
            </a:r>
          </a:p>
        </p:txBody>
      </p:sp>
      <p:pic>
        <p:nvPicPr>
          <p:cNvPr id="4" name="Изображение 3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4485973"/>
            <a:ext cx="5816600" cy="16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3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Регистрация</a:t>
            </a:r>
          </a:p>
          <a:p>
            <a:r>
              <a:rPr lang="ru-RU" dirty="0" smtClean="0">
                <a:latin typeface="+mn-lt"/>
              </a:rPr>
              <a:t>Ожидание соперника</a:t>
            </a:r>
          </a:p>
          <a:p>
            <a:r>
              <a:rPr lang="ru-RU" dirty="0" smtClean="0">
                <a:latin typeface="+mn-lt"/>
              </a:rPr>
              <a:t>Создание игры</a:t>
            </a:r>
          </a:p>
        </p:txBody>
      </p:sp>
      <p:pic>
        <p:nvPicPr>
          <p:cNvPr id="4" name="Изображение 3" descr="7_register_su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6" y="1600200"/>
            <a:ext cx="4064004" cy="1328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Изображение 6" descr="9_queue_requ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2" y="3162788"/>
            <a:ext cx="2616199" cy="3320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Изображение 7" descr="10_queue_accept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6" y="3152028"/>
            <a:ext cx="4064004" cy="3369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55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13_g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" y="0"/>
            <a:ext cx="881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14_game_ot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7" y="0"/>
            <a:ext cx="8683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ov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31" y="1924538"/>
            <a:ext cx="2803769" cy="2803769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7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Проверка занятости точки</a:t>
            </a:r>
          </a:p>
          <a:p>
            <a:r>
              <a:rPr lang="ru-RU" dirty="0" smtClean="0">
                <a:latin typeface="+mn-lt"/>
              </a:rPr>
              <a:t>Поиск в глубину из края поля</a:t>
            </a:r>
          </a:p>
          <a:p>
            <a:r>
              <a:rPr lang="ru-RU" dirty="0" smtClean="0">
                <a:latin typeface="+mn-lt"/>
              </a:rPr>
              <a:t>Закраска достижимых точек</a:t>
            </a:r>
          </a:p>
          <a:p>
            <a:r>
              <a:rPr lang="ru-RU" dirty="0" smtClean="0">
                <a:latin typeface="+mn-lt"/>
              </a:rPr>
              <a:t>Не закрашенные точки будут 		      являться либо окруженными, 			  либо границами зон окружения</a:t>
            </a:r>
          </a:p>
          <a:p>
            <a:r>
              <a:rPr lang="ru-RU" dirty="0" smtClean="0">
                <a:latin typeface="+mn-lt"/>
              </a:rPr>
              <a:t>Разбивка областей на компоненты 	            вершинной </a:t>
            </a:r>
            <a:r>
              <a:rPr lang="ru-RU" dirty="0" err="1" smtClean="0">
                <a:latin typeface="+mn-lt"/>
              </a:rPr>
              <a:t>двусвязности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Проверка зон на наличие точек противника</a:t>
            </a:r>
          </a:p>
          <a:p>
            <a:r>
              <a:rPr lang="ru-RU" dirty="0" smtClean="0">
                <a:latin typeface="+mn-lt"/>
              </a:rPr>
              <a:t>Окружение областей методом «оборачивания подарка»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82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Появилась в начале 80-х</a:t>
            </a:r>
          </a:p>
          <a:p>
            <a:r>
              <a:rPr lang="ru-RU" dirty="0" smtClean="0">
                <a:latin typeface="+mn-lt"/>
              </a:rPr>
              <a:t>Происходит от китайской игры «</a:t>
            </a:r>
            <a:r>
              <a:rPr lang="ru-RU" dirty="0" err="1" smtClean="0">
                <a:latin typeface="+mn-lt"/>
              </a:rPr>
              <a:t>Го</a:t>
            </a:r>
            <a:r>
              <a:rPr lang="ru-RU" dirty="0" smtClean="0">
                <a:latin typeface="+mn-lt"/>
              </a:rPr>
              <a:t>»</a:t>
            </a:r>
          </a:p>
          <a:p>
            <a:r>
              <a:rPr lang="ru-RU" dirty="0" smtClean="0">
                <a:latin typeface="+mn-lt"/>
              </a:rPr>
              <a:t>Можно играть на бумаге</a:t>
            </a:r>
            <a:endParaRPr lang="ru-RU" dirty="0">
              <a:latin typeface="+mn-lt"/>
            </a:endParaRPr>
          </a:p>
        </p:txBody>
      </p:sp>
      <p:pic>
        <p:nvPicPr>
          <p:cNvPr id="4" name="Изображение 3" descr="Игра-на-бумаге-Точки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31" y="3383226"/>
            <a:ext cx="2803769" cy="2146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7231" y="5539152"/>
            <a:ext cx="280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Игра на бумаге</a:t>
            </a:r>
            <a:endParaRPr lang="ru-RU" dirty="0"/>
          </a:p>
        </p:txBody>
      </p:sp>
      <p:pic>
        <p:nvPicPr>
          <p:cNvPr id="6" name="Изображение 5" descr="FloorGob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8" y="3392995"/>
            <a:ext cx="2216331" cy="2146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3998" y="5539152"/>
            <a:ext cx="221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Игра «</a:t>
            </a:r>
            <a:r>
              <a:rPr lang="ru-RU" dirty="0" err="1" smtClean="0"/>
              <a:t>Го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6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4" name="Изображение 3" descr="theg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5" y="1600200"/>
            <a:ext cx="5881075" cy="45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Гибкость и расширяемость</a:t>
            </a:r>
          </a:p>
          <a:p>
            <a:r>
              <a:rPr lang="ru-RU" dirty="0" smtClean="0">
                <a:latin typeface="+mn-lt"/>
              </a:rPr>
              <a:t>Добавление дизайна без изменения функциональной части</a:t>
            </a:r>
          </a:p>
          <a:p>
            <a:r>
              <a:rPr lang="ru-RU" dirty="0" smtClean="0">
                <a:latin typeface="+mn-lt"/>
              </a:rPr>
              <a:t>Переиспользуемость кода и компонентов</a:t>
            </a:r>
          </a:p>
          <a:p>
            <a:r>
              <a:rPr lang="ru-RU" dirty="0" smtClean="0">
                <a:latin typeface="+mn-lt"/>
              </a:rPr>
              <a:t>Масштабируемость</a:t>
            </a:r>
          </a:p>
          <a:p>
            <a:r>
              <a:rPr lang="ru-RU" dirty="0" smtClean="0">
                <a:latin typeface="+mn-lt"/>
              </a:rPr>
              <a:t>Основа для любой многопользовательской игры</a:t>
            </a:r>
          </a:p>
        </p:txBody>
      </p:sp>
    </p:spTree>
    <p:extLst>
      <p:ext uri="{BB962C8B-B14F-4D97-AF65-F5344CB8AC3E}">
        <p14:creationId xmlns:p14="http://schemas.microsoft.com/office/powerpoint/2010/main" val="274347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+mn-lt"/>
              </a:rPr>
              <a:t>Цель: разработка современного </a:t>
            </a: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приложения</a:t>
            </a: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pPr marL="0" indent="0">
              <a:buNone/>
            </a:pPr>
            <a:r>
              <a:rPr lang="ru-RU" dirty="0" smtClean="0">
                <a:latin typeface="+mn-lt"/>
              </a:rPr>
              <a:t>Задачи:</a:t>
            </a:r>
          </a:p>
          <a:p>
            <a:r>
              <a:rPr lang="ru-RU" dirty="0" smtClean="0">
                <a:latin typeface="+mn-lt"/>
              </a:rPr>
              <a:t>Анализ существующих </a:t>
            </a: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приложений</a:t>
            </a:r>
          </a:p>
          <a:p>
            <a:r>
              <a:rPr lang="ru-RU" dirty="0" smtClean="0">
                <a:latin typeface="+mn-lt"/>
              </a:rPr>
              <a:t>Изучение актуальных технологий разработки</a:t>
            </a:r>
          </a:p>
          <a:p>
            <a:r>
              <a:rPr lang="ru-RU" dirty="0" smtClean="0">
                <a:latin typeface="+mn-lt"/>
              </a:rPr>
              <a:t>Проектирование архитектуры приложения</a:t>
            </a:r>
          </a:p>
          <a:p>
            <a:r>
              <a:rPr lang="ru-RU" dirty="0" smtClean="0">
                <a:latin typeface="+mn-lt"/>
              </a:rPr>
              <a:t>Разработка и тестирование конечного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24757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Всего два приложения со схожим функционалом</a:t>
            </a:r>
          </a:p>
          <a:p>
            <a:r>
              <a:rPr lang="ru-RU" dirty="0" smtClean="0">
                <a:latin typeface="+mn-lt"/>
              </a:rPr>
              <a:t>Аналоги обладают недостатками</a:t>
            </a:r>
            <a:endParaRPr lang="ru-RU" dirty="0">
              <a:latin typeface="+mn-lt"/>
            </a:endParaRPr>
          </a:p>
        </p:txBody>
      </p:sp>
      <p:pic>
        <p:nvPicPr>
          <p:cNvPr id="4" name="Изображение 3" descr="Screen Shot 2014-09-13 at 22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754084"/>
            <a:ext cx="3831492" cy="2790063"/>
          </a:xfrm>
          <a:prstGeom prst="rect">
            <a:avLst/>
          </a:prstGeom>
        </p:spPr>
      </p:pic>
      <p:pic>
        <p:nvPicPr>
          <p:cNvPr id="5" name="Изображение 4" descr="Screen Shot 2014-09-13 at 22.15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7" y="2754084"/>
            <a:ext cx="2893646" cy="2791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5684657"/>
            <a:ext cx="404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 замыкает окружаемые области</a:t>
            </a:r>
          </a:p>
          <a:p>
            <a:pPr algn="ctr"/>
            <a:r>
              <a:rPr lang="ru-RU" dirty="0" smtClean="0"/>
              <a:t>автоматически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77693" y="5685692"/>
            <a:ext cx="327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Требует для игры стороннее ПО (</a:t>
            </a:r>
            <a:r>
              <a:rPr lang="en-US" dirty="0" smtClean="0"/>
              <a:t>Adobe Flash Player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23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4" name="Изображение 3" descr="HTML5_Logo_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7" y="1742114"/>
            <a:ext cx="1883910" cy="1883910"/>
          </a:xfrm>
          <a:prstGeom prst="rect">
            <a:avLst/>
          </a:prstGeom>
        </p:spPr>
      </p:pic>
      <p:pic>
        <p:nvPicPr>
          <p:cNvPr id="5" name="Изображение 4" descr="angularjs-la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03" y="2004216"/>
            <a:ext cx="3994638" cy="1126425"/>
          </a:xfrm>
          <a:prstGeom prst="rect">
            <a:avLst/>
          </a:prstGeom>
        </p:spPr>
      </p:pic>
      <p:pic>
        <p:nvPicPr>
          <p:cNvPr id="6" name="Изображение 5" descr="CS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95" y="1742114"/>
            <a:ext cx="1343022" cy="1883910"/>
          </a:xfrm>
          <a:prstGeom prst="rect">
            <a:avLst/>
          </a:prstGeom>
        </p:spPr>
      </p:pic>
      <p:pic>
        <p:nvPicPr>
          <p:cNvPr id="7" name="Изображение 6" descr="node-js-logo-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27" y="3286949"/>
            <a:ext cx="4850535" cy="1293477"/>
          </a:xfrm>
          <a:prstGeom prst="rect">
            <a:avLst/>
          </a:prstGeom>
        </p:spPr>
      </p:pic>
      <p:pic>
        <p:nvPicPr>
          <p:cNvPr id="8" name="Изображение 7" descr="redis_portada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9" y="4005370"/>
            <a:ext cx="3389776" cy="2218762"/>
          </a:xfrm>
          <a:prstGeom prst="rect">
            <a:avLst/>
          </a:prstGeom>
        </p:spPr>
      </p:pic>
      <p:pic>
        <p:nvPicPr>
          <p:cNvPr id="9" name="Изображение 8" descr="faye-logo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17" y="5048723"/>
            <a:ext cx="3632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3" name="Изображение 2" descr="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2" y="1600200"/>
            <a:ext cx="714603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Взаимодействие клиента с сервером с помощью </a:t>
            </a:r>
            <a:r>
              <a:rPr lang="en-US" dirty="0" smtClean="0">
                <a:latin typeface="+mn-lt"/>
              </a:rPr>
              <a:t>HTTP </a:t>
            </a:r>
            <a:r>
              <a:rPr lang="ru-RU" dirty="0" smtClean="0">
                <a:latin typeface="+mn-lt"/>
              </a:rPr>
              <a:t>запросов</a:t>
            </a:r>
          </a:p>
          <a:p>
            <a:r>
              <a:rPr lang="ru-RU" dirty="0" smtClean="0">
                <a:latin typeface="+mn-lt"/>
              </a:rPr>
              <a:t>Ответ на запрос не зависит от состояния клиента</a:t>
            </a:r>
          </a:p>
          <a:p>
            <a:r>
              <a:rPr lang="ru-RU" dirty="0" smtClean="0">
                <a:latin typeface="+mn-lt"/>
              </a:rPr>
              <a:t>Кеширование запросов</a:t>
            </a:r>
          </a:p>
          <a:p>
            <a:r>
              <a:rPr lang="ru-RU" dirty="0" smtClean="0">
                <a:latin typeface="+mn-lt"/>
              </a:rPr>
              <a:t>Надежность</a:t>
            </a:r>
          </a:p>
          <a:p>
            <a:r>
              <a:rPr lang="ru-RU" dirty="0" smtClean="0">
                <a:latin typeface="+mn-lt"/>
              </a:rPr>
              <a:t>Прозрачность системы взаимодействия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77370"/>
              </p:ext>
            </p:extLst>
          </p:nvPr>
        </p:nvGraphicFramePr>
        <p:xfrm>
          <a:off x="1028699" y="4317366"/>
          <a:ext cx="7505700" cy="1913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1"/>
                <a:gridCol w="1117600"/>
                <a:gridCol w="4317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429894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auth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Аутентификация игрока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/register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 нового игрока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Список игроков в комнате ожидания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gamedata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Текущее</a:t>
                      </a:r>
                      <a:r>
                        <a:rPr lang="ru-RU" baseline="0" dirty="0" smtClean="0"/>
                        <a:t> состояние игры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3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pub/sub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>
                <a:latin typeface="+mn-lt"/>
              </a:rPr>
              <a:t>Для обмена сообщениями используются «каналы»</a:t>
            </a:r>
          </a:p>
          <a:p>
            <a:r>
              <a:rPr lang="ru-RU" dirty="0" smtClean="0">
                <a:latin typeface="+mn-lt"/>
              </a:rPr>
              <a:t>Издатели публикуют сообщения</a:t>
            </a:r>
          </a:p>
          <a:p>
            <a:r>
              <a:rPr lang="ru-RU" dirty="0" smtClean="0">
                <a:latin typeface="+mn-lt"/>
              </a:rPr>
              <a:t>Подписчики получают сообщения</a:t>
            </a:r>
          </a:p>
          <a:p>
            <a:r>
              <a:rPr lang="ru-RU" dirty="0" smtClean="0">
                <a:latin typeface="+mn-lt"/>
              </a:rPr>
              <a:t>Каждый узел системы является одновременно издателем и подписчиком</a:t>
            </a:r>
          </a:p>
          <a:p>
            <a:r>
              <a:rPr lang="ru-RU" dirty="0" smtClean="0">
                <a:latin typeface="+mn-lt"/>
              </a:rPr>
              <a:t>Параллельное взаимодействие</a:t>
            </a:r>
          </a:p>
          <a:p>
            <a:r>
              <a:rPr lang="ru-RU" dirty="0" smtClean="0">
                <a:latin typeface="+mn-lt"/>
              </a:rPr>
              <a:t>Своевременная доставка сообщений</a:t>
            </a:r>
            <a:endParaRPr lang="ru-RU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90900"/>
              </p:ext>
            </p:extLst>
          </p:nvPr>
        </p:nvGraphicFramePr>
        <p:xfrm>
          <a:off x="1524000" y="4782503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/game/queue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Канал</a:t>
                      </a:r>
                      <a:r>
                        <a:rPr lang="ru-RU" baseline="0" dirty="0" smtClean="0"/>
                        <a:t> для комнаты ожидания соперника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/game/[</a:t>
                      </a:r>
                      <a:r>
                        <a:rPr lang="en-US" dirty="0" err="1" smtClean="0"/>
                        <a:t>game_id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Канал для игры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2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pic>
        <p:nvPicPr>
          <p:cNvPr id="4" name="Изображение 3" descr="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2" y="1697892"/>
            <a:ext cx="4962770" cy="45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Исполнительная.thmx</Template>
  <TotalTime>449</TotalTime>
  <Words>368</Words>
  <Application>Microsoft Macintosh PowerPoint</Application>
  <PresentationFormat>Экран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Игра «Точки»</vt:lpstr>
      <vt:lpstr>Об игре</vt:lpstr>
      <vt:lpstr>Цели и задачи</vt:lpstr>
      <vt:lpstr>Актуальность</vt:lpstr>
      <vt:lpstr>Используемые технологии</vt:lpstr>
      <vt:lpstr>Архитектура</vt:lpstr>
      <vt:lpstr>RESTful API</vt:lpstr>
      <vt:lpstr>Технология pub/sub</vt:lpstr>
      <vt:lpstr>Серверная часть</vt:lpstr>
      <vt:lpstr>Javascript</vt:lpstr>
      <vt:lpstr>Презентация PowerPoint</vt:lpstr>
      <vt:lpstr>NodeJS</vt:lpstr>
      <vt:lpstr>Redis</vt:lpstr>
      <vt:lpstr>Клиентская часть</vt:lpstr>
      <vt:lpstr>AngularJS</vt:lpstr>
      <vt:lpstr>Начало игры</vt:lpstr>
      <vt:lpstr>Презентация PowerPoint</vt:lpstr>
      <vt:lpstr>Презентация PowerPoint</vt:lpstr>
      <vt:lpstr>Обработка хода</vt:lpstr>
      <vt:lpstr>Результат</vt:lpstr>
      <vt:lpstr>Перспективы развития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«Точки»</dc:title>
  <dc:creator>Алексей Ветров</dc:creator>
  <cp:lastModifiedBy>Алексей Ветров</cp:lastModifiedBy>
  <cp:revision>39</cp:revision>
  <dcterms:created xsi:type="dcterms:W3CDTF">2014-09-13T14:10:22Z</dcterms:created>
  <dcterms:modified xsi:type="dcterms:W3CDTF">2014-09-16T08:08:23Z</dcterms:modified>
</cp:coreProperties>
</file>