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26"/>
  </p:notesMasterIdLst>
  <p:sldIdLst>
    <p:sldId id="256" r:id="rId2"/>
    <p:sldId id="257" r:id="rId3"/>
    <p:sldId id="272" r:id="rId4"/>
    <p:sldId id="263" r:id="rId5"/>
    <p:sldId id="258" r:id="rId6"/>
    <p:sldId id="259" r:id="rId7"/>
    <p:sldId id="260" r:id="rId8"/>
    <p:sldId id="278" r:id="rId9"/>
    <p:sldId id="277" r:id="rId10"/>
    <p:sldId id="283" r:id="rId11"/>
    <p:sldId id="284" r:id="rId12"/>
    <p:sldId id="262" r:id="rId13"/>
    <p:sldId id="280" r:id="rId14"/>
    <p:sldId id="285" r:id="rId15"/>
    <p:sldId id="267" r:id="rId16"/>
    <p:sldId id="286" r:id="rId17"/>
    <p:sldId id="271" r:id="rId18"/>
    <p:sldId id="282" r:id="rId19"/>
    <p:sldId id="269" r:id="rId20"/>
    <p:sldId id="276" r:id="rId21"/>
    <p:sldId id="281" r:id="rId22"/>
    <p:sldId id="273" r:id="rId23"/>
    <p:sldId id="274"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83DD37-84E7-4CBB-A4D8-F89B9202A1FD}" v="386" dt="2025-01-30T05:02:20.0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y michaely" userId="e6ccc02912c10659" providerId="LiveId" clId="{6983DD37-84E7-4CBB-A4D8-F89B9202A1FD}"/>
    <pc:docChg chg="undo custSel addSld delSld modSld sldOrd modMainMaster">
      <pc:chgData name="noy michaely" userId="e6ccc02912c10659" providerId="LiveId" clId="{6983DD37-84E7-4CBB-A4D8-F89B9202A1FD}" dt="2025-01-30T05:03:23.240" v="5195" actId="122"/>
      <pc:docMkLst>
        <pc:docMk/>
      </pc:docMkLst>
      <pc:sldChg chg="addSp modSp mod">
        <pc:chgData name="noy michaely" userId="e6ccc02912c10659" providerId="LiveId" clId="{6983DD37-84E7-4CBB-A4D8-F89B9202A1FD}" dt="2025-01-26T13:24:29.864" v="2212" actId="20577"/>
        <pc:sldMkLst>
          <pc:docMk/>
          <pc:sldMk cId="3853150271" sldId="258"/>
        </pc:sldMkLst>
        <pc:spChg chg="add mod">
          <ac:chgData name="noy michaely" userId="e6ccc02912c10659" providerId="LiveId" clId="{6983DD37-84E7-4CBB-A4D8-F89B9202A1FD}" dt="2025-01-26T13:24:29.864" v="2212" actId="20577"/>
          <ac:spMkLst>
            <pc:docMk/>
            <pc:sldMk cId="3853150271" sldId="258"/>
            <ac:spMk id="3" creationId="{2CA4A507-438B-E146-8EE9-021F4F798897}"/>
          </ac:spMkLst>
        </pc:spChg>
        <pc:picChg chg="mod">
          <ac:chgData name="noy michaely" userId="e6ccc02912c10659" providerId="LiveId" clId="{6983DD37-84E7-4CBB-A4D8-F89B9202A1FD}" dt="2025-01-26T09:41:31.614" v="283" actId="1076"/>
          <ac:picMkLst>
            <pc:docMk/>
            <pc:sldMk cId="3853150271" sldId="258"/>
            <ac:picMk id="5" creationId="{9EE3BA3B-9164-8C49-2E83-4C3092F76F41}"/>
          </ac:picMkLst>
        </pc:picChg>
      </pc:sldChg>
      <pc:sldChg chg="addSp modSp mod">
        <pc:chgData name="noy michaely" userId="e6ccc02912c10659" providerId="LiveId" clId="{6983DD37-84E7-4CBB-A4D8-F89B9202A1FD}" dt="2025-01-26T13:24:52.926" v="2233" actId="20577"/>
        <pc:sldMkLst>
          <pc:docMk/>
          <pc:sldMk cId="3108333525" sldId="259"/>
        </pc:sldMkLst>
        <pc:spChg chg="add mod">
          <ac:chgData name="noy michaely" userId="e6ccc02912c10659" providerId="LiveId" clId="{6983DD37-84E7-4CBB-A4D8-F89B9202A1FD}" dt="2025-01-26T13:24:52.926" v="2233" actId="20577"/>
          <ac:spMkLst>
            <pc:docMk/>
            <pc:sldMk cId="3108333525" sldId="259"/>
            <ac:spMk id="3" creationId="{C06DD529-E141-000B-6051-64B488E628A5}"/>
          </ac:spMkLst>
        </pc:spChg>
      </pc:sldChg>
      <pc:sldChg chg="addSp delSp modSp mod setBg">
        <pc:chgData name="noy michaely" userId="e6ccc02912c10659" providerId="LiveId" clId="{6983DD37-84E7-4CBB-A4D8-F89B9202A1FD}" dt="2025-01-30T04:53:45.445" v="5070"/>
        <pc:sldMkLst>
          <pc:docMk/>
          <pc:sldMk cId="2544791329" sldId="260"/>
        </pc:sldMkLst>
        <pc:spChg chg="mod">
          <ac:chgData name="noy michaely" userId="e6ccc02912c10659" providerId="LiveId" clId="{6983DD37-84E7-4CBB-A4D8-F89B9202A1FD}" dt="2025-01-27T16:10:53.242" v="3921" actId="1076"/>
          <ac:spMkLst>
            <pc:docMk/>
            <pc:sldMk cId="2544791329" sldId="260"/>
            <ac:spMk id="2" creationId="{39A65723-CBA4-7C48-AEEF-7B90ADE565E4}"/>
          </ac:spMkLst>
        </pc:spChg>
        <pc:spChg chg="add mod">
          <ac:chgData name="noy michaely" userId="e6ccc02912c10659" providerId="LiveId" clId="{6983DD37-84E7-4CBB-A4D8-F89B9202A1FD}" dt="2025-01-27T07:47:32.542" v="3010" actId="1076"/>
          <ac:spMkLst>
            <pc:docMk/>
            <pc:sldMk cId="2544791329" sldId="260"/>
            <ac:spMk id="3" creationId="{14BAE2B9-C37C-1891-9DBE-E0B7A5B079EC}"/>
          </ac:spMkLst>
        </pc:spChg>
        <pc:picChg chg="add del mod">
          <ac:chgData name="noy michaely" userId="e6ccc02912c10659" providerId="LiveId" clId="{6983DD37-84E7-4CBB-A4D8-F89B9202A1FD}" dt="2025-01-29T22:21:30.670" v="4721" actId="478"/>
          <ac:picMkLst>
            <pc:docMk/>
            <pc:sldMk cId="2544791329" sldId="260"/>
            <ac:picMk id="5" creationId="{A1DB26A6-D4BF-B0C4-6177-9189D51BACC5}"/>
          </ac:picMkLst>
        </pc:picChg>
        <pc:picChg chg="add mod">
          <ac:chgData name="noy michaely" userId="e6ccc02912c10659" providerId="LiveId" clId="{6983DD37-84E7-4CBB-A4D8-F89B9202A1FD}" dt="2025-01-30T04:50:04.534" v="5008" actId="14100"/>
          <ac:picMkLst>
            <pc:docMk/>
            <pc:sldMk cId="2544791329" sldId="260"/>
            <ac:picMk id="6" creationId="{BC2EC46D-2AB0-B0F4-FF60-B16998B5AB16}"/>
          </ac:picMkLst>
        </pc:picChg>
      </pc:sldChg>
      <pc:sldChg chg="del">
        <pc:chgData name="noy michaely" userId="e6ccc02912c10659" providerId="LiveId" clId="{6983DD37-84E7-4CBB-A4D8-F89B9202A1FD}" dt="2025-01-26T13:21:43.919" v="2181" actId="2696"/>
        <pc:sldMkLst>
          <pc:docMk/>
          <pc:sldMk cId="3758976721" sldId="261"/>
        </pc:sldMkLst>
      </pc:sldChg>
      <pc:sldChg chg="addSp delSp modSp mod">
        <pc:chgData name="noy michaely" userId="e6ccc02912c10659" providerId="LiveId" clId="{6983DD37-84E7-4CBB-A4D8-F89B9202A1FD}" dt="2025-01-29T22:56:14.282" v="4913" actId="20577"/>
        <pc:sldMkLst>
          <pc:docMk/>
          <pc:sldMk cId="3706404850" sldId="262"/>
        </pc:sldMkLst>
        <pc:spChg chg="add mod">
          <ac:chgData name="noy michaely" userId="e6ccc02912c10659" providerId="LiveId" clId="{6983DD37-84E7-4CBB-A4D8-F89B9202A1FD}" dt="2025-01-29T22:56:14.282" v="4913" actId="20577"/>
          <ac:spMkLst>
            <pc:docMk/>
            <pc:sldMk cId="3706404850" sldId="262"/>
            <ac:spMk id="3" creationId="{E21040CE-B2C7-CF1F-ECA2-CFC11B53DAE5}"/>
          </ac:spMkLst>
        </pc:spChg>
        <pc:picChg chg="add mod ord">
          <ac:chgData name="noy michaely" userId="e6ccc02912c10659" providerId="LiveId" clId="{6983DD37-84E7-4CBB-A4D8-F89B9202A1FD}" dt="2025-01-26T09:51:38.995" v="772" actId="1076"/>
          <ac:picMkLst>
            <pc:docMk/>
            <pc:sldMk cId="3706404850" sldId="262"/>
            <ac:picMk id="5" creationId="{FD483C66-6007-C729-83A4-94C3DB37739E}"/>
          </ac:picMkLst>
        </pc:picChg>
      </pc:sldChg>
      <pc:sldChg chg="modSp mod">
        <pc:chgData name="noy michaely" userId="e6ccc02912c10659" providerId="LiveId" clId="{6983DD37-84E7-4CBB-A4D8-F89B9202A1FD}" dt="2025-01-26T09:41:21.444" v="282" actId="113"/>
        <pc:sldMkLst>
          <pc:docMk/>
          <pc:sldMk cId="2327175219" sldId="263"/>
        </pc:sldMkLst>
        <pc:spChg chg="mod">
          <ac:chgData name="noy michaely" userId="e6ccc02912c10659" providerId="LiveId" clId="{6983DD37-84E7-4CBB-A4D8-F89B9202A1FD}" dt="2025-01-26T09:41:21.444" v="282" actId="113"/>
          <ac:spMkLst>
            <pc:docMk/>
            <pc:sldMk cId="2327175219" sldId="263"/>
            <ac:spMk id="2" creationId="{9F063180-9B16-1341-6401-17EA1C84E827}"/>
          </ac:spMkLst>
        </pc:spChg>
        <pc:spChg chg="mod">
          <ac:chgData name="noy michaely" userId="e6ccc02912c10659" providerId="LiveId" clId="{6983DD37-84E7-4CBB-A4D8-F89B9202A1FD}" dt="2025-01-25T22:09:07.029" v="154" actId="2711"/>
          <ac:spMkLst>
            <pc:docMk/>
            <pc:sldMk cId="2327175219" sldId="263"/>
            <ac:spMk id="3" creationId="{340F6E44-E7F3-9A9D-EDDE-4F167676198C}"/>
          </ac:spMkLst>
        </pc:spChg>
      </pc:sldChg>
      <pc:sldChg chg="addSp delSp modSp new del mod">
        <pc:chgData name="noy michaely" userId="e6ccc02912c10659" providerId="LiveId" clId="{6983DD37-84E7-4CBB-A4D8-F89B9202A1FD}" dt="2025-01-27T07:51:06.547" v="3028" actId="2696"/>
        <pc:sldMkLst>
          <pc:docMk/>
          <pc:sldMk cId="1199373623" sldId="264"/>
        </pc:sldMkLst>
      </pc:sldChg>
      <pc:sldChg chg="modSp new del mod">
        <pc:chgData name="noy michaely" userId="e6ccc02912c10659" providerId="LiveId" clId="{6983DD37-84E7-4CBB-A4D8-F89B9202A1FD}" dt="2025-01-26T13:22:16.777" v="2187" actId="2696"/>
        <pc:sldMkLst>
          <pc:docMk/>
          <pc:sldMk cId="1463313925" sldId="265"/>
        </pc:sldMkLst>
      </pc:sldChg>
      <pc:sldChg chg="delSp modSp new del mod">
        <pc:chgData name="noy michaely" userId="e6ccc02912c10659" providerId="LiveId" clId="{6983DD37-84E7-4CBB-A4D8-F89B9202A1FD}" dt="2025-01-27T16:18:26.770" v="4003" actId="2696"/>
        <pc:sldMkLst>
          <pc:docMk/>
          <pc:sldMk cId="2360452511" sldId="266"/>
        </pc:sldMkLst>
      </pc:sldChg>
      <pc:sldChg chg="addSp delSp modSp new mod">
        <pc:chgData name="noy michaely" userId="e6ccc02912c10659" providerId="LiveId" clId="{6983DD37-84E7-4CBB-A4D8-F89B9202A1FD}" dt="2025-01-29T22:36:13.796" v="4840" actId="14100"/>
        <pc:sldMkLst>
          <pc:docMk/>
          <pc:sldMk cId="1134270379" sldId="267"/>
        </pc:sldMkLst>
        <pc:spChg chg="mod">
          <ac:chgData name="noy michaely" userId="e6ccc02912c10659" providerId="LiveId" clId="{6983DD37-84E7-4CBB-A4D8-F89B9202A1FD}" dt="2025-01-25T22:09:59.408" v="164" actId="113"/>
          <ac:spMkLst>
            <pc:docMk/>
            <pc:sldMk cId="1134270379" sldId="267"/>
            <ac:spMk id="2" creationId="{7FE78A15-5897-C9A9-7C5B-D01AB8067490}"/>
          </ac:spMkLst>
        </pc:spChg>
        <pc:spChg chg="mod">
          <ac:chgData name="noy michaely" userId="e6ccc02912c10659" providerId="LiveId" clId="{6983DD37-84E7-4CBB-A4D8-F89B9202A1FD}" dt="2025-01-27T16:14:02.327" v="3924" actId="5793"/>
          <ac:spMkLst>
            <pc:docMk/>
            <pc:sldMk cId="1134270379" sldId="267"/>
            <ac:spMk id="3" creationId="{26A752B7-1D24-EE22-DFEF-07DE311F569A}"/>
          </ac:spMkLst>
        </pc:spChg>
        <pc:spChg chg="add mod">
          <ac:chgData name="noy michaely" userId="e6ccc02912c10659" providerId="LiveId" clId="{6983DD37-84E7-4CBB-A4D8-F89B9202A1FD}" dt="2025-01-27T16:18:09.882" v="4002" actId="255"/>
          <ac:spMkLst>
            <pc:docMk/>
            <pc:sldMk cId="1134270379" sldId="267"/>
            <ac:spMk id="6" creationId="{93FD0872-C8D3-11C2-EE4F-05B0AC70DB9F}"/>
          </ac:spMkLst>
        </pc:spChg>
        <pc:picChg chg="add del mod">
          <ac:chgData name="noy michaely" userId="e6ccc02912c10659" providerId="LiveId" clId="{6983DD37-84E7-4CBB-A4D8-F89B9202A1FD}" dt="2025-01-29T19:08:50.711" v="4093" actId="478"/>
          <ac:picMkLst>
            <pc:docMk/>
            <pc:sldMk cId="1134270379" sldId="267"/>
            <ac:picMk id="5" creationId="{2467AE46-8959-B910-DF16-B5579D56155C}"/>
          </ac:picMkLst>
        </pc:picChg>
        <pc:picChg chg="add mod">
          <ac:chgData name="noy michaely" userId="e6ccc02912c10659" providerId="LiveId" clId="{6983DD37-84E7-4CBB-A4D8-F89B9202A1FD}" dt="2025-01-29T22:36:01.926" v="4837" actId="14100"/>
          <ac:picMkLst>
            <pc:docMk/>
            <pc:sldMk cId="1134270379" sldId="267"/>
            <ac:picMk id="7" creationId="{4B8F55BF-0282-ABFE-1594-B5093D2B6A72}"/>
          </ac:picMkLst>
        </pc:picChg>
        <pc:picChg chg="add mod">
          <ac:chgData name="noy michaely" userId="e6ccc02912c10659" providerId="LiveId" clId="{6983DD37-84E7-4CBB-A4D8-F89B9202A1FD}" dt="2025-01-29T22:36:13.796" v="4840" actId="14100"/>
          <ac:picMkLst>
            <pc:docMk/>
            <pc:sldMk cId="1134270379" sldId="267"/>
            <ac:picMk id="9" creationId="{15E03EEC-A012-5C90-2BEC-7133404B865F}"/>
          </ac:picMkLst>
        </pc:picChg>
      </pc:sldChg>
      <pc:sldChg chg="addSp delSp modSp new del mod">
        <pc:chgData name="noy michaely" userId="e6ccc02912c10659" providerId="LiveId" clId="{6983DD37-84E7-4CBB-A4D8-F89B9202A1FD}" dt="2025-01-29T22:36:46.550" v="4841" actId="2696"/>
        <pc:sldMkLst>
          <pc:docMk/>
          <pc:sldMk cId="166175010" sldId="268"/>
        </pc:sldMkLst>
        <pc:spChg chg="add del mod">
          <ac:chgData name="noy michaely" userId="e6ccc02912c10659" providerId="LiveId" clId="{6983DD37-84E7-4CBB-A4D8-F89B9202A1FD}" dt="2025-01-29T20:37:31.176" v="4099" actId="478"/>
          <ac:spMkLst>
            <pc:docMk/>
            <pc:sldMk cId="166175010" sldId="268"/>
            <ac:spMk id="3" creationId="{170D2882-096D-8522-4516-DC53EB37AA43}"/>
          </ac:spMkLst>
        </pc:spChg>
        <pc:spChg chg="add del mod">
          <ac:chgData name="noy michaely" userId="e6ccc02912c10659" providerId="LiveId" clId="{6983DD37-84E7-4CBB-A4D8-F89B9202A1FD}" dt="2025-01-29T20:37:25.923" v="4097" actId="478"/>
          <ac:spMkLst>
            <pc:docMk/>
            <pc:sldMk cId="166175010" sldId="268"/>
            <ac:spMk id="5" creationId="{2B47743E-AD75-F293-C4BC-1758D15D4330}"/>
          </ac:spMkLst>
        </pc:spChg>
        <pc:picChg chg="add del mod ord">
          <ac:chgData name="noy michaely" userId="e6ccc02912c10659" providerId="LiveId" clId="{6983DD37-84E7-4CBB-A4D8-F89B9202A1FD}" dt="2025-01-29T20:37:15.598" v="4094" actId="478"/>
          <ac:picMkLst>
            <pc:docMk/>
            <pc:sldMk cId="166175010" sldId="268"/>
            <ac:picMk id="8" creationId="{21687491-33D3-025B-BBD8-C5B3A2DCAEA2}"/>
          </ac:picMkLst>
        </pc:picChg>
      </pc:sldChg>
      <pc:sldChg chg="addSp delSp modSp new mod ord">
        <pc:chgData name="noy michaely" userId="e6ccc02912c10659" providerId="LiveId" clId="{6983DD37-84E7-4CBB-A4D8-F89B9202A1FD}" dt="2025-01-27T12:46:34.526" v="3913"/>
        <pc:sldMkLst>
          <pc:docMk/>
          <pc:sldMk cId="867195237" sldId="269"/>
        </pc:sldMkLst>
        <pc:spChg chg="mod">
          <ac:chgData name="noy michaely" userId="e6ccc02912c10659" providerId="LiveId" clId="{6983DD37-84E7-4CBB-A4D8-F89B9202A1FD}" dt="2025-01-26T13:11:53.430" v="2071" actId="20577"/>
          <ac:spMkLst>
            <pc:docMk/>
            <pc:sldMk cId="867195237" sldId="269"/>
            <ac:spMk id="2" creationId="{FC587E81-5483-5E82-F8F4-E508675DC42A}"/>
          </ac:spMkLst>
        </pc:spChg>
        <pc:spChg chg="add mod">
          <ac:chgData name="noy michaely" userId="e6ccc02912c10659" providerId="LiveId" clId="{6983DD37-84E7-4CBB-A4D8-F89B9202A1FD}" dt="2025-01-26T13:20:22.834" v="2170" actId="255"/>
          <ac:spMkLst>
            <pc:docMk/>
            <pc:sldMk cId="867195237" sldId="269"/>
            <ac:spMk id="3" creationId="{608B347A-DCF1-3485-E3DC-C563DD0881D7}"/>
          </ac:spMkLst>
        </pc:spChg>
        <pc:picChg chg="add mod ord">
          <ac:chgData name="noy michaely" userId="e6ccc02912c10659" providerId="LiveId" clId="{6983DD37-84E7-4CBB-A4D8-F89B9202A1FD}" dt="2025-01-26T12:28:40.630" v="950" actId="1076"/>
          <ac:picMkLst>
            <pc:docMk/>
            <pc:sldMk cId="867195237" sldId="269"/>
            <ac:picMk id="5" creationId="{A7D412F3-6505-7E9D-4857-13AA6BA5AE42}"/>
          </ac:picMkLst>
        </pc:picChg>
      </pc:sldChg>
      <pc:sldChg chg="modSp new del mod">
        <pc:chgData name="noy michaely" userId="e6ccc02912c10659" providerId="LiveId" clId="{6983DD37-84E7-4CBB-A4D8-F89B9202A1FD}" dt="2025-01-27T07:41:12.898" v="2857" actId="2696"/>
        <pc:sldMkLst>
          <pc:docMk/>
          <pc:sldMk cId="643549114" sldId="270"/>
        </pc:sldMkLst>
      </pc:sldChg>
      <pc:sldChg chg="addSp delSp modSp new mod setBg">
        <pc:chgData name="noy michaely" userId="e6ccc02912c10659" providerId="LiveId" clId="{6983DD37-84E7-4CBB-A4D8-F89B9202A1FD}" dt="2025-01-30T05:03:23.240" v="5195" actId="122"/>
        <pc:sldMkLst>
          <pc:docMk/>
          <pc:sldMk cId="634511344" sldId="271"/>
        </pc:sldMkLst>
        <pc:spChg chg="mod">
          <ac:chgData name="noy michaely" userId="e6ccc02912c10659" providerId="LiveId" clId="{6983DD37-84E7-4CBB-A4D8-F89B9202A1FD}" dt="2025-01-30T05:03:23.240" v="5195" actId="122"/>
          <ac:spMkLst>
            <pc:docMk/>
            <pc:sldMk cId="634511344" sldId="271"/>
            <ac:spMk id="2" creationId="{08AAF91F-BF0A-E340-F908-F34DB4609134}"/>
          </ac:spMkLst>
        </pc:spChg>
        <pc:spChg chg="add mod">
          <ac:chgData name="noy michaely" userId="e6ccc02912c10659" providerId="LiveId" clId="{6983DD37-84E7-4CBB-A4D8-F89B9202A1FD}" dt="2025-01-29T20:49:00.063" v="4650" actId="20577"/>
          <ac:spMkLst>
            <pc:docMk/>
            <pc:sldMk cId="634511344" sldId="271"/>
            <ac:spMk id="3" creationId="{99EAA1A6-02D6-7875-D800-D82E23BD9E5B}"/>
          </ac:spMkLst>
        </pc:spChg>
        <pc:spChg chg="add mod">
          <ac:chgData name="noy michaely" userId="e6ccc02912c10659" providerId="LiveId" clId="{6983DD37-84E7-4CBB-A4D8-F89B9202A1FD}" dt="2025-01-26T13:02:26.986" v="1909" actId="14100"/>
          <ac:spMkLst>
            <pc:docMk/>
            <pc:sldMk cId="634511344" sldId="271"/>
            <ac:spMk id="6" creationId="{079CBC8D-0CC9-DC4E-AABE-AC8F7A3286F6}"/>
          </ac:spMkLst>
        </pc:spChg>
        <pc:spChg chg="add mod">
          <ac:chgData name="noy michaely" userId="e6ccc02912c10659" providerId="LiveId" clId="{6983DD37-84E7-4CBB-A4D8-F89B9202A1FD}" dt="2025-01-26T13:02:38.670" v="1911" actId="1076"/>
          <ac:spMkLst>
            <pc:docMk/>
            <pc:sldMk cId="634511344" sldId="271"/>
            <ac:spMk id="7" creationId="{8803E413-AF25-E824-A812-76BE9FB8E2B9}"/>
          </ac:spMkLst>
        </pc:spChg>
        <pc:spChg chg="add mod">
          <ac:chgData name="noy michaely" userId="e6ccc02912c10659" providerId="LiveId" clId="{6983DD37-84E7-4CBB-A4D8-F89B9202A1FD}" dt="2025-01-26T13:02:50.293" v="1913" actId="1076"/>
          <ac:spMkLst>
            <pc:docMk/>
            <pc:sldMk cId="634511344" sldId="271"/>
            <ac:spMk id="8" creationId="{DFDE6F20-5E01-58AE-1A0F-F59C171E1E19}"/>
          </ac:spMkLst>
        </pc:spChg>
        <pc:spChg chg="add mod">
          <ac:chgData name="noy michaely" userId="e6ccc02912c10659" providerId="LiveId" clId="{6983DD37-84E7-4CBB-A4D8-F89B9202A1FD}" dt="2025-01-26T13:03:09.546" v="1915" actId="1076"/>
          <ac:spMkLst>
            <pc:docMk/>
            <pc:sldMk cId="634511344" sldId="271"/>
            <ac:spMk id="9" creationId="{A733AB44-FB96-F9D4-E270-8B81B9D9F62C}"/>
          </ac:spMkLst>
        </pc:spChg>
        <pc:spChg chg="add mod">
          <ac:chgData name="noy michaely" userId="e6ccc02912c10659" providerId="LiveId" clId="{6983DD37-84E7-4CBB-A4D8-F89B9202A1FD}" dt="2025-01-26T13:03:27.752" v="1918" actId="1076"/>
          <ac:spMkLst>
            <pc:docMk/>
            <pc:sldMk cId="634511344" sldId="271"/>
            <ac:spMk id="11" creationId="{C6151ED8-4CA5-2373-1A24-673BD7BA6610}"/>
          </ac:spMkLst>
        </pc:spChg>
        <pc:spChg chg="add">
          <ac:chgData name="noy michaely" userId="e6ccc02912c10659" providerId="LiveId" clId="{6983DD37-84E7-4CBB-A4D8-F89B9202A1FD}" dt="2025-01-26T13:02:02.112" v="1904" actId="26606"/>
          <ac:spMkLst>
            <pc:docMk/>
            <pc:sldMk cId="634511344" sldId="271"/>
            <ac:spMk id="12" creationId="{99ED5833-B85B-4103-8A3B-CAB0308E6C15}"/>
          </ac:spMkLst>
        </pc:spChg>
        <pc:spChg chg="add mod">
          <ac:chgData name="noy michaely" userId="e6ccc02912c10659" providerId="LiveId" clId="{6983DD37-84E7-4CBB-A4D8-F89B9202A1FD}" dt="2025-01-26T13:03:39.326" v="1920" actId="1076"/>
          <ac:spMkLst>
            <pc:docMk/>
            <pc:sldMk cId="634511344" sldId="271"/>
            <ac:spMk id="13" creationId="{4B897A1E-0E39-D00E-ADD5-2F441C245C16}"/>
          </ac:spMkLst>
        </pc:spChg>
        <pc:spChg chg="add mod">
          <ac:chgData name="noy michaely" userId="e6ccc02912c10659" providerId="LiveId" clId="{6983DD37-84E7-4CBB-A4D8-F89B9202A1FD}" dt="2025-01-26T13:04:23.295" v="1924" actId="1076"/>
          <ac:spMkLst>
            <pc:docMk/>
            <pc:sldMk cId="634511344" sldId="271"/>
            <ac:spMk id="14" creationId="{986F40AE-1ABE-E423-B93E-694045B280F7}"/>
          </ac:spMkLst>
        </pc:spChg>
        <pc:spChg chg="add mod">
          <ac:chgData name="noy michaely" userId="e6ccc02912c10659" providerId="LiveId" clId="{6983DD37-84E7-4CBB-A4D8-F89B9202A1FD}" dt="2025-01-26T13:04:31.255" v="1926" actId="1076"/>
          <ac:spMkLst>
            <pc:docMk/>
            <pc:sldMk cId="634511344" sldId="271"/>
            <ac:spMk id="15" creationId="{3C6C43EF-0651-CFA2-00D1-D2C32C4C1973}"/>
          </ac:spMkLst>
        </pc:spChg>
        <pc:picChg chg="add mod">
          <ac:chgData name="noy michaely" userId="e6ccc02912c10659" providerId="LiveId" clId="{6983DD37-84E7-4CBB-A4D8-F89B9202A1FD}" dt="2025-01-26T13:03:56.654" v="1922" actId="1076"/>
          <ac:picMkLst>
            <pc:docMk/>
            <pc:sldMk cId="634511344" sldId="271"/>
            <ac:picMk id="4" creationId="{47CDFA16-7A05-BC62-A21A-B06091FCB7B2}"/>
          </ac:picMkLst>
        </pc:picChg>
        <pc:picChg chg="add mod ord">
          <ac:chgData name="noy michaely" userId="e6ccc02912c10659" providerId="LiveId" clId="{6983DD37-84E7-4CBB-A4D8-F89B9202A1FD}" dt="2025-01-26T13:23:12.446" v="2193" actId="1076"/>
          <ac:picMkLst>
            <pc:docMk/>
            <pc:sldMk cId="634511344" sldId="271"/>
            <ac:picMk id="5" creationId="{CAEE9E3C-7AC0-5796-2477-A70508A99F3F}"/>
          </ac:picMkLst>
        </pc:picChg>
      </pc:sldChg>
      <pc:sldChg chg="modSp new mod">
        <pc:chgData name="noy michaely" userId="e6ccc02912c10659" providerId="LiveId" clId="{6983DD37-84E7-4CBB-A4D8-F89B9202A1FD}" dt="2025-01-26T09:41:11.675" v="281" actId="113"/>
        <pc:sldMkLst>
          <pc:docMk/>
          <pc:sldMk cId="541371790" sldId="272"/>
        </pc:sldMkLst>
        <pc:spChg chg="mod">
          <ac:chgData name="noy michaely" userId="e6ccc02912c10659" providerId="LiveId" clId="{6983DD37-84E7-4CBB-A4D8-F89B9202A1FD}" dt="2025-01-26T09:41:11.675" v="281" actId="113"/>
          <ac:spMkLst>
            <pc:docMk/>
            <pc:sldMk cId="541371790" sldId="272"/>
            <ac:spMk id="2" creationId="{98E3485B-5562-310D-9260-6B594F17F6CE}"/>
          </ac:spMkLst>
        </pc:spChg>
        <pc:spChg chg="mod">
          <ac:chgData name="noy michaely" userId="e6ccc02912c10659" providerId="LiveId" clId="{6983DD37-84E7-4CBB-A4D8-F89B9202A1FD}" dt="2025-01-26T09:41:00.743" v="280" actId="20577"/>
          <ac:spMkLst>
            <pc:docMk/>
            <pc:sldMk cId="541371790" sldId="272"/>
            <ac:spMk id="3" creationId="{12B7C2BB-C5BF-468E-C0D6-596C827E0C92}"/>
          </ac:spMkLst>
        </pc:spChg>
      </pc:sldChg>
      <pc:sldChg chg="addSp delSp modSp new mod ord">
        <pc:chgData name="noy michaely" userId="e6ccc02912c10659" providerId="LiveId" clId="{6983DD37-84E7-4CBB-A4D8-F89B9202A1FD}" dt="2025-01-27T17:25:37.511" v="4077" actId="13926"/>
        <pc:sldMkLst>
          <pc:docMk/>
          <pc:sldMk cId="610325924" sldId="273"/>
        </pc:sldMkLst>
        <pc:spChg chg="mod">
          <ac:chgData name="noy michaely" userId="e6ccc02912c10659" providerId="LiveId" clId="{6983DD37-84E7-4CBB-A4D8-F89B9202A1FD}" dt="2025-01-26T13:22:41.866" v="2189" actId="2711"/>
          <ac:spMkLst>
            <pc:docMk/>
            <pc:sldMk cId="610325924" sldId="273"/>
            <ac:spMk id="2" creationId="{198B85B0-C447-5956-EE10-001C7FCE8874}"/>
          </ac:spMkLst>
        </pc:spChg>
        <pc:spChg chg="add mod">
          <ac:chgData name="noy michaely" userId="e6ccc02912c10659" providerId="LiveId" clId="{6983DD37-84E7-4CBB-A4D8-F89B9202A1FD}" dt="2025-01-27T17:25:37.511" v="4077" actId="13926"/>
          <ac:spMkLst>
            <pc:docMk/>
            <pc:sldMk cId="610325924" sldId="273"/>
            <ac:spMk id="4" creationId="{69F9CA5D-B219-E773-5143-F10C4DED90E8}"/>
          </ac:spMkLst>
        </pc:spChg>
      </pc:sldChg>
      <pc:sldChg chg="modSp new mod">
        <pc:chgData name="noy michaely" userId="e6ccc02912c10659" providerId="LiveId" clId="{6983DD37-84E7-4CBB-A4D8-F89B9202A1FD}" dt="2025-01-30T04:58:43.293" v="5141" actId="20577"/>
        <pc:sldMkLst>
          <pc:docMk/>
          <pc:sldMk cId="558378267" sldId="274"/>
        </pc:sldMkLst>
        <pc:spChg chg="mod">
          <ac:chgData name="noy michaely" userId="e6ccc02912c10659" providerId="LiveId" clId="{6983DD37-84E7-4CBB-A4D8-F89B9202A1FD}" dt="2025-01-26T13:22:35.158" v="2188" actId="2711"/>
          <ac:spMkLst>
            <pc:docMk/>
            <pc:sldMk cId="558378267" sldId="274"/>
            <ac:spMk id="2" creationId="{A3C5096D-CE76-1381-D7CB-822AECACADC2}"/>
          </ac:spMkLst>
        </pc:spChg>
        <pc:spChg chg="mod">
          <ac:chgData name="noy michaely" userId="e6ccc02912c10659" providerId="LiveId" clId="{6983DD37-84E7-4CBB-A4D8-F89B9202A1FD}" dt="2025-01-30T04:58:43.293" v="5141" actId="20577"/>
          <ac:spMkLst>
            <pc:docMk/>
            <pc:sldMk cId="558378267" sldId="274"/>
            <ac:spMk id="3" creationId="{A326DD98-C93A-8FB9-81A6-5140660E043B}"/>
          </ac:spMkLst>
        </pc:spChg>
      </pc:sldChg>
      <pc:sldChg chg="modSp new mod">
        <pc:chgData name="noy michaely" userId="e6ccc02912c10659" providerId="LiveId" clId="{6983DD37-84E7-4CBB-A4D8-F89B9202A1FD}" dt="2025-01-27T17:18:52.548" v="4024" actId="5793"/>
        <pc:sldMkLst>
          <pc:docMk/>
          <pc:sldMk cId="142688717" sldId="275"/>
        </pc:sldMkLst>
        <pc:spChg chg="mod">
          <ac:chgData name="noy michaely" userId="e6ccc02912c10659" providerId="LiveId" clId="{6983DD37-84E7-4CBB-A4D8-F89B9202A1FD}" dt="2025-01-26T13:18:47.835" v="2158" actId="2711"/>
          <ac:spMkLst>
            <pc:docMk/>
            <pc:sldMk cId="142688717" sldId="275"/>
            <ac:spMk id="2" creationId="{CD53E34F-EB21-B582-D2E6-956496EBF46E}"/>
          </ac:spMkLst>
        </pc:spChg>
        <pc:spChg chg="mod">
          <ac:chgData name="noy michaely" userId="e6ccc02912c10659" providerId="LiveId" clId="{6983DD37-84E7-4CBB-A4D8-F89B9202A1FD}" dt="2025-01-27T17:18:52.548" v="4024" actId="5793"/>
          <ac:spMkLst>
            <pc:docMk/>
            <pc:sldMk cId="142688717" sldId="275"/>
            <ac:spMk id="3" creationId="{54C58DD1-6454-F8B3-FDE0-23ADEFD483D9}"/>
          </ac:spMkLst>
        </pc:spChg>
      </pc:sldChg>
      <pc:sldChg chg="addSp delSp modSp new mod">
        <pc:chgData name="noy michaely" userId="e6ccc02912c10659" providerId="LiveId" clId="{6983DD37-84E7-4CBB-A4D8-F89B9202A1FD}" dt="2025-01-29T20:46:01.861" v="4432" actId="20577"/>
        <pc:sldMkLst>
          <pc:docMk/>
          <pc:sldMk cId="3192901034" sldId="276"/>
        </pc:sldMkLst>
        <pc:spChg chg="mod">
          <ac:chgData name="noy michaely" userId="e6ccc02912c10659" providerId="LiveId" clId="{6983DD37-84E7-4CBB-A4D8-F89B9202A1FD}" dt="2025-01-27T07:36:50.818" v="2721" actId="2711"/>
          <ac:spMkLst>
            <pc:docMk/>
            <pc:sldMk cId="3192901034" sldId="276"/>
            <ac:spMk id="2" creationId="{18542C9D-0F39-AF54-6B4E-82F73AA5429E}"/>
          </ac:spMkLst>
        </pc:spChg>
        <pc:spChg chg="add del mod">
          <ac:chgData name="noy michaely" userId="e6ccc02912c10659" providerId="LiveId" clId="{6983DD37-84E7-4CBB-A4D8-F89B9202A1FD}" dt="2025-01-29T20:40:58.084" v="4409" actId="22"/>
          <ac:spMkLst>
            <pc:docMk/>
            <pc:sldMk cId="3192901034" sldId="276"/>
            <ac:spMk id="4" creationId="{37C2943C-C10C-0A2E-36D0-2C7DD794B841}"/>
          </ac:spMkLst>
        </pc:spChg>
        <pc:spChg chg="add mod">
          <ac:chgData name="noy michaely" userId="e6ccc02912c10659" providerId="LiveId" clId="{6983DD37-84E7-4CBB-A4D8-F89B9202A1FD}" dt="2025-01-29T20:46:01.861" v="4432" actId="20577"/>
          <ac:spMkLst>
            <pc:docMk/>
            <pc:sldMk cId="3192901034" sldId="276"/>
            <ac:spMk id="6" creationId="{0A032221-4977-045F-D898-0EF066116B33}"/>
          </ac:spMkLst>
        </pc:spChg>
        <pc:picChg chg="add del mod ord modCrop">
          <ac:chgData name="noy michaely" userId="e6ccc02912c10659" providerId="LiveId" clId="{6983DD37-84E7-4CBB-A4D8-F89B9202A1FD}" dt="2025-01-29T20:40:10.946" v="4408" actId="478"/>
          <ac:picMkLst>
            <pc:docMk/>
            <pc:sldMk cId="3192901034" sldId="276"/>
            <ac:picMk id="5" creationId="{175285AC-DFFB-6136-3FDC-B6D2651C6B7C}"/>
          </ac:picMkLst>
        </pc:picChg>
        <pc:picChg chg="add mod ord">
          <ac:chgData name="noy michaely" userId="e6ccc02912c10659" providerId="LiveId" clId="{6983DD37-84E7-4CBB-A4D8-F89B9202A1FD}" dt="2025-01-29T20:41:00.360" v="4410" actId="1076"/>
          <ac:picMkLst>
            <pc:docMk/>
            <pc:sldMk cId="3192901034" sldId="276"/>
            <ac:picMk id="8" creationId="{6488395C-063D-D9CD-CD4B-78A072522810}"/>
          </ac:picMkLst>
        </pc:picChg>
      </pc:sldChg>
      <pc:sldChg chg="addSp delSp modSp new mod">
        <pc:chgData name="noy michaely" userId="e6ccc02912c10659" providerId="LiveId" clId="{6983DD37-84E7-4CBB-A4D8-F89B9202A1FD}" dt="2025-01-29T22:27:22.927" v="4791" actId="478"/>
        <pc:sldMkLst>
          <pc:docMk/>
          <pc:sldMk cId="2821786262" sldId="277"/>
        </pc:sldMkLst>
        <pc:spChg chg="mod">
          <ac:chgData name="noy michaely" userId="e6ccc02912c10659" providerId="LiveId" clId="{6983DD37-84E7-4CBB-A4D8-F89B9202A1FD}" dt="2025-01-27T07:49:01.810" v="3020"/>
          <ac:spMkLst>
            <pc:docMk/>
            <pc:sldMk cId="2821786262" sldId="277"/>
            <ac:spMk id="2" creationId="{70DE74DB-87FA-3FE9-7683-E20F3EBEA0AB}"/>
          </ac:spMkLst>
        </pc:spChg>
        <pc:spChg chg="add mod">
          <ac:chgData name="noy michaely" userId="e6ccc02912c10659" providerId="LiveId" clId="{6983DD37-84E7-4CBB-A4D8-F89B9202A1FD}" dt="2025-01-27T12:05:29.931" v="3651" actId="20577"/>
          <ac:spMkLst>
            <pc:docMk/>
            <pc:sldMk cId="2821786262" sldId="277"/>
            <ac:spMk id="6" creationId="{3455CCEB-E94A-139C-EDDB-FAD8C214A01B}"/>
          </ac:spMkLst>
        </pc:spChg>
        <pc:spChg chg="add mod">
          <ac:chgData name="noy michaely" userId="e6ccc02912c10659" providerId="LiveId" clId="{6983DD37-84E7-4CBB-A4D8-F89B9202A1FD}" dt="2025-01-27T11:58:08.553" v="3431" actId="14100"/>
          <ac:spMkLst>
            <pc:docMk/>
            <pc:sldMk cId="2821786262" sldId="277"/>
            <ac:spMk id="10" creationId="{CC6F7571-88D7-B2AE-20D8-69F983BE458F}"/>
          </ac:spMkLst>
        </pc:spChg>
        <pc:spChg chg="add mod">
          <ac:chgData name="noy michaely" userId="e6ccc02912c10659" providerId="LiveId" clId="{6983DD37-84E7-4CBB-A4D8-F89B9202A1FD}" dt="2025-01-27T11:58:17.078" v="3432" actId="1076"/>
          <ac:spMkLst>
            <pc:docMk/>
            <pc:sldMk cId="2821786262" sldId="277"/>
            <ac:spMk id="11" creationId="{CADAB88F-444B-DB72-643D-81A7AA8CEE9A}"/>
          </ac:spMkLst>
        </pc:spChg>
        <pc:picChg chg="add del mod">
          <ac:chgData name="noy michaely" userId="e6ccc02912c10659" providerId="LiveId" clId="{6983DD37-84E7-4CBB-A4D8-F89B9202A1FD}" dt="2025-01-29T22:27:22.927" v="4791" actId="478"/>
          <ac:picMkLst>
            <pc:docMk/>
            <pc:sldMk cId="2821786262" sldId="277"/>
            <ac:picMk id="4" creationId="{580BE7D9-5F1D-55A1-FA62-3C1F62F42D13}"/>
          </ac:picMkLst>
        </pc:picChg>
        <pc:picChg chg="add mod ord">
          <ac:chgData name="noy michaely" userId="e6ccc02912c10659" providerId="LiveId" clId="{6983DD37-84E7-4CBB-A4D8-F89B9202A1FD}" dt="2025-01-27T07:48:48.241" v="3019" actId="1076"/>
          <ac:picMkLst>
            <pc:docMk/>
            <pc:sldMk cId="2821786262" sldId="277"/>
            <ac:picMk id="5" creationId="{823BB5C2-CADC-4903-758F-4D6629F7F520}"/>
          </ac:picMkLst>
        </pc:picChg>
      </pc:sldChg>
      <pc:sldChg chg="addSp delSp modSp new mod ord setBg">
        <pc:chgData name="noy michaely" userId="e6ccc02912c10659" providerId="LiveId" clId="{6983DD37-84E7-4CBB-A4D8-F89B9202A1FD}" dt="2025-01-30T05:02:20.097" v="5192"/>
        <pc:sldMkLst>
          <pc:docMk/>
          <pc:sldMk cId="1576959623" sldId="278"/>
        </pc:sldMkLst>
        <pc:spChg chg="mod">
          <ac:chgData name="noy michaely" userId="e6ccc02912c10659" providerId="LiveId" clId="{6983DD37-84E7-4CBB-A4D8-F89B9202A1FD}" dt="2025-01-29T22:26:24.110" v="4788" actId="2711"/>
          <ac:spMkLst>
            <pc:docMk/>
            <pc:sldMk cId="1576959623" sldId="278"/>
            <ac:spMk id="2" creationId="{E9B98808-95DA-A8E3-61D7-12EC2E5508FA}"/>
          </ac:spMkLst>
        </pc:spChg>
        <pc:spChg chg="add mod">
          <ac:chgData name="noy michaely" userId="e6ccc02912c10659" providerId="LiveId" clId="{6983DD37-84E7-4CBB-A4D8-F89B9202A1FD}" dt="2025-01-30T04:54:36.185" v="5083" actId="20577"/>
          <ac:spMkLst>
            <pc:docMk/>
            <pc:sldMk cId="1576959623" sldId="278"/>
            <ac:spMk id="3" creationId="{E3F89410-8C6D-555A-10F1-EFA567EE1AF0}"/>
          </ac:spMkLst>
        </pc:spChg>
        <pc:spChg chg="add del mod">
          <ac:chgData name="noy michaely" userId="e6ccc02912c10659" providerId="LiveId" clId="{6983DD37-84E7-4CBB-A4D8-F89B9202A1FD}" dt="2025-01-29T22:22:41.372" v="4726" actId="478"/>
          <ac:spMkLst>
            <pc:docMk/>
            <pc:sldMk cId="1576959623" sldId="278"/>
            <ac:spMk id="6" creationId="{C4B713B8-83A8-1880-3439-D0B540A05D46}"/>
          </ac:spMkLst>
        </pc:spChg>
        <pc:spChg chg="add">
          <ac:chgData name="noy michaely" userId="e6ccc02912c10659" providerId="LiveId" clId="{6983DD37-84E7-4CBB-A4D8-F89B9202A1FD}" dt="2025-01-29T22:25:07.270" v="4730" actId="26606"/>
          <ac:spMkLst>
            <pc:docMk/>
            <pc:sldMk cId="1576959623" sldId="278"/>
            <ac:spMk id="15" creationId="{385E1BDC-A9B0-4A87-82E3-F3187F69A802}"/>
          </ac:spMkLst>
        </pc:spChg>
        <pc:spChg chg="add">
          <ac:chgData name="noy michaely" userId="e6ccc02912c10659" providerId="LiveId" clId="{6983DD37-84E7-4CBB-A4D8-F89B9202A1FD}" dt="2025-01-29T22:25:07.270" v="4730" actId="26606"/>
          <ac:spMkLst>
            <pc:docMk/>
            <pc:sldMk cId="1576959623" sldId="278"/>
            <ac:spMk id="17" creationId="{0990C621-3B8B-4820-8328-D47EF7CE823C}"/>
          </ac:spMkLst>
        </pc:spChg>
        <pc:spChg chg="add">
          <ac:chgData name="noy michaely" userId="e6ccc02912c10659" providerId="LiveId" clId="{6983DD37-84E7-4CBB-A4D8-F89B9202A1FD}" dt="2025-01-29T22:25:07.270" v="4730" actId="26606"/>
          <ac:spMkLst>
            <pc:docMk/>
            <pc:sldMk cId="1576959623" sldId="278"/>
            <ac:spMk id="19" creationId="{C1A2385B-1D2A-4E17-84FA-6CB7F0AAE473}"/>
          </ac:spMkLst>
        </pc:spChg>
        <pc:spChg chg="add">
          <ac:chgData name="noy michaely" userId="e6ccc02912c10659" providerId="LiveId" clId="{6983DD37-84E7-4CBB-A4D8-F89B9202A1FD}" dt="2025-01-29T22:25:07.270" v="4730" actId="26606"/>
          <ac:spMkLst>
            <pc:docMk/>
            <pc:sldMk cId="1576959623" sldId="278"/>
            <ac:spMk id="21" creationId="{5E791F2F-79DB-4CC0-9FA1-001E3E91E8B7}"/>
          </ac:spMkLst>
        </pc:spChg>
        <pc:picChg chg="add del mod ord">
          <ac:chgData name="noy michaely" userId="e6ccc02912c10659" providerId="LiveId" clId="{6983DD37-84E7-4CBB-A4D8-F89B9202A1FD}" dt="2025-01-29T22:22:33.289" v="4724" actId="478"/>
          <ac:picMkLst>
            <pc:docMk/>
            <pc:sldMk cId="1576959623" sldId="278"/>
            <ac:picMk id="5" creationId="{5DF907FD-678C-0AD0-003C-81D756DE23FE}"/>
          </ac:picMkLst>
        </pc:picChg>
        <pc:picChg chg="add mod">
          <ac:chgData name="noy michaely" userId="e6ccc02912c10659" providerId="LiveId" clId="{6983DD37-84E7-4CBB-A4D8-F89B9202A1FD}" dt="2025-01-29T22:25:27.001" v="4737" actId="14100"/>
          <ac:picMkLst>
            <pc:docMk/>
            <pc:sldMk cId="1576959623" sldId="278"/>
            <ac:picMk id="8" creationId="{26B7C8B1-6285-58E5-537B-EFDE1B4EEDBC}"/>
          </ac:picMkLst>
        </pc:picChg>
        <pc:picChg chg="add mod">
          <ac:chgData name="noy michaely" userId="e6ccc02912c10659" providerId="LiveId" clId="{6983DD37-84E7-4CBB-A4D8-F89B9202A1FD}" dt="2025-01-29T22:25:23.357" v="4736" actId="14100"/>
          <ac:picMkLst>
            <pc:docMk/>
            <pc:sldMk cId="1576959623" sldId="278"/>
            <ac:picMk id="10" creationId="{0D2A9A6C-1F6D-F8CD-C7E4-FA0F596ED79A}"/>
          </ac:picMkLst>
        </pc:picChg>
      </pc:sldChg>
      <pc:sldChg chg="addSp delSp modSp new del mod">
        <pc:chgData name="noy michaely" userId="e6ccc02912c10659" providerId="LiveId" clId="{6983DD37-84E7-4CBB-A4D8-F89B9202A1FD}" dt="2025-01-29T22:27:34.635" v="4792" actId="2696"/>
        <pc:sldMkLst>
          <pc:docMk/>
          <pc:sldMk cId="3422434810" sldId="279"/>
        </pc:sldMkLst>
      </pc:sldChg>
      <pc:sldChg chg="addSp delSp modSp new mod">
        <pc:chgData name="noy michaely" userId="e6ccc02912c10659" providerId="LiveId" clId="{6983DD37-84E7-4CBB-A4D8-F89B9202A1FD}" dt="2025-01-29T22:56:28.308" v="4918" actId="20577"/>
        <pc:sldMkLst>
          <pc:docMk/>
          <pc:sldMk cId="863401823" sldId="280"/>
        </pc:sldMkLst>
        <pc:spChg chg="mod">
          <ac:chgData name="noy michaely" userId="e6ccc02912c10659" providerId="LiveId" clId="{6983DD37-84E7-4CBB-A4D8-F89B9202A1FD}" dt="2025-01-27T07:52:18.930" v="3046"/>
          <ac:spMkLst>
            <pc:docMk/>
            <pc:sldMk cId="863401823" sldId="280"/>
            <ac:spMk id="2" creationId="{C05B4BE7-9C46-205A-E242-4A5DA11EF1E9}"/>
          </ac:spMkLst>
        </pc:spChg>
        <pc:spChg chg="add mod">
          <ac:chgData name="noy michaely" userId="e6ccc02912c10659" providerId="LiveId" clId="{6983DD37-84E7-4CBB-A4D8-F89B9202A1FD}" dt="2025-01-29T22:56:28.308" v="4918" actId="20577"/>
          <ac:spMkLst>
            <pc:docMk/>
            <pc:sldMk cId="863401823" sldId="280"/>
            <ac:spMk id="8" creationId="{01AEE191-34CB-F8FD-2715-FCA2C2F52A0C}"/>
          </ac:spMkLst>
        </pc:spChg>
        <pc:picChg chg="add mod ord">
          <ac:chgData name="noy michaely" userId="e6ccc02912c10659" providerId="LiveId" clId="{6983DD37-84E7-4CBB-A4D8-F89B9202A1FD}" dt="2025-01-27T12:10:03.912" v="3681" actId="1076"/>
          <ac:picMkLst>
            <pc:docMk/>
            <pc:sldMk cId="863401823" sldId="280"/>
            <ac:picMk id="5" creationId="{A98B6D88-4DD7-67A6-87ED-E7A003DAAA82}"/>
          </ac:picMkLst>
        </pc:picChg>
      </pc:sldChg>
      <pc:sldChg chg="addSp delSp modSp new mod ord">
        <pc:chgData name="noy michaely" userId="e6ccc02912c10659" providerId="LiveId" clId="{6983DD37-84E7-4CBB-A4D8-F89B9202A1FD}" dt="2025-01-29T20:47:22.305" v="4509" actId="20577"/>
        <pc:sldMkLst>
          <pc:docMk/>
          <pc:sldMk cId="1366133315" sldId="281"/>
        </pc:sldMkLst>
        <pc:spChg chg="mod">
          <ac:chgData name="noy michaely" userId="e6ccc02912c10659" providerId="LiveId" clId="{6983DD37-84E7-4CBB-A4D8-F89B9202A1FD}" dt="2025-01-29T20:37:46.161" v="4108" actId="121"/>
          <ac:spMkLst>
            <pc:docMk/>
            <pc:sldMk cId="1366133315" sldId="281"/>
            <ac:spMk id="2" creationId="{6D3A487C-BABB-1A07-A467-C7280CAE72B6}"/>
          </ac:spMkLst>
        </pc:spChg>
        <pc:spChg chg="del">
          <ac:chgData name="noy michaely" userId="e6ccc02912c10659" providerId="LiveId" clId="{6983DD37-84E7-4CBB-A4D8-F89B9202A1FD}" dt="2025-01-29T18:15:24.358" v="4092" actId="22"/>
          <ac:spMkLst>
            <pc:docMk/>
            <pc:sldMk cId="1366133315" sldId="281"/>
            <ac:spMk id="3" creationId="{3986487A-FA96-5278-67ED-5DBDD543068B}"/>
          </ac:spMkLst>
        </pc:spChg>
        <pc:spChg chg="add mod">
          <ac:chgData name="noy michaely" userId="e6ccc02912c10659" providerId="LiveId" clId="{6983DD37-84E7-4CBB-A4D8-F89B9202A1FD}" dt="2025-01-29T20:47:22.305" v="4509" actId="20577"/>
          <ac:spMkLst>
            <pc:docMk/>
            <pc:sldMk cId="1366133315" sldId="281"/>
            <ac:spMk id="6" creationId="{2E4DBCDF-3C63-F89C-365C-EEC47CFF7B8D}"/>
          </ac:spMkLst>
        </pc:spChg>
        <pc:picChg chg="add mod ord">
          <ac:chgData name="noy michaely" userId="e6ccc02912c10659" providerId="LiveId" clId="{6983DD37-84E7-4CBB-A4D8-F89B9202A1FD}" dt="2025-01-29T18:15:24.358" v="4092" actId="22"/>
          <ac:picMkLst>
            <pc:docMk/>
            <pc:sldMk cId="1366133315" sldId="281"/>
            <ac:picMk id="5" creationId="{A251CA76-B49B-00F5-C0EE-054C67292FAB}"/>
          </ac:picMkLst>
        </pc:picChg>
      </pc:sldChg>
      <pc:sldChg chg="new del">
        <pc:chgData name="noy michaely" userId="e6ccc02912c10659" providerId="LiveId" clId="{6983DD37-84E7-4CBB-A4D8-F89B9202A1FD}" dt="2025-01-27T08:14:56.778" v="3235" actId="680"/>
        <pc:sldMkLst>
          <pc:docMk/>
          <pc:sldMk cId="3277355729" sldId="281"/>
        </pc:sldMkLst>
      </pc:sldChg>
      <pc:sldChg chg="new del">
        <pc:chgData name="noy michaely" userId="e6ccc02912c10659" providerId="LiveId" clId="{6983DD37-84E7-4CBB-A4D8-F89B9202A1FD}" dt="2025-01-27T12:17:37.154" v="3861" actId="680"/>
        <pc:sldMkLst>
          <pc:docMk/>
          <pc:sldMk cId="4255801639" sldId="281"/>
        </pc:sldMkLst>
      </pc:sldChg>
      <pc:sldChg chg="addSp delSp modSp new mod setBg">
        <pc:chgData name="noy michaely" userId="e6ccc02912c10659" providerId="LiveId" clId="{6983DD37-84E7-4CBB-A4D8-F89B9202A1FD}" dt="2025-01-30T05:03:14.647" v="5194" actId="122"/>
        <pc:sldMkLst>
          <pc:docMk/>
          <pc:sldMk cId="421385942" sldId="282"/>
        </pc:sldMkLst>
        <pc:spChg chg="mod">
          <ac:chgData name="noy michaely" userId="e6ccc02912c10659" providerId="LiveId" clId="{6983DD37-84E7-4CBB-A4D8-F89B9202A1FD}" dt="2025-01-30T05:03:14.647" v="5194" actId="122"/>
          <ac:spMkLst>
            <pc:docMk/>
            <pc:sldMk cId="421385942" sldId="282"/>
            <ac:spMk id="2" creationId="{B0BF2662-BA66-03F9-E3F8-B8AF873CA856}"/>
          </ac:spMkLst>
        </pc:spChg>
        <pc:spChg chg="del">
          <ac:chgData name="noy michaely" userId="e6ccc02912c10659" providerId="LiveId" clId="{6983DD37-84E7-4CBB-A4D8-F89B9202A1FD}" dt="2025-01-29T20:56:03.445" v="4651" actId="22"/>
          <ac:spMkLst>
            <pc:docMk/>
            <pc:sldMk cId="421385942" sldId="282"/>
            <ac:spMk id="3" creationId="{BB3615A2-A0B1-ED6B-F4EE-1E9DCDFB3CB9}"/>
          </ac:spMkLst>
        </pc:spChg>
        <pc:spChg chg="add mod">
          <ac:chgData name="noy michaely" userId="e6ccc02912c10659" providerId="LiveId" clId="{6983DD37-84E7-4CBB-A4D8-F89B9202A1FD}" dt="2025-01-29T23:00:04.859" v="5006"/>
          <ac:spMkLst>
            <pc:docMk/>
            <pc:sldMk cId="421385942" sldId="282"/>
            <ac:spMk id="8" creationId="{EAABECAC-B124-FD75-91E5-229CFCBD8F87}"/>
          </ac:spMkLst>
        </pc:spChg>
        <pc:spChg chg="add">
          <ac:chgData name="noy michaely" userId="e6ccc02912c10659" providerId="LiveId" clId="{6983DD37-84E7-4CBB-A4D8-F89B9202A1FD}" dt="2025-01-29T20:56:29.576" v="4655" actId="26606"/>
          <ac:spMkLst>
            <pc:docMk/>
            <pc:sldMk cId="421385942" sldId="282"/>
            <ac:spMk id="12" creationId="{99ED5833-B85B-4103-8A3B-CAB0308E6C15}"/>
          </ac:spMkLst>
        </pc:spChg>
        <pc:picChg chg="add mod ord">
          <ac:chgData name="noy michaely" userId="e6ccc02912c10659" providerId="LiveId" clId="{6983DD37-84E7-4CBB-A4D8-F89B9202A1FD}" dt="2025-01-29T20:56:32.883" v="4658" actId="27614"/>
          <ac:picMkLst>
            <pc:docMk/>
            <pc:sldMk cId="421385942" sldId="282"/>
            <ac:picMk id="5" creationId="{5BEE4390-0431-205A-67A4-EA37842B5BDB}"/>
          </ac:picMkLst>
        </pc:picChg>
        <pc:picChg chg="add mod">
          <ac:chgData name="noy michaely" userId="e6ccc02912c10659" providerId="LiveId" clId="{6983DD37-84E7-4CBB-A4D8-F89B9202A1FD}" dt="2025-01-29T20:56:32.883" v="4659" actId="962"/>
          <ac:picMkLst>
            <pc:docMk/>
            <pc:sldMk cId="421385942" sldId="282"/>
            <ac:picMk id="7" creationId="{45BE5F33-89A5-EB73-774F-301745A9F3F3}"/>
          </ac:picMkLst>
        </pc:picChg>
      </pc:sldChg>
      <pc:sldChg chg="addSp delSp modSp new mod">
        <pc:chgData name="noy michaely" userId="e6ccc02912c10659" providerId="LiveId" clId="{6983DD37-84E7-4CBB-A4D8-F89B9202A1FD}" dt="2025-01-29T22:54:13.569" v="4891" actId="20577"/>
        <pc:sldMkLst>
          <pc:docMk/>
          <pc:sldMk cId="377210928" sldId="283"/>
        </pc:sldMkLst>
        <pc:spChg chg="mod">
          <ac:chgData name="noy michaely" userId="e6ccc02912c10659" providerId="LiveId" clId="{6983DD37-84E7-4CBB-A4D8-F89B9202A1FD}" dt="2025-01-29T22:28:08.635" v="4794"/>
          <ac:spMkLst>
            <pc:docMk/>
            <pc:sldMk cId="377210928" sldId="283"/>
            <ac:spMk id="2" creationId="{7E91A73E-9051-28EE-A10B-D160B80C973D}"/>
          </ac:spMkLst>
        </pc:spChg>
        <pc:spChg chg="del">
          <ac:chgData name="noy michaely" userId="e6ccc02912c10659" providerId="LiveId" clId="{6983DD37-84E7-4CBB-A4D8-F89B9202A1FD}" dt="2025-01-29T22:29:02.984" v="4795" actId="22"/>
          <ac:spMkLst>
            <pc:docMk/>
            <pc:sldMk cId="377210928" sldId="283"/>
            <ac:spMk id="3" creationId="{18C3418A-037F-C3E1-0048-9F1CF1D8EFD7}"/>
          </ac:spMkLst>
        </pc:spChg>
        <pc:spChg chg="add mod">
          <ac:chgData name="noy michaely" userId="e6ccc02912c10659" providerId="LiveId" clId="{6983DD37-84E7-4CBB-A4D8-F89B9202A1FD}" dt="2025-01-29T22:54:13.569" v="4891" actId="20577"/>
          <ac:spMkLst>
            <pc:docMk/>
            <pc:sldMk cId="377210928" sldId="283"/>
            <ac:spMk id="6" creationId="{0211F45F-A458-D2AB-C923-6524630AA0B1}"/>
          </ac:spMkLst>
        </pc:spChg>
        <pc:picChg chg="add mod ord">
          <ac:chgData name="noy michaely" userId="e6ccc02912c10659" providerId="LiveId" clId="{6983DD37-84E7-4CBB-A4D8-F89B9202A1FD}" dt="2025-01-29T22:37:16.190" v="4842" actId="1076"/>
          <ac:picMkLst>
            <pc:docMk/>
            <pc:sldMk cId="377210928" sldId="283"/>
            <ac:picMk id="5" creationId="{40987932-DB5C-6A65-1524-09AAB544E3DB}"/>
          </ac:picMkLst>
        </pc:picChg>
      </pc:sldChg>
      <pc:sldChg chg="addSp delSp modSp new mod">
        <pc:chgData name="noy michaely" userId="e6ccc02912c10659" providerId="LiveId" clId="{6983DD37-84E7-4CBB-A4D8-F89B9202A1FD}" dt="2025-01-29T22:56:07.647" v="4909" actId="255"/>
        <pc:sldMkLst>
          <pc:docMk/>
          <pc:sldMk cId="2075763016" sldId="284"/>
        </pc:sldMkLst>
        <pc:spChg chg="mod">
          <ac:chgData name="noy michaely" userId="e6ccc02912c10659" providerId="LiveId" clId="{6983DD37-84E7-4CBB-A4D8-F89B9202A1FD}" dt="2025-01-29T22:30:48.509" v="4804"/>
          <ac:spMkLst>
            <pc:docMk/>
            <pc:sldMk cId="2075763016" sldId="284"/>
            <ac:spMk id="2" creationId="{4DB36FC0-88F1-C8F7-4335-DBC960A14D76}"/>
          </ac:spMkLst>
        </pc:spChg>
        <pc:spChg chg="del">
          <ac:chgData name="noy michaely" userId="e6ccc02912c10659" providerId="LiveId" clId="{6983DD37-84E7-4CBB-A4D8-F89B9202A1FD}" dt="2025-01-29T22:30:31.192" v="4800" actId="22"/>
          <ac:spMkLst>
            <pc:docMk/>
            <pc:sldMk cId="2075763016" sldId="284"/>
            <ac:spMk id="3" creationId="{0A2CCBC4-B081-631B-F618-2DE6BE8FC3EC}"/>
          </ac:spMkLst>
        </pc:spChg>
        <pc:spChg chg="add mod">
          <ac:chgData name="noy michaely" userId="e6ccc02912c10659" providerId="LiveId" clId="{6983DD37-84E7-4CBB-A4D8-F89B9202A1FD}" dt="2025-01-29T22:56:07.647" v="4909" actId="255"/>
          <ac:spMkLst>
            <pc:docMk/>
            <pc:sldMk cId="2075763016" sldId="284"/>
            <ac:spMk id="6" creationId="{ED8B8DE2-C87C-36A7-98E2-8222542E5203}"/>
          </ac:spMkLst>
        </pc:spChg>
        <pc:picChg chg="add mod ord">
          <ac:chgData name="noy michaely" userId="e6ccc02912c10659" providerId="LiveId" clId="{6983DD37-84E7-4CBB-A4D8-F89B9202A1FD}" dt="2025-01-29T22:30:40.610" v="4803" actId="1076"/>
          <ac:picMkLst>
            <pc:docMk/>
            <pc:sldMk cId="2075763016" sldId="284"/>
            <ac:picMk id="5" creationId="{CB61498E-8ABD-CB72-6CB6-DDDA9B950C67}"/>
          </ac:picMkLst>
        </pc:picChg>
      </pc:sldChg>
      <pc:sldChg chg="addSp delSp modSp new mod">
        <pc:chgData name="noy michaely" userId="e6ccc02912c10659" providerId="LiveId" clId="{6983DD37-84E7-4CBB-A4D8-F89B9202A1FD}" dt="2025-01-29T22:58:54.034" v="4966" actId="20577"/>
        <pc:sldMkLst>
          <pc:docMk/>
          <pc:sldMk cId="1608715294" sldId="285"/>
        </pc:sldMkLst>
        <pc:spChg chg="mod">
          <ac:chgData name="noy michaely" userId="e6ccc02912c10659" providerId="LiveId" clId="{6983DD37-84E7-4CBB-A4D8-F89B9202A1FD}" dt="2025-01-29T22:32:27.206" v="4807"/>
          <ac:spMkLst>
            <pc:docMk/>
            <pc:sldMk cId="1608715294" sldId="285"/>
            <ac:spMk id="2" creationId="{D6AA0344-9A0B-6CC2-F849-6203D529D681}"/>
          </ac:spMkLst>
        </pc:spChg>
        <pc:spChg chg="del">
          <ac:chgData name="noy michaely" userId="e6ccc02912c10659" providerId="LiveId" clId="{6983DD37-84E7-4CBB-A4D8-F89B9202A1FD}" dt="2025-01-29T22:32:15.482" v="4806" actId="22"/>
          <ac:spMkLst>
            <pc:docMk/>
            <pc:sldMk cId="1608715294" sldId="285"/>
            <ac:spMk id="3" creationId="{11835C64-097E-B6A5-5621-767D810B264A}"/>
          </ac:spMkLst>
        </pc:spChg>
        <pc:spChg chg="add mod">
          <ac:chgData name="noy michaely" userId="e6ccc02912c10659" providerId="LiveId" clId="{6983DD37-84E7-4CBB-A4D8-F89B9202A1FD}" dt="2025-01-29T22:58:54.034" v="4966" actId="20577"/>
          <ac:spMkLst>
            <pc:docMk/>
            <pc:sldMk cId="1608715294" sldId="285"/>
            <ac:spMk id="6" creationId="{B6280B20-BB95-0420-4F5A-299C9DC66EE9}"/>
          </ac:spMkLst>
        </pc:spChg>
        <pc:picChg chg="add mod ord">
          <ac:chgData name="noy michaely" userId="e6ccc02912c10659" providerId="LiveId" clId="{6983DD37-84E7-4CBB-A4D8-F89B9202A1FD}" dt="2025-01-29T22:56:38.982" v="4919" actId="1076"/>
          <ac:picMkLst>
            <pc:docMk/>
            <pc:sldMk cId="1608715294" sldId="285"/>
            <ac:picMk id="5" creationId="{7E8BE9FA-EEFC-8639-5AF3-6F10CFE82220}"/>
          </ac:picMkLst>
        </pc:picChg>
      </pc:sldChg>
      <pc:sldChg chg="addSp delSp modSp new mod">
        <pc:chgData name="noy michaely" userId="e6ccc02912c10659" providerId="LiveId" clId="{6983DD37-84E7-4CBB-A4D8-F89B9202A1FD}" dt="2025-01-29T22:35:31.842" v="4830" actId="20577"/>
        <pc:sldMkLst>
          <pc:docMk/>
          <pc:sldMk cId="1462430877" sldId="286"/>
        </pc:sldMkLst>
        <pc:spChg chg="mod">
          <ac:chgData name="noy michaely" userId="e6ccc02912c10659" providerId="LiveId" clId="{6983DD37-84E7-4CBB-A4D8-F89B9202A1FD}" dt="2025-01-29T22:35:31.842" v="4830" actId="20577"/>
          <ac:spMkLst>
            <pc:docMk/>
            <pc:sldMk cId="1462430877" sldId="286"/>
            <ac:spMk id="2" creationId="{B120D98C-384E-ABF4-A2C6-A5F20B57D905}"/>
          </ac:spMkLst>
        </pc:spChg>
        <pc:spChg chg="del">
          <ac:chgData name="noy michaely" userId="e6ccc02912c10659" providerId="LiveId" clId="{6983DD37-84E7-4CBB-A4D8-F89B9202A1FD}" dt="2025-01-29T22:35:06.475" v="4817" actId="22"/>
          <ac:spMkLst>
            <pc:docMk/>
            <pc:sldMk cId="1462430877" sldId="286"/>
            <ac:spMk id="3" creationId="{76F6F18A-1158-099B-6A6C-C137D528871A}"/>
          </ac:spMkLst>
        </pc:spChg>
        <pc:picChg chg="add mod ord">
          <ac:chgData name="noy michaely" userId="e6ccc02912c10659" providerId="LiveId" clId="{6983DD37-84E7-4CBB-A4D8-F89B9202A1FD}" dt="2025-01-29T22:35:10.140" v="4818" actId="1076"/>
          <ac:picMkLst>
            <pc:docMk/>
            <pc:sldMk cId="1462430877" sldId="286"/>
            <ac:picMk id="5" creationId="{4425E1D4-1D7E-F283-1C1F-56701561F77A}"/>
          </ac:picMkLst>
        </pc:picChg>
      </pc:sldChg>
      <pc:sldMasterChg chg="setBg modSldLayout">
        <pc:chgData name="noy michaely" userId="e6ccc02912c10659" providerId="LiveId" clId="{6983DD37-84E7-4CBB-A4D8-F89B9202A1FD}" dt="2025-01-30T04:53:45.445" v="5070"/>
        <pc:sldMasterMkLst>
          <pc:docMk/>
          <pc:sldMasterMk cId="1205394708" sldId="2147483748"/>
        </pc:sldMasterMkLst>
        <pc:sldLayoutChg chg="setBg">
          <pc:chgData name="noy michaely" userId="e6ccc02912c10659" providerId="LiveId" clId="{6983DD37-84E7-4CBB-A4D8-F89B9202A1FD}" dt="2025-01-30T04:53:45.445" v="5070"/>
          <pc:sldLayoutMkLst>
            <pc:docMk/>
            <pc:sldMasterMk cId="1205394708" sldId="2147483748"/>
            <pc:sldLayoutMk cId="3074138760" sldId="2147483749"/>
          </pc:sldLayoutMkLst>
        </pc:sldLayoutChg>
        <pc:sldLayoutChg chg="setBg">
          <pc:chgData name="noy michaely" userId="e6ccc02912c10659" providerId="LiveId" clId="{6983DD37-84E7-4CBB-A4D8-F89B9202A1FD}" dt="2025-01-30T04:53:45.445" v="5070"/>
          <pc:sldLayoutMkLst>
            <pc:docMk/>
            <pc:sldMasterMk cId="1205394708" sldId="2147483748"/>
            <pc:sldLayoutMk cId="2522260712" sldId="2147483750"/>
          </pc:sldLayoutMkLst>
        </pc:sldLayoutChg>
        <pc:sldLayoutChg chg="setBg">
          <pc:chgData name="noy michaely" userId="e6ccc02912c10659" providerId="LiveId" clId="{6983DD37-84E7-4CBB-A4D8-F89B9202A1FD}" dt="2025-01-30T04:53:45.445" v="5070"/>
          <pc:sldLayoutMkLst>
            <pc:docMk/>
            <pc:sldMasterMk cId="1205394708" sldId="2147483748"/>
            <pc:sldLayoutMk cId="1322692437" sldId="2147483751"/>
          </pc:sldLayoutMkLst>
        </pc:sldLayoutChg>
        <pc:sldLayoutChg chg="setBg">
          <pc:chgData name="noy michaely" userId="e6ccc02912c10659" providerId="LiveId" clId="{6983DD37-84E7-4CBB-A4D8-F89B9202A1FD}" dt="2025-01-30T04:53:45.445" v="5070"/>
          <pc:sldLayoutMkLst>
            <pc:docMk/>
            <pc:sldMasterMk cId="1205394708" sldId="2147483748"/>
            <pc:sldLayoutMk cId="3001692282" sldId="2147483752"/>
          </pc:sldLayoutMkLst>
        </pc:sldLayoutChg>
        <pc:sldLayoutChg chg="setBg">
          <pc:chgData name="noy michaely" userId="e6ccc02912c10659" providerId="LiveId" clId="{6983DD37-84E7-4CBB-A4D8-F89B9202A1FD}" dt="2025-01-30T04:53:45.445" v="5070"/>
          <pc:sldLayoutMkLst>
            <pc:docMk/>
            <pc:sldMasterMk cId="1205394708" sldId="2147483748"/>
            <pc:sldLayoutMk cId="1459629294" sldId="2147483753"/>
          </pc:sldLayoutMkLst>
        </pc:sldLayoutChg>
        <pc:sldLayoutChg chg="setBg">
          <pc:chgData name="noy michaely" userId="e6ccc02912c10659" providerId="LiveId" clId="{6983DD37-84E7-4CBB-A4D8-F89B9202A1FD}" dt="2025-01-30T04:53:45.445" v="5070"/>
          <pc:sldLayoutMkLst>
            <pc:docMk/>
            <pc:sldMasterMk cId="1205394708" sldId="2147483748"/>
            <pc:sldLayoutMk cId="2252889742" sldId="2147483754"/>
          </pc:sldLayoutMkLst>
        </pc:sldLayoutChg>
        <pc:sldLayoutChg chg="setBg">
          <pc:chgData name="noy michaely" userId="e6ccc02912c10659" providerId="LiveId" clId="{6983DD37-84E7-4CBB-A4D8-F89B9202A1FD}" dt="2025-01-30T04:53:45.445" v="5070"/>
          <pc:sldLayoutMkLst>
            <pc:docMk/>
            <pc:sldMasterMk cId="1205394708" sldId="2147483748"/>
            <pc:sldLayoutMk cId="4105694155" sldId="2147483755"/>
          </pc:sldLayoutMkLst>
        </pc:sldLayoutChg>
        <pc:sldLayoutChg chg="setBg">
          <pc:chgData name="noy michaely" userId="e6ccc02912c10659" providerId="LiveId" clId="{6983DD37-84E7-4CBB-A4D8-F89B9202A1FD}" dt="2025-01-30T04:53:45.445" v="5070"/>
          <pc:sldLayoutMkLst>
            <pc:docMk/>
            <pc:sldMasterMk cId="1205394708" sldId="2147483748"/>
            <pc:sldLayoutMk cId="3507203639" sldId="2147483756"/>
          </pc:sldLayoutMkLst>
        </pc:sldLayoutChg>
        <pc:sldLayoutChg chg="setBg">
          <pc:chgData name="noy michaely" userId="e6ccc02912c10659" providerId="LiveId" clId="{6983DD37-84E7-4CBB-A4D8-F89B9202A1FD}" dt="2025-01-30T04:53:45.445" v="5070"/>
          <pc:sldLayoutMkLst>
            <pc:docMk/>
            <pc:sldMasterMk cId="1205394708" sldId="2147483748"/>
            <pc:sldLayoutMk cId="967751648" sldId="2147483757"/>
          </pc:sldLayoutMkLst>
        </pc:sldLayoutChg>
        <pc:sldLayoutChg chg="setBg">
          <pc:chgData name="noy michaely" userId="e6ccc02912c10659" providerId="LiveId" clId="{6983DD37-84E7-4CBB-A4D8-F89B9202A1FD}" dt="2025-01-30T04:53:45.445" v="5070"/>
          <pc:sldLayoutMkLst>
            <pc:docMk/>
            <pc:sldMasterMk cId="1205394708" sldId="2147483748"/>
            <pc:sldLayoutMk cId="2464839024" sldId="2147483758"/>
          </pc:sldLayoutMkLst>
        </pc:sldLayoutChg>
        <pc:sldLayoutChg chg="setBg">
          <pc:chgData name="noy michaely" userId="e6ccc02912c10659" providerId="LiveId" clId="{6983DD37-84E7-4CBB-A4D8-F89B9202A1FD}" dt="2025-01-30T04:53:45.445" v="5070"/>
          <pc:sldLayoutMkLst>
            <pc:docMk/>
            <pc:sldMasterMk cId="1205394708" sldId="2147483748"/>
            <pc:sldLayoutMk cId="3483367346" sldId="21474837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421AD54-3925-4368-AE53-55E41023CC40}" type="datetimeFigureOut">
              <a:rPr lang="he-IL" smtClean="0"/>
              <a:t>א'/שבט/תשפ"ה</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04A44E1D-DE85-4A85-87CB-E51AC5A3FA10}" type="slidenum">
              <a:rPr lang="he-IL" smtClean="0"/>
              <a:t>‹#›</a:t>
            </a:fld>
            <a:endParaRPr lang="he-IL"/>
          </a:p>
        </p:txBody>
      </p:sp>
    </p:spTree>
    <p:extLst>
      <p:ext uri="{BB962C8B-B14F-4D97-AF65-F5344CB8AC3E}">
        <p14:creationId xmlns:p14="http://schemas.microsoft.com/office/powerpoint/2010/main" val="411470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04A44E1D-DE85-4A85-87CB-E51AC5A3FA10}" type="slidenum">
              <a:rPr lang="he-IL" smtClean="0"/>
              <a:t>22</a:t>
            </a:fld>
            <a:endParaRPr lang="he-IL"/>
          </a:p>
        </p:txBody>
      </p:sp>
    </p:spTree>
    <p:extLst>
      <p:ext uri="{BB962C8B-B14F-4D97-AF65-F5344CB8AC3E}">
        <p14:creationId xmlns:p14="http://schemas.microsoft.com/office/powerpoint/2010/main" val="328020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1/30/2025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3074138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6483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483367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22260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322692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016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t>1/30/2025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459629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5288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t>1/30/2025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05694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507203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67751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030A0">
            <a:alpha val="24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E216-BA48-4F04-AC4F-645AA0DD6AC6}" type="datetimeFigureOut">
              <a:rPr lang="en-US" smtClean="0"/>
              <a:pPr/>
              <a:t>1/30/2025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05394708"/>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nk and blue clouds">
            <a:extLst>
              <a:ext uri="{FF2B5EF4-FFF2-40B4-BE49-F238E27FC236}">
                <a16:creationId xmlns:a16="http://schemas.microsoft.com/office/drawing/2014/main" id="{C8A8D5A1-2FEE-5A9A-A86F-F77DCBB5EE43}"/>
              </a:ext>
            </a:extLst>
          </p:cNvPr>
          <p:cNvPicPr>
            <a:picLocks noChangeAspect="1"/>
          </p:cNvPicPr>
          <p:nvPr/>
        </p:nvPicPr>
        <p:blipFill>
          <a:blip r:embed="rId2"/>
          <a:srcRect t="14427" r="-1" b="-1"/>
          <a:stretch/>
        </p:blipFill>
        <p:spPr>
          <a:xfrm>
            <a:off x="20" y="10"/>
            <a:ext cx="12188932" cy="6857990"/>
          </a:xfrm>
          <a:prstGeom prst="rect">
            <a:avLst/>
          </a:prstGeom>
        </p:spPr>
      </p:pic>
      <p:sp>
        <p:nvSpPr>
          <p:cNvPr id="2" name="Title 1">
            <a:extLst>
              <a:ext uri="{FF2B5EF4-FFF2-40B4-BE49-F238E27FC236}">
                <a16:creationId xmlns:a16="http://schemas.microsoft.com/office/drawing/2014/main" id="{FBE6775B-1AD1-B503-5947-0DCC2EEB00B0}"/>
              </a:ext>
            </a:extLst>
          </p:cNvPr>
          <p:cNvSpPr>
            <a:spLocks noGrp="1"/>
          </p:cNvSpPr>
          <p:nvPr>
            <p:ph type="ctrTitle"/>
          </p:nvPr>
        </p:nvSpPr>
        <p:spPr>
          <a:xfrm>
            <a:off x="2197100" y="1089025"/>
            <a:ext cx="7797800" cy="1532951"/>
          </a:xfrm>
        </p:spPr>
        <p:txBody>
          <a:bodyPr>
            <a:normAutofit/>
          </a:bodyPr>
          <a:lstStyle/>
          <a:p>
            <a:r>
              <a:rPr lang="he-IL" sz="9600" dirty="0">
                <a:latin typeface="David" panose="020E0502060401010101" pitchFamily="34" charset="-79"/>
                <a:cs typeface="David" panose="020E0502060401010101" pitchFamily="34" charset="-79"/>
              </a:rPr>
              <a:t>פרויקט גמר </a:t>
            </a:r>
            <a:r>
              <a:rPr lang="he-IL" sz="9600" dirty="0">
                <a:latin typeface="David" panose="020E0502060401010101" pitchFamily="34" charset="-79"/>
                <a:cs typeface="David" panose="020E0502060401010101" pitchFamily="34" charset="-79"/>
                <a:sym typeface="Wingdings" panose="05000000000000000000" pitchFamily="2" charset="2"/>
              </a:rPr>
              <a:t></a:t>
            </a:r>
            <a:endParaRPr lang="he-IL" sz="9600" dirty="0">
              <a:latin typeface="David" panose="020E0502060401010101" pitchFamily="34" charset="-79"/>
              <a:cs typeface="David" panose="020E0502060401010101" pitchFamily="34" charset="-79"/>
            </a:endParaRPr>
          </a:p>
        </p:txBody>
      </p:sp>
      <p:sp>
        <p:nvSpPr>
          <p:cNvPr id="3" name="Subtitle 2">
            <a:extLst>
              <a:ext uri="{FF2B5EF4-FFF2-40B4-BE49-F238E27FC236}">
                <a16:creationId xmlns:a16="http://schemas.microsoft.com/office/drawing/2014/main" id="{7DCB9D1C-E5EA-6C81-C9AD-EDD3B326026C}"/>
              </a:ext>
            </a:extLst>
          </p:cNvPr>
          <p:cNvSpPr>
            <a:spLocks noGrp="1"/>
          </p:cNvSpPr>
          <p:nvPr>
            <p:ph type="subTitle" idx="1"/>
          </p:nvPr>
        </p:nvSpPr>
        <p:spPr>
          <a:xfrm>
            <a:off x="3308350" y="4248000"/>
            <a:ext cx="5575300" cy="1520975"/>
          </a:xfrm>
        </p:spPr>
        <p:txBody>
          <a:bodyPr>
            <a:normAutofit/>
          </a:bodyPr>
          <a:lstStyle/>
          <a:p>
            <a:r>
              <a:rPr lang="he-IL" sz="2800" dirty="0">
                <a:latin typeface="David" panose="020E0502060401010101" pitchFamily="34" charset="-79"/>
                <a:cs typeface="David" panose="020E0502060401010101" pitchFamily="34" charset="-79"/>
              </a:rPr>
              <a:t>נוי מיכאלי</a:t>
            </a:r>
          </a:p>
          <a:p>
            <a:r>
              <a:rPr lang="he-IL" sz="2800" dirty="0">
                <a:effectLst/>
                <a:ea typeface="Aptos" panose="020B0004020202020204" pitchFamily="34" charset="0"/>
                <a:cs typeface="David" panose="020E0502060401010101" pitchFamily="34" charset="-79"/>
              </a:rPr>
              <a:t>שירה זלנפרוינד </a:t>
            </a:r>
            <a:endParaRPr lang="he-IL" sz="2800" dirty="0"/>
          </a:p>
        </p:txBody>
      </p:sp>
    </p:spTree>
    <p:extLst>
      <p:ext uri="{BB962C8B-B14F-4D97-AF65-F5344CB8AC3E}">
        <p14:creationId xmlns:p14="http://schemas.microsoft.com/office/powerpoint/2010/main" val="1555312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1A73E-9051-28EE-A10B-D160B80C973D}"/>
              </a:ext>
            </a:extLst>
          </p:cNvPr>
          <p:cNvSpPr>
            <a:spLocks noGrp="1"/>
          </p:cNvSpPr>
          <p:nvPr>
            <p:ph type="title"/>
          </p:nvPr>
        </p:nvSpPr>
        <p:spPr/>
        <p:txBody>
          <a:bodyPr/>
          <a:lstStyle/>
          <a:p>
            <a:r>
              <a:rPr lang="en-US" b="1" dirty="0">
                <a:latin typeface="David" panose="020E0502060401010101" pitchFamily="34" charset="-79"/>
                <a:cs typeface="David" panose="020E0502060401010101" pitchFamily="34" charset="-79"/>
              </a:rPr>
              <a:t>Data analysis</a:t>
            </a:r>
            <a:endParaRPr lang="he-IL" dirty="0"/>
          </a:p>
        </p:txBody>
      </p:sp>
      <p:pic>
        <p:nvPicPr>
          <p:cNvPr id="5" name="Content Placeholder 4">
            <a:extLst>
              <a:ext uri="{FF2B5EF4-FFF2-40B4-BE49-F238E27FC236}">
                <a16:creationId xmlns:a16="http://schemas.microsoft.com/office/drawing/2014/main" id="{40987932-DB5C-6A65-1524-09AAB544E3DB}"/>
              </a:ext>
            </a:extLst>
          </p:cNvPr>
          <p:cNvPicPr>
            <a:picLocks noGrp="1" noChangeAspect="1"/>
          </p:cNvPicPr>
          <p:nvPr>
            <p:ph idx="1"/>
          </p:nvPr>
        </p:nvPicPr>
        <p:blipFill>
          <a:blip r:embed="rId2"/>
          <a:stretch>
            <a:fillRect/>
          </a:stretch>
        </p:blipFill>
        <p:spPr>
          <a:xfrm>
            <a:off x="374904" y="1295390"/>
            <a:ext cx="8231341" cy="5452881"/>
          </a:xfrm>
        </p:spPr>
      </p:pic>
      <p:sp>
        <p:nvSpPr>
          <p:cNvPr id="6" name="TextBox 5">
            <a:extLst>
              <a:ext uri="{FF2B5EF4-FFF2-40B4-BE49-F238E27FC236}">
                <a16:creationId xmlns:a16="http://schemas.microsoft.com/office/drawing/2014/main" id="{0211F45F-A458-D2AB-C923-6524630AA0B1}"/>
              </a:ext>
            </a:extLst>
          </p:cNvPr>
          <p:cNvSpPr txBox="1"/>
          <p:nvPr/>
        </p:nvSpPr>
        <p:spPr>
          <a:xfrm>
            <a:off x="8734261" y="561962"/>
            <a:ext cx="3335819" cy="5909310"/>
          </a:xfrm>
          <a:prstGeom prst="rect">
            <a:avLst/>
          </a:prstGeom>
          <a:noFill/>
        </p:spPr>
        <p:txBody>
          <a:bodyPr wrap="square" rtlCol="1">
            <a:spAutoFit/>
          </a:bodyPr>
          <a:lstStyle/>
          <a:p>
            <a:pPr algn="r" rtl="1">
              <a:spcBef>
                <a:spcPts val="1200"/>
              </a:spcBef>
              <a:spcAft>
                <a:spcPts val="1200"/>
              </a:spcAft>
            </a:pPr>
            <a:r>
              <a:rPr lang="he-IL" dirty="0"/>
              <a:t> </a:t>
            </a:r>
            <a:r>
              <a:rPr lang="he-IL" sz="1800" b="0" i="0" u="none" strike="noStrike" dirty="0">
                <a:solidFill>
                  <a:srgbClr val="000000"/>
                </a:solidFill>
                <a:effectLst/>
                <a:latin typeface="David" panose="020E0502060401010101" pitchFamily="34" charset="-79"/>
                <a:cs typeface="David" panose="020E0502060401010101" pitchFamily="34" charset="-79"/>
              </a:rPr>
              <a:t>הפונק' מתחילה ביצירת מילון לאחסון אתרי סנסורים שהראו הבדל מובהק, ומבצעת לולאה על כל מיקום סנסור ייחודי. עבור כל סנסור, היא בודקת אם הוא נמצא ברשימת האזורים הלא ידועים (</a:t>
            </a:r>
            <a:r>
              <a:rPr lang="en-US" sz="1800" b="0" i="0" u="none" strike="noStrike" dirty="0">
                <a:solidFill>
                  <a:srgbClr val="000000"/>
                </a:solidFill>
                <a:effectLst/>
                <a:latin typeface="David" panose="020E0502060401010101" pitchFamily="34" charset="-79"/>
                <a:cs typeface="David" panose="020E0502060401010101" pitchFamily="34" charset="-79"/>
              </a:rPr>
              <a:t>unknown regions) </a:t>
            </a:r>
            <a:r>
              <a:rPr lang="he-IL" sz="1800" b="0" i="0" u="none" strike="noStrike" dirty="0">
                <a:solidFill>
                  <a:srgbClr val="000000"/>
                </a:solidFill>
                <a:effectLst/>
                <a:latin typeface="David" panose="020E0502060401010101" pitchFamily="34" charset="-79"/>
                <a:cs typeface="David" panose="020E0502060401010101" pitchFamily="34" charset="-79"/>
              </a:rPr>
              <a:t>או אם הוא שייך לאזור מוח בלתי מוגדר. אם הסנסור נבדל, היא בוחרת את הערכים עבור כל קבוצה (</a:t>
            </a:r>
            <a:r>
              <a:rPr lang="en-US" sz="1800" b="0" i="0" u="none" strike="noStrike" dirty="0">
                <a:solidFill>
                  <a:srgbClr val="000000"/>
                </a:solidFill>
                <a:effectLst/>
                <a:latin typeface="David" panose="020E0502060401010101" pitchFamily="34" charset="-79"/>
                <a:cs typeface="David" panose="020E0502060401010101" pitchFamily="34" charset="-79"/>
              </a:rPr>
              <a:t>group1 </a:t>
            </a:r>
            <a:r>
              <a:rPr lang="he-IL" sz="1800" b="0" i="0" u="none" strike="noStrike" dirty="0">
                <a:solidFill>
                  <a:srgbClr val="000000"/>
                </a:solidFill>
                <a:effectLst/>
                <a:latin typeface="David" panose="020E0502060401010101" pitchFamily="34" charset="-79"/>
                <a:cs typeface="David" panose="020E0502060401010101" pitchFamily="34" charset="-79"/>
              </a:rPr>
              <a:t> ו- </a:t>
            </a:r>
            <a:r>
              <a:rPr lang="en-US" sz="1800" b="0" i="0" u="none" strike="noStrike" dirty="0">
                <a:solidFill>
                  <a:srgbClr val="000000"/>
                </a:solidFill>
                <a:effectLst/>
                <a:latin typeface="David" panose="020E0502060401010101" pitchFamily="34" charset="-79"/>
                <a:cs typeface="David" panose="020E0502060401010101" pitchFamily="34" charset="-79"/>
              </a:rPr>
              <a:t>group2</a:t>
            </a:r>
            <a:r>
              <a:rPr lang="he-IL" sz="1800" b="0" i="0" u="none" strike="noStrike" dirty="0">
                <a:solidFill>
                  <a:srgbClr val="000000"/>
                </a:solidFill>
                <a:effectLst/>
                <a:latin typeface="David" panose="020E0502060401010101" pitchFamily="34" charset="-79"/>
                <a:cs typeface="David" panose="020E0502060401010101" pitchFamily="34" charset="-79"/>
              </a:rPr>
              <a:t>) עבור הסנסור הנוכחי ומבצעת את מבחן ה-</a:t>
            </a:r>
            <a:r>
              <a:rPr lang="en-US" sz="1800" b="0" i="0" u="none" strike="noStrike" dirty="0">
                <a:solidFill>
                  <a:srgbClr val="000000"/>
                </a:solidFill>
                <a:effectLst/>
                <a:latin typeface="David" panose="020E0502060401010101" pitchFamily="34" charset="-79"/>
                <a:cs typeface="David" panose="020E0502060401010101" pitchFamily="34" charset="-79"/>
              </a:rPr>
              <a:t>t </a:t>
            </a:r>
            <a:r>
              <a:rPr lang="he-IL" sz="1800" b="0" i="0" u="none" strike="noStrike" dirty="0">
                <a:solidFill>
                  <a:srgbClr val="000000"/>
                </a:solidFill>
                <a:effectLst/>
                <a:latin typeface="David" panose="020E0502060401010101" pitchFamily="34" charset="-79"/>
                <a:cs typeface="David" panose="020E0502060401010101" pitchFamily="34" charset="-79"/>
              </a:rPr>
              <a:t> על מנת לבדוק אם יש הבדל מובהק בין הקבוצות. אם תוצאה יוצאת מובהקת ,הפונקציה מזהה את אזור המוח שבו נמצא הסנסור באמצעות פונקציה חיצונית (</a:t>
            </a:r>
            <a:r>
              <a:rPr lang="en-US" sz="1800" b="0" i="0" u="none" strike="noStrike" dirty="0">
                <a:solidFill>
                  <a:srgbClr val="000000"/>
                </a:solidFill>
                <a:effectLst/>
                <a:latin typeface="David" panose="020E0502060401010101" pitchFamily="34" charset="-79"/>
                <a:cs typeface="David" panose="020E0502060401010101" pitchFamily="34" charset="-79"/>
              </a:rPr>
              <a:t>(</a:t>
            </a:r>
            <a:r>
              <a:rPr lang="en-US" sz="1800" b="0" i="0" u="none" strike="noStrike" dirty="0" err="1">
                <a:solidFill>
                  <a:srgbClr val="000000"/>
                </a:solidFill>
                <a:effectLst/>
                <a:latin typeface="David" panose="020E0502060401010101" pitchFamily="34" charset="-79"/>
                <a:cs typeface="David" panose="020E0502060401010101" pitchFamily="34" charset="-79"/>
              </a:rPr>
              <a:t>assign_brain_region</a:t>
            </a:r>
            <a:r>
              <a:rPr lang="en-US" sz="1800" b="0" i="0" u="none" strike="noStrike" dirty="0">
                <a:solidFill>
                  <a:srgbClr val="000000"/>
                </a:solidFill>
                <a:effectLst/>
                <a:latin typeface="David" panose="020E0502060401010101" pitchFamily="34" charset="-79"/>
                <a:cs typeface="David" panose="020E0502060401010101" pitchFamily="34" charset="-79"/>
              </a:rPr>
              <a:t>) </a:t>
            </a:r>
            <a:r>
              <a:rPr lang="he-IL" sz="1800" b="0" i="0" u="none" strike="noStrike" dirty="0">
                <a:solidFill>
                  <a:srgbClr val="000000"/>
                </a:solidFill>
                <a:effectLst/>
                <a:latin typeface="David" panose="020E0502060401010101" pitchFamily="34" charset="-79"/>
                <a:cs typeface="David" panose="020E0502060401010101" pitchFamily="34" charset="-79"/>
              </a:rPr>
              <a:t> ומוסיפה את הסנסור למילון המייצג אזורים עם הבדל מובהק. </a:t>
            </a:r>
            <a:r>
              <a:rPr lang="he-IL" dirty="0">
                <a:solidFill>
                  <a:srgbClr val="000000"/>
                </a:solidFill>
                <a:latin typeface="David" panose="020E0502060401010101" pitchFamily="34" charset="-79"/>
                <a:cs typeface="David" panose="020E0502060401010101" pitchFamily="34" charset="-79"/>
              </a:rPr>
              <a:t>היא </a:t>
            </a:r>
            <a:r>
              <a:rPr lang="he-IL" sz="1800" b="0" i="0" u="none" strike="noStrike" dirty="0">
                <a:solidFill>
                  <a:srgbClr val="000000"/>
                </a:solidFill>
                <a:effectLst/>
                <a:latin typeface="David" panose="020E0502060401010101" pitchFamily="34" charset="-79"/>
                <a:cs typeface="David" panose="020E0502060401010101" pitchFamily="34" charset="-79"/>
              </a:rPr>
              <a:t>מדפיסה את האזורים שבהם נמצאו הבדלים מובהקים, עם רשימת הסנסורים שזוהו בכל אזור. </a:t>
            </a:r>
            <a:endParaRPr lang="he-IL" dirty="0"/>
          </a:p>
        </p:txBody>
      </p:sp>
    </p:spTree>
    <p:extLst>
      <p:ext uri="{BB962C8B-B14F-4D97-AF65-F5344CB8AC3E}">
        <p14:creationId xmlns:p14="http://schemas.microsoft.com/office/powerpoint/2010/main" val="377210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6FC0-88F1-C8F7-4335-DBC960A14D76}"/>
              </a:ext>
            </a:extLst>
          </p:cNvPr>
          <p:cNvSpPr>
            <a:spLocks noGrp="1"/>
          </p:cNvSpPr>
          <p:nvPr>
            <p:ph type="title"/>
          </p:nvPr>
        </p:nvSpPr>
        <p:spPr/>
        <p:txBody>
          <a:bodyPr/>
          <a:lstStyle/>
          <a:p>
            <a:r>
              <a:rPr lang="en-US" b="1" dirty="0">
                <a:latin typeface="David" panose="020E0502060401010101" pitchFamily="34" charset="-79"/>
                <a:cs typeface="David" panose="020E0502060401010101" pitchFamily="34" charset="-79"/>
              </a:rPr>
              <a:t>Data analysis</a:t>
            </a:r>
            <a:endParaRPr lang="he-IL" dirty="0"/>
          </a:p>
        </p:txBody>
      </p:sp>
      <p:pic>
        <p:nvPicPr>
          <p:cNvPr id="5" name="Content Placeholder 4">
            <a:extLst>
              <a:ext uri="{FF2B5EF4-FFF2-40B4-BE49-F238E27FC236}">
                <a16:creationId xmlns:a16="http://schemas.microsoft.com/office/drawing/2014/main" id="{CB61498E-8ABD-CB72-6CB6-DDDA9B950C67}"/>
              </a:ext>
            </a:extLst>
          </p:cNvPr>
          <p:cNvPicPr>
            <a:picLocks noGrp="1" noChangeAspect="1"/>
          </p:cNvPicPr>
          <p:nvPr>
            <p:ph idx="1"/>
          </p:nvPr>
        </p:nvPicPr>
        <p:blipFill>
          <a:blip r:embed="rId2"/>
          <a:stretch>
            <a:fillRect/>
          </a:stretch>
        </p:blipFill>
        <p:spPr>
          <a:xfrm>
            <a:off x="408432" y="2652077"/>
            <a:ext cx="11529944" cy="1183590"/>
          </a:xfrm>
        </p:spPr>
      </p:pic>
      <p:sp>
        <p:nvSpPr>
          <p:cNvPr id="6" name="TextBox 5">
            <a:extLst>
              <a:ext uri="{FF2B5EF4-FFF2-40B4-BE49-F238E27FC236}">
                <a16:creationId xmlns:a16="http://schemas.microsoft.com/office/drawing/2014/main" id="{ED8B8DE2-C87C-36A7-98E2-8222542E5203}"/>
              </a:ext>
            </a:extLst>
          </p:cNvPr>
          <p:cNvSpPr txBox="1"/>
          <p:nvPr/>
        </p:nvSpPr>
        <p:spPr>
          <a:xfrm>
            <a:off x="408432" y="4050792"/>
            <a:ext cx="11405616" cy="707886"/>
          </a:xfrm>
          <a:prstGeom prst="rect">
            <a:avLst/>
          </a:prstGeom>
          <a:noFill/>
        </p:spPr>
        <p:txBody>
          <a:bodyPr wrap="square" rtlCol="1">
            <a:spAutoFit/>
          </a:bodyPr>
          <a:lstStyle/>
          <a:p>
            <a:pPr algn="r" rtl="1"/>
            <a:r>
              <a:rPr lang="he-IL" sz="2000" dirty="0">
                <a:solidFill>
                  <a:srgbClr val="000000"/>
                </a:solidFill>
                <a:latin typeface="David" panose="020E0502060401010101" pitchFamily="34" charset="-79"/>
                <a:cs typeface="David" panose="020E0502060401010101" pitchFamily="34" charset="-79"/>
              </a:rPr>
              <a:t>הפונק'</a:t>
            </a:r>
            <a:r>
              <a:rPr lang="he-IL" sz="2000" b="0" i="0" u="none" strike="noStrike" dirty="0">
                <a:solidFill>
                  <a:srgbClr val="000000"/>
                </a:solidFill>
                <a:effectLst/>
                <a:latin typeface="David" panose="020E0502060401010101" pitchFamily="34" charset="-79"/>
                <a:cs typeface="David" panose="020E0502060401010101" pitchFamily="34" charset="-79"/>
              </a:rPr>
              <a:t> מקבצת את הנתונים לפי תנאים ולקבוצות, ואז מחשבת את הממוצע ואת סטיית התקן עבור כל קבוצת תנאי, ומשיבה את התוצאות כ-</a:t>
            </a:r>
            <a:r>
              <a:rPr lang="en-US" sz="2000" b="0" i="0" u="none" strike="noStrike" dirty="0" err="1">
                <a:solidFill>
                  <a:srgbClr val="000000"/>
                </a:solidFill>
                <a:effectLst/>
                <a:latin typeface="David" panose="020E0502060401010101" pitchFamily="34" charset="-79"/>
                <a:cs typeface="David" panose="020E0502060401010101" pitchFamily="34" charset="-79"/>
              </a:rPr>
              <a:t>DataFrame</a:t>
            </a:r>
            <a:r>
              <a:rPr lang="en-US" sz="2000" b="0" i="0" u="none" strike="noStrike" dirty="0">
                <a:solidFill>
                  <a:srgbClr val="000000"/>
                </a:solidFill>
                <a:effectLst/>
                <a:latin typeface="David" panose="020E0502060401010101" pitchFamily="34" charset="-79"/>
                <a:cs typeface="David" panose="020E0502060401010101" pitchFamily="34" charset="-79"/>
              </a:rPr>
              <a:t> </a:t>
            </a:r>
            <a:r>
              <a:rPr lang="he-IL" sz="2000" b="0" i="0" u="none" strike="noStrike" dirty="0">
                <a:solidFill>
                  <a:srgbClr val="000000"/>
                </a:solidFill>
                <a:effectLst/>
                <a:latin typeface="David" panose="020E0502060401010101" pitchFamily="34" charset="-79"/>
                <a:cs typeface="David" panose="020E0502060401010101" pitchFamily="34" charset="-79"/>
              </a:rPr>
              <a:t> חדש שמראה את הממוצע וסטיית התקן לכל שילוב של תנאי וקבוצה.</a:t>
            </a:r>
            <a:endParaRPr lang="he-IL" sz="2000" dirty="0"/>
          </a:p>
        </p:txBody>
      </p:sp>
    </p:spTree>
    <p:extLst>
      <p:ext uri="{BB962C8B-B14F-4D97-AF65-F5344CB8AC3E}">
        <p14:creationId xmlns:p14="http://schemas.microsoft.com/office/powerpoint/2010/main" val="2075763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77A13-7FD5-0A27-2D6F-4FC703D954F7}"/>
              </a:ext>
            </a:extLst>
          </p:cNvPr>
          <p:cNvSpPr>
            <a:spLocks noGrp="1"/>
          </p:cNvSpPr>
          <p:nvPr>
            <p:ph type="title"/>
          </p:nvPr>
        </p:nvSpPr>
        <p:spPr/>
        <p:txBody>
          <a:bodyPr/>
          <a:lstStyle/>
          <a:p>
            <a:r>
              <a:rPr lang="en-US" b="1" dirty="0">
                <a:latin typeface="David" panose="020E0502060401010101" pitchFamily="34" charset="-79"/>
                <a:cs typeface="David" panose="020E0502060401010101" pitchFamily="34" charset="-79"/>
              </a:rPr>
              <a:t>Data visualization</a:t>
            </a:r>
            <a:endParaRPr lang="he-IL" b="1" dirty="0">
              <a:latin typeface="David" panose="020E0502060401010101" pitchFamily="34" charset="-79"/>
              <a:cs typeface="David" panose="020E0502060401010101" pitchFamily="34" charset="-79"/>
            </a:endParaRPr>
          </a:p>
        </p:txBody>
      </p:sp>
      <p:pic>
        <p:nvPicPr>
          <p:cNvPr id="5" name="Content Placeholder 4">
            <a:extLst>
              <a:ext uri="{FF2B5EF4-FFF2-40B4-BE49-F238E27FC236}">
                <a16:creationId xmlns:a16="http://schemas.microsoft.com/office/drawing/2014/main" id="{FD483C66-6007-C729-83A4-94C3DB37739E}"/>
              </a:ext>
            </a:extLst>
          </p:cNvPr>
          <p:cNvPicPr>
            <a:picLocks noGrp="1" noChangeAspect="1"/>
          </p:cNvPicPr>
          <p:nvPr>
            <p:ph idx="1"/>
          </p:nvPr>
        </p:nvPicPr>
        <p:blipFill>
          <a:blip r:embed="rId2"/>
          <a:stretch>
            <a:fillRect/>
          </a:stretch>
        </p:blipFill>
        <p:spPr>
          <a:xfrm>
            <a:off x="477855" y="1773129"/>
            <a:ext cx="11104545" cy="2155736"/>
          </a:xfrm>
        </p:spPr>
      </p:pic>
      <p:sp>
        <p:nvSpPr>
          <p:cNvPr id="3" name="TextBox 2">
            <a:extLst>
              <a:ext uri="{FF2B5EF4-FFF2-40B4-BE49-F238E27FC236}">
                <a16:creationId xmlns:a16="http://schemas.microsoft.com/office/drawing/2014/main" id="{E21040CE-B2C7-CF1F-ECA2-CFC11B53DAE5}"/>
              </a:ext>
            </a:extLst>
          </p:cNvPr>
          <p:cNvSpPr txBox="1"/>
          <p:nvPr/>
        </p:nvSpPr>
        <p:spPr>
          <a:xfrm>
            <a:off x="477855" y="4133088"/>
            <a:ext cx="11104545" cy="830997"/>
          </a:xfrm>
          <a:prstGeom prst="rect">
            <a:avLst/>
          </a:prstGeom>
          <a:noFill/>
        </p:spPr>
        <p:txBody>
          <a:bodyPr wrap="square" rtlCol="1">
            <a:spAutoFit/>
          </a:bodyPr>
          <a:lstStyle/>
          <a:p>
            <a:pPr algn="r" rtl="1"/>
            <a:r>
              <a:rPr lang="he-IL" sz="2400" dirty="0">
                <a:latin typeface="David" panose="020E0502060401010101" pitchFamily="34" charset="-79"/>
                <a:cs typeface="David" panose="020E0502060401010101" pitchFamily="34" charset="-79"/>
              </a:rPr>
              <a:t>הפונק' מציגה גרף קווים שמתאר איך ערכי החיישן משתנים לאורך הזמן עבור הקבוצות השונות. כל צבע קו בגרף מייצג קבוצה, והגרף עצמו מציג את התגובה בנתוני ה-</a:t>
            </a:r>
            <a:r>
              <a:rPr lang="en-US" sz="2400" dirty="0">
                <a:latin typeface="David" panose="020E0502060401010101" pitchFamily="34" charset="-79"/>
                <a:cs typeface="David" panose="020E0502060401010101" pitchFamily="34" charset="-79"/>
              </a:rPr>
              <a:t>EEG</a:t>
            </a:r>
            <a:r>
              <a:rPr lang="he-IL" sz="2400" dirty="0">
                <a:latin typeface="David" panose="020E0502060401010101" pitchFamily="34" charset="-79"/>
                <a:cs typeface="David" panose="020E0502060401010101" pitchFamily="34" charset="-79"/>
              </a:rPr>
              <a:t> לאורך זמן. </a:t>
            </a:r>
          </a:p>
        </p:txBody>
      </p:sp>
    </p:spTree>
    <p:extLst>
      <p:ext uri="{BB962C8B-B14F-4D97-AF65-F5344CB8AC3E}">
        <p14:creationId xmlns:p14="http://schemas.microsoft.com/office/powerpoint/2010/main" val="3706404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4BE7-9C46-205A-E242-4A5DA11EF1E9}"/>
              </a:ext>
            </a:extLst>
          </p:cNvPr>
          <p:cNvSpPr>
            <a:spLocks noGrp="1"/>
          </p:cNvSpPr>
          <p:nvPr>
            <p:ph type="title"/>
          </p:nvPr>
        </p:nvSpPr>
        <p:spPr/>
        <p:txBody>
          <a:bodyPr/>
          <a:lstStyle/>
          <a:p>
            <a:r>
              <a:rPr lang="en-US" b="1" dirty="0">
                <a:latin typeface="David" panose="020E0502060401010101" pitchFamily="34" charset="-79"/>
                <a:cs typeface="David" panose="020E0502060401010101" pitchFamily="34" charset="-79"/>
              </a:rPr>
              <a:t>Data visualization</a:t>
            </a:r>
            <a:endParaRPr lang="he-IL" dirty="0"/>
          </a:p>
        </p:txBody>
      </p:sp>
      <p:pic>
        <p:nvPicPr>
          <p:cNvPr id="5" name="Content Placeholder 4">
            <a:extLst>
              <a:ext uri="{FF2B5EF4-FFF2-40B4-BE49-F238E27FC236}">
                <a16:creationId xmlns:a16="http://schemas.microsoft.com/office/drawing/2014/main" id="{A98B6D88-4DD7-67A6-87ED-E7A003DAAA82}"/>
              </a:ext>
            </a:extLst>
          </p:cNvPr>
          <p:cNvPicPr>
            <a:picLocks noGrp="1" noChangeAspect="1"/>
          </p:cNvPicPr>
          <p:nvPr>
            <p:ph idx="1"/>
          </p:nvPr>
        </p:nvPicPr>
        <p:blipFill>
          <a:blip r:embed="rId2"/>
          <a:stretch>
            <a:fillRect/>
          </a:stretch>
        </p:blipFill>
        <p:spPr>
          <a:xfrm>
            <a:off x="191730" y="1503092"/>
            <a:ext cx="11808539" cy="2810290"/>
          </a:xfrm>
        </p:spPr>
      </p:pic>
      <p:sp>
        <p:nvSpPr>
          <p:cNvPr id="8" name="TextBox 7">
            <a:extLst>
              <a:ext uri="{FF2B5EF4-FFF2-40B4-BE49-F238E27FC236}">
                <a16:creationId xmlns:a16="http://schemas.microsoft.com/office/drawing/2014/main" id="{01AEE191-34CB-F8FD-2715-FCA2C2F52A0C}"/>
              </a:ext>
            </a:extLst>
          </p:cNvPr>
          <p:cNvSpPr txBox="1"/>
          <p:nvPr/>
        </p:nvSpPr>
        <p:spPr>
          <a:xfrm>
            <a:off x="320040" y="4480560"/>
            <a:ext cx="11680229" cy="2308324"/>
          </a:xfrm>
          <a:prstGeom prst="rect">
            <a:avLst/>
          </a:prstGeom>
          <a:noFill/>
        </p:spPr>
        <p:txBody>
          <a:bodyPr wrap="square" rtlCol="1">
            <a:spAutoFit/>
          </a:bodyPr>
          <a:lstStyle/>
          <a:p>
            <a:pPr algn="r" rtl="1"/>
            <a:r>
              <a:rPr lang="he-IL" sz="2400" dirty="0">
                <a:latin typeface="David" panose="020E0502060401010101" pitchFamily="34" charset="-79"/>
                <a:cs typeface="David" panose="020E0502060401010101" pitchFamily="34" charset="-79"/>
              </a:rPr>
              <a:t>הפונק' יוצרת גרף עמודות להשוואת הערכים המוחלטים הממוצעים של מדידות </a:t>
            </a:r>
            <a:r>
              <a:rPr lang="en-US" sz="2400" dirty="0">
                <a:latin typeface="David" panose="020E0502060401010101" pitchFamily="34" charset="-79"/>
                <a:cs typeface="David" panose="020E0502060401010101" pitchFamily="34" charset="-79"/>
              </a:rPr>
              <a:t>EEG </a:t>
            </a:r>
            <a:r>
              <a:rPr lang="he-IL" sz="2400" dirty="0">
                <a:latin typeface="David" panose="020E0502060401010101" pitchFamily="34" charset="-79"/>
                <a:cs typeface="David" panose="020E0502060401010101" pitchFamily="34" charset="-79"/>
              </a:rPr>
              <a:t> לפי אזורי מוח וקבוצות נבדקים (כגון קבוצת אלכוהוליסטים וקבוצת ביקורת). תחילה, הנתונים ב-</a:t>
            </a:r>
            <a:r>
              <a:rPr lang="en-US" sz="2400" dirty="0">
                <a:latin typeface="David" panose="020E0502060401010101" pitchFamily="34" charset="-79"/>
                <a:cs typeface="David" panose="020E0502060401010101" pitchFamily="34" charset="-79"/>
              </a:rPr>
              <a:t>Dataframe </a:t>
            </a:r>
            <a:r>
              <a:rPr lang="he-IL" sz="2400" dirty="0">
                <a:latin typeface="David" panose="020E0502060401010101" pitchFamily="34" charset="-79"/>
                <a:cs typeface="David" panose="020E0502060401010101" pitchFamily="34" charset="-79"/>
              </a:rPr>
              <a:t> נכנסים לתהליך קיבוץ לפי העמודות "</a:t>
            </a:r>
            <a:r>
              <a:rPr lang="en-US" sz="2400" dirty="0">
                <a:latin typeface="David" panose="020E0502060401010101" pitchFamily="34" charset="-79"/>
                <a:cs typeface="David" panose="020E0502060401010101" pitchFamily="34" charset="-79"/>
              </a:rPr>
              <a:t>region</a:t>
            </a:r>
            <a:r>
              <a:rPr lang="he-IL" sz="2400" dirty="0">
                <a:latin typeface="David" panose="020E0502060401010101" pitchFamily="34" charset="-79"/>
                <a:cs typeface="David" panose="020E0502060401010101" pitchFamily="34" charset="-79"/>
              </a:rPr>
              <a:t>" (אזורי המוח) ועמודת הזיהוי של הקבוצה (</a:t>
            </a:r>
            <a:r>
              <a:rPr lang="en-US" sz="2400" dirty="0">
                <a:latin typeface="David" panose="020E0502060401010101" pitchFamily="34" charset="-79"/>
                <a:cs typeface="David" panose="020E0502060401010101" pitchFamily="34" charset="-79"/>
              </a:rPr>
              <a:t>id</a:t>
            </a:r>
            <a:r>
              <a:rPr lang="he-IL" sz="2400" dirty="0">
                <a:latin typeface="David" panose="020E0502060401010101" pitchFamily="34" charset="-79"/>
                <a:cs typeface="David" panose="020E0502060401010101" pitchFamily="34" charset="-79"/>
              </a:rPr>
              <a:t>) ולאחר מכן מחושב ממוצע הערכים עבור הערכים בעמודה </a:t>
            </a:r>
            <a:r>
              <a:rPr lang="en-US" sz="2400" dirty="0">
                <a:latin typeface="David" panose="020E0502060401010101" pitchFamily="34" charset="-79"/>
                <a:cs typeface="David" panose="020E0502060401010101" pitchFamily="34" charset="-79"/>
              </a:rPr>
              <a:t>value</a:t>
            </a:r>
            <a:r>
              <a:rPr lang="he-IL" sz="2400" dirty="0">
                <a:latin typeface="David" panose="020E0502060401010101" pitchFamily="34" charset="-79"/>
                <a:cs typeface="David" panose="020E0502060401010101" pitchFamily="34" charset="-79"/>
              </a:rPr>
              <a:t> . הקבוצות הופכות לעמודות נפרדות, ולאחר מכן מחושבים הערכים המוחלטים (כדי להתעלם מסימנים שליליים). הגרף שנוצר מציג עמודות צבעוניות לכל קבוצה, ומראה את הערכים הממוצעים של </a:t>
            </a:r>
            <a:r>
              <a:rPr lang="en-US" sz="2400" dirty="0">
                <a:latin typeface="David" panose="020E0502060401010101" pitchFamily="34" charset="-79"/>
                <a:cs typeface="David" panose="020E0502060401010101" pitchFamily="34" charset="-79"/>
              </a:rPr>
              <a:t>EEG </a:t>
            </a:r>
            <a:r>
              <a:rPr lang="he-IL" sz="2400" dirty="0">
                <a:latin typeface="David" panose="020E0502060401010101" pitchFamily="34" charset="-79"/>
                <a:cs typeface="David" panose="020E0502060401010101" pitchFamily="34" charset="-79"/>
              </a:rPr>
              <a:t> בכל אזור מוח.</a:t>
            </a:r>
          </a:p>
        </p:txBody>
      </p:sp>
    </p:spTree>
    <p:extLst>
      <p:ext uri="{BB962C8B-B14F-4D97-AF65-F5344CB8AC3E}">
        <p14:creationId xmlns:p14="http://schemas.microsoft.com/office/powerpoint/2010/main" val="863401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0344-9A0B-6CC2-F849-6203D529D681}"/>
              </a:ext>
            </a:extLst>
          </p:cNvPr>
          <p:cNvSpPr>
            <a:spLocks noGrp="1"/>
          </p:cNvSpPr>
          <p:nvPr>
            <p:ph type="title"/>
          </p:nvPr>
        </p:nvSpPr>
        <p:spPr/>
        <p:txBody>
          <a:bodyPr/>
          <a:lstStyle/>
          <a:p>
            <a:r>
              <a:rPr lang="en-US" b="1" dirty="0">
                <a:latin typeface="David" panose="020E0502060401010101" pitchFamily="34" charset="-79"/>
                <a:cs typeface="David" panose="020E0502060401010101" pitchFamily="34" charset="-79"/>
              </a:rPr>
              <a:t>Data visualization</a:t>
            </a:r>
            <a:endParaRPr lang="he-IL" dirty="0"/>
          </a:p>
        </p:txBody>
      </p:sp>
      <p:pic>
        <p:nvPicPr>
          <p:cNvPr id="5" name="Content Placeholder 4">
            <a:extLst>
              <a:ext uri="{FF2B5EF4-FFF2-40B4-BE49-F238E27FC236}">
                <a16:creationId xmlns:a16="http://schemas.microsoft.com/office/drawing/2014/main" id="{7E8BE9FA-EEFC-8639-5AF3-6F10CFE82220}"/>
              </a:ext>
            </a:extLst>
          </p:cNvPr>
          <p:cNvPicPr>
            <a:picLocks noGrp="1" noChangeAspect="1"/>
          </p:cNvPicPr>
          <p:nvPr>
            <p:ph idx="1"/>
          </p:nvPr>
        </p:nvPicPr>
        <p:blipFill>
          <a:blip r:embed="rId2"/>
          <a:stretch>
            <a:fillRect/>
          </a:stretch>
        </p:blipFill>
        <p:spPr>
          <a:xfrm>
            <a:off x="838200" y="1690688"/>
            <a:ext cx="10515600" cy="2570652"/>
          </a:xfrm>
        </p:spPr>
      </p:pic>
      <p:sp>
        <p:nvSpPr>
          <p:cNvPr id="6" name="TextBox 5">
            <a:extLst>
              <a:ext uri="{FF2B5EF4-FFF2-40B4-BE49-F238E27FC236}">
                <a16:creationId xmlns:a16="http://schemas.microsoft.com/office/drawing/2014/main" id="{B6280B20-BB95-0420-4F5A-299C9DC66EE9}"/>
              </a:ext>
            </a:extLst>
          </p:cNvPr>
          <p:cNvSpPr txBox="1"/>
          <p:nvPr/>
        </p:nvSpPr>
        <p:spPr>
          <a:xfrm>
            <a:off x="713232" y="4535424"/>
            <a:ext cx="10640568" cy="1477328"/>
          </a:xfrm>
          <a:prstGeom prst="rect">
            <a:avLst/>
          </a:prstGeom>
          <a:noFill/>
        </p:spPr>
        <p:txBody>
          <a:bodyPr wrap="square" rtlCol="1">
            <a:spAutoFit/>
          </a:bodyPr>
          <a:lstStyle/>
          <a:p>
            <a:pPr algn="r" rtl="1">
              <a:spcBef>
                <a:spcPts val="1200"/>
              </a:spcBef>
              <a:spcAft>
                <a:spcPts val="1200"/>
              </a:spcAft>
            </a:pPr>
            <a:r>
              <a:rPr lang="he-IL" sz="1800" b="0" i="0" u="none" strike="noStrike" dirty="0">
                <a:solidFill>
                  <a:srgbClr val="000000"/>
                </a:solidFill>
                <a:effectLst/>
                <a:latin typeface="David" panose="020E0502060401010101" pitchFamily="34" charset="-79"/>
                <a:cs typeface="David" panose="020E0502060401010101" pitchFamily="34" charset="-79"/>
              </a:rPr>
              <a:t>הפונק' מחשבת את ממוצע ערכי התגובה (שנמצא בעמודת </a:t>
            </a:r>
            <a:r>
              <a:rPr lang="en-US" sz="1800" b="0" i="0" u="none" strike="noStrike" dirty="0">
                <a:solidFill>
                  <a:srgbClr val="000000"/>
                </a:solidFill>
                <a:effectLst/>
                <a:latin typeface="David" panose="020E0502060401010101" pitchFamily="34" charset="-79"/>
                <a:cs typeface="David" panose="020E0502060401010101" pitchFamily="34" charset="-79"/>
              </a:rPr>
              <a:t>value </a:t>
            </a:r>
            <a:r>
              <a:rPr lang="he-IL" sz="1800" b="0" i="0" u="none" strike="noStrike" dirty="0">
                <a:solidFill>
                  <a:srgbClr val="000000"/>
                </a:solidFill>
                <a:effectLst/>
                <a:latin typeface="David" panose="020E0502060401010101" pitchFamily="34" charset="-79"/>
                <a:cs typeface="David" panose="020E0502060401010101" pitchFamily="34" charset="-79"/>
              </a:rPr>
              <a:t>) עבור כל שילוב של תנאי וקבוצה. לאחר חישוב הממוצעים,  הופכת את הערכים למוחלטים כדי להימנע מערכים שליליים. הגרף המתקבל מציג את ממוצעי התגובה עבור כל תנאי, כאשר כל תנאי מייצג עמודה נפרדת בציר ה-</a:t>
            </a:r>
            <a:r>
              <a:rPr lang="en-US" sz="1800" b="0" i="0" u="none" strike="noStrike" dirty="0">
                <a:solidFill>
                  <a:srgbClr val="000000"/>
                </a:solidFill>
                <a:effectLst/>
                <a:latin typeface="David" panose="020E0502060401010101" pitchFamily="34" charset="-79"/>
                <a:cs typeface="David" panose="020E0502060401010101" pitchFamily="34" charset="-79"/>
              </a:rPr>
              <a:t>X </a:t>
            </a:r>
            <a:r>
              <a:rPr lang="he-IL" sz="1800" b="0" i="0" u="none" strike="noStrike" dirty="0">
                <a:solidFill>
                  <a:srgbClr val="000000"/>
                </a:solidFill>
                <a:effectLst/>
                <a:latin typeface="David" panose="020E0502060401010101" pitchFamily="34" charset="-79"/>
                <a:cs typeface="David" panose="020E0502060401010101" pitchFamily="34" charset="-79"/>
              </a:rPr>
              <a:t> והממוצע של ערכי התגובה מוצג על ציר ה-</a:t>
            </a:r>
            <a:r>
              <a:rPr lang="en-US" sz="1800" b="0" i="0" u="none" strike="noStrike" dirty="0">
                <a:solidFill>
                  <a:srgbClr val="000000"/>
                </a:solidFill>
                <a:effectLst/>
                <a:latin typeface="David" panose="020E0502060401010101" pitchFamily="34" charset="-79"/>
                <a:cs typeface="David" panose="020E0502060401010101" pitchFamily="34" charset="-79"/>
              </a:rPr>
              <a:t>Y </a:t>
            </a:r>
            <a:r>
              <a:rPr lang="he-IL" sz="1800" b="0" i="0" u="none" strike="noStrike" dirty="0">
                <a:solidFill>
                  <a:srgbClr val="000000"/>
                </a:solidFill>
                <a:effectLst/>
                <a:latin typeface="David" panose="020E0502060401010101" pitchFamily="34" charset="-79"/>
                <a:cs typeface="David" panose="020E0502060401010101" pitchFamily="34" charset="-79"/>
              </a:rPr>
              <a:t> . לכל תנאי יוצגו עמודות נפרדות עבור כל קבוצה, והצבעים השונים בגרף מציינים את הקבוצות. </a:t>
            </a:r>
            <a:br>
              <a:rPr lang="he-IL" dirty="0"/>
            </a:br>
            <a:endParaRPr lang="he-IL" dirty="0"/>
          </a:p>
        </p:txBody>
      </p:sp>
    </p:spTree>
    <p:extLst>
      <p:ext uri="{BB962C8B-B14F-4D97-AF65-F5344CB8AC3E}">
        <p14:creationId xmlns:p14="http://schemas.microsoft.com/office/powerpoint/2010/main" val="1608715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78A15-5897-C9A9-7C5B-D01AB8067490}"/>
              </a:ext>
            </a:extLst>
          </p:cNvPr>
          <p:cNvSpPr>
            <a:spLocks noGrp="1"/>
          </p:cNvSpPr>
          <p:nvPr>
            <p:ph type="title"/>
          </p:nvPr>
        </p:nvSpPr>
        <p:spPr/>
        <p:txBody>
          <a:bodyPr/>
          <a:lstStyle/>
          <a:p>
            <a:r>
              <a:rPr lang="en-US" b="1" dirty="0">
                <a:latin typeface="David" panose="020E0502060401010101" pitchFamily="34" charset="-79"/>
                <a:cs typeface="David" panose="020E0502060401010101" pitchFamily="34" charset="-79"/>
              </a:rPr>
              <a:t>Main</a:t>
            </a:r>
            <a:r>
              <a:rPr lang="en-US" b="1" dirty="0"/>
              <a:t> </a:t>
            </a:r>
            <a:endParaRPr lang="he-IL" b="1" dirty="0"/>
          </a:p>
        </p:txBody>
      </p:sp>
      <p:sp>
        <p:nvSpPr>
          <p:cNvPr id="3" name="Content Placeholder 2">
            <a:extLst>
              <a:ext uri="{FF2B5EF4-FFF2-40B4-BE49-F238E27FC236}">
                <a16:creationId xmlns:a16="http://schemas.microsoft.com/office/drawing/2014/main" id="{26A752B7-1D24-EE22-DFEF-07DE311F569A}"/>
              </a:ext>
            </a:extLst>
          </p:cNvPr>
          <p:cNvSpPr>
            <a:spLocks noGrp="1"/>
          </p:cNvSpPr>
          <p:nvPr>
            <p:ph idx="1"/>
          </p:nvPr>
        </p:nvSpPr>
        <p:spPr/>
        <p:txBody>
          <a:bodyPr/>
          <a:lstStyle/>
          <a:p>
            <a:pPr marL="0" indent="0">
              <a:buNone/>
            </a:pPr>
            <a:endParaRPr lang="he-IL" dirty="0"/>
          </a:p>
          <a:p>
            <a:endParaRPr lang="he-IL" dirty="0"/>
          </a:p>
        </p:txBody>
      </p:sp>
      <p:sp>
        <p:nvSpPr>
          <p:cNvPr id="6" name="TextBox 5">
            <a:extLst>
              <a:ext uri="{FF2B5EF4-FFF2-40B4-BE49-F238E27FC236}">
                <a16:creationId xmlns:a16="http://schemas.microsoft.com/office/drawing/2014/main" id="{93FD0872-C8D3-11C2-EE4F-05B0AC70DB9F}"/>
              </a:ext>
            </a:extLst>
          </p:cNvPr>
          <p:cNvSpPr txBox="1"/>
          <p:nvPr/>
        </p:nvSpPr>
        <p:spPr>
          <a:xfrm>
            <a:off x="401463" y="1353312"/>
            <a:ext cx="1985121" cy="1938992"/>
          </a:xfrm>
          <a:prstGeom prst="rect">
            <a:avLst/>
          </a:prstGeom>
          <a:noFill/>
        </p:spPr>
        <p:txBody>
          <a:bodyPr wrap="square" rtlCol="1">
            <a:spAutoFit/>
          </a:bodyPr>
          <a:lstStyle/>
          <a:p>
            <a:pPr algn="r" rtl="1"/>
            <a:r>
              <a:rPr lang="he-IL" sz="2400" dirty="0">
                <a:latin typeface="David" panose="020E0502060401010101" pitchFamily="34" charset="-79"/>
                <a:cs typeface="David" panose="020E0502060401010101" pitchFamily="34" charset="-79"/>
              </a:rPr>
              <a:t>ניתן לראות יישום הפונק' שהראינו עד כה על נתוני ה</a:t>
            </a:r>
            <a:r>
              <a:rPr lang="en-US" sz="2400" dirty="0">
                <a:latin typeface="David" panose="020E0502060401010101" pitchFamily="34" charset="-79"/>
                <a:cs typeface="David" panose="020E0502060401010101" pitchFamily="34" charset="-79"/>
              </a:rPr>
              <a:t>data</a:t>
            </a:r>
            <a:r>
              <a:rPr lang="he-IL" sz="2400" dirty="0">
                <a:latin typeface="David" panose="020E0502060401010101" pitchFamily="34" charset="-79"/>
                <a:cs typeface="David" panose="020E0502060401010101" pitchFamily="34" charset="-79"/>
              </a:rPr>
              <a:t> שלנו.</a:t>
            </a:r>
          </a:p>
        </p:txBody>
      </p:sp>
      <p:pic>
        <p:nvPicPr>
          <p:cNvPr id="7" name="Picture 6">
            <a:extLst>
              <a:ext uri="{FF2B5EF4-FFF2-40B4-BE49-F238E27FC236}">
                <a16:creationId xmlns:a16="http://schemas.microsoft.com/office/drawing/2014/main" id="{4B8F55BF-0282-ABFE-1594-B5093D2B6A72}"/>
              </a:ext>
            </a:extLst>
          </p:cNvPr>
          <p:cNvPicPr>
            <a:picLocks noChangeAspect="1"/>
          </p:cNvPicPr>
          <p:nvPr/>
        </p:nvPicPr>
        <p:blipFill>
          <a:blip r:embed="rId2"/>
          <a:stretch>
            <a:fillRect/>
          </a:stretch>
        </p:blipFill>
        <p:spPr>
          <a:xfrm>
            <a:off x="2844497" y="62045"/>
            <a:ext cx="8946040" cy="3443633"/>
          </a:xfrm>
          <a:prstGeom prst="rect">
            <a:avLst/>
          </a:prstGeom>
        </p:spPr>
      </p:pic>
      <p:pic>
        <p:nvPicPr>
          <p:cNvPr id="9" name="Picture 8">
            <a:extLst>
              <a:ext uri="{FF2B5EF4-FFF2-40B4-BE49-F238E27FC236}">
                <a16:creationId xmlns:a16="http://schemas.microsoft.com/office/drawing/2014/main" id="{15E03EEC-A012-5C90-2BEC-7133404B865F}"/>
              </a:ext>
            </a:extLst>
          </p:cNvPr>
          <p:cNvPicPr>
            <a:picLocks noChangeAspect="1"/>
          </p:cNvPicPr>
          <p:nvPr/>
        </p:nvPicPr>
        <p:blipFill>
          <a:blip r:embed="rId3"/>
          <a:stretch>
            <a:fillRect/>
          </a:stretch>
        </p:blipFill>
        <p:spPr>
          <a:xfrm>
            <a:off x="2844497" y="3441353"/>
            <a:ext cx="8946040" cy="3323987"/>
          </a:xfrm>
          <a:prstGeom prst="rect">
            <a:avLst/>
          </a:prstGeom>
        </p:spPr>
      </p:pic>
    </p:spTree>
    <p:extLst>
      <p:ext uri="{BB962C8B-B14F-4D97-AF65-F5344CB8AC3E}">
        <p14:creationId xmlns:p14="http://schemas.microsoft.com/office/powerpoint/2010/main" val="1134270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0D98C-384E-ABF4-A2C6-A5F20B57D905}"/>
              </a:ext>
            </a:extLst>
          </p:cNvPr>
          <p:cNvSpPr>
            <a:spLocks noGrp="1"/>
          </p:cNvSpPr>
          <p:nvPr>
            <p:ph type="title"/>
          </p:nvPr>
        </p:nvSpPr>
        <p:spPr/>
        <p:txBody>
          <a:bodyPr/>
          <a:lstStyle/>
          <a:p>
            <a:r>
              <a:rPr lang="en-US" b="1" dirty="0">
                <a:latin typeface="David" panose="020E0502060401010101" pitchFamily="34" charset="-79"/>
                <a:cs typeface="David" panose="020E0502060401010101" pitchFamily="34" charset="-79"/>
              </a:rPr>
              <a:t>Main</a:t>
            </a:r>
            <a:endParaRPr lang="he-IL" b="1" dirty="0">
              <a:latin typeface="David" panose="020E0502060401010101" pitchFamily="34" charset="-79"/>
              <a:cs typeface="David" panose="020E0502060401010101" pitchFamily="34" charset="-79"/>
            </a:endParaRPr>
          </a:p>
        </p:txBody>
      </p:sp>
      <p:pic>
        <p:nvPicPr>
          <p:cNvPr id="5" name="Content Placeholder 4">
            <a:extLst>
              <a:ext uri="{FF2B5EF4-FFF2-40B4-BE49-F238E27FC236}">
                <a16:creationId xmlns:a16="http://schemas.microsoft.com/office/drawing/2014/main" id="{4425E1D4-1D7E-F283-1C1F-56701561F77A}"/>
              </a:ext>
            </a:extLst>
          </p:cNvPr>
          <p:cNvPicPr>
            <a:picLocks noGrp="1" noChangeAspect="1"/>
          </p:cNvPicPr>
          <p:nvPr>
            <p:ph idx="1"/>
          </p:nvPr>
        </p:nvPicPr>
        <p:blipFill>
          <a:blip r:embed="rId2"/>
          <a:stretch>
            <a:fillRect/>
          </a:stretch>
        </p:blipFill>
        <p:spPr>
          <a:xfrm>
            <a:off x="1474620" y="1847396"/>
            <a:ext cx="9879180" cy="4351338"/>
          </a:xfrm>
        </p:spPr>
      </p:pic>
    </p:spTree>
    <p:extLst>
      <p:ext uri="{BB962C8B-B14F-4D97-AF65-F5344CB8AC3E}">
        <p14:creationId xmlns:p14="http://schemas.microsoft.com/office/powerpoint/2010/main" val="1462430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030A0">
            <a:alpha val="14000"/>
          </a:srgb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AAF91F-BF0A-E340-F908-F34DB4609134}"/>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rtl="0"/>
            <a:r>
              <a:rPr lang="en-US" sz="5200" dirty="0">
                <a:latin typeface="David" panose="020E0502060401010101" pitchFamily="34" charset="-79"/>
                <a:cs typeface="David" panose="020E0502060401010101" pitchFamily="34" charset="-79"/>
              </a:rPr>
              <a:t>תוצאות</a:t>
            </a:r>
            <a:r>
              <a:rPr lang="en-US" sz="5200" dirty="0"/>
              <a:t> </a:t>
            </a:r>
          </a:p>
        </p:txBody>
      </p:sp>
      <p:pic>
        <p:nvPicPr>
          <p:cNvPr id="4" name="Picture 3" descr="A diagram of the different types of spinal cord&#10;&#10;Description automatically generated">
            <a:extLst>
              <a:ext uri="{FF2B5EF4-FFF2-40B4-BE49-F238E27FC236}">
                <a16:creationId xmlns:a16="http://schemas.microsoft.com/office/drawing/2014/main" id="{47CDFA16-7A05-BC62-A21A-B06091FCB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492" y="2957665"/>
            <a:ext cx="4647744" cy="3346376"/>
          </a:xfrm>
          <a:prstGeom prst="rect">
            <a:avLst/>
          </a:prstGeom>
        </p:spPr>
      </p:pic>
      <p:pic>
        <p:nvPicPr>
          <p:cNvPr id="5" name="Content Placeholder 4" descr="A screenshot of a computer&#10;&#10;Description automatically generated">
            <a:extLst>
              <a:ext uri="{FF2B5EF4-FFF2-40B4-BE49-F238E27FC236}">
                <a16:creationId xmlns:a16="http://schemas.microsoft.com/office/drawing/2014/main" id="{CAEE9E3C-7AC0-5796-2477-A70508A99F3F}"/>
              </a:ext>
            </a:extLst>
          </p:cNvPr>
          <p:cNvPicPr>
            <a:picLocks noGrp="1" noChangeAspect="1"/>
          </p:cNvPicPr>
          <p:nvPr>
            <p:ph idx="1"/>
          </p:nvPr>
        </p:nvPicPr>
        <p:blipFill>
          <a:blip r:embed="rId3"/>
          <a:stretch>
            <a:fillRect/>
          </a:stretch>
        </p:blipFill>
        <p:spPr>
          <a:xfrm>
            <a:off x="5669608" y="2976124"/>
            <a:ext cx="6229132" cy="3208003"/>
          </a:xfrm>
          <a:prstGeom prst="rect">
            <a:avLst/>
          </a:prstGeom>
        </p:spPr>
      </p:pic>
      <p:sp>
        <p:nvSpPr>
          <p:cNvPr id="6" name="Oval 5">
            <a:extLst>
              <a:ext uri="{FF2B5EF4-FFF2-40B4-BE49-F238E27FC236}">
                <a16:creationId xmlns:a16="http://schemas.microsoft.com/office/drawing/2014/main" id="{079CBC8D-0CC9-DC4E-AABE-AC8F7A3286F6}"/>
              </a:ext>
            </a:extLst>
          </p:cNvPr>
          <p:cNvSpPr/>
          <p:nvPr/>
        </p:nvSpPr>
        <p:spPr>
          <a:xfrm>
            <a:off x="2273405" y="3243699"/>
            <a:ext cx="250372" cy="2211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Oval 6">
            <a:extLst>
              <a:ext uri="{FF2B5EF4-FFF2-40B4-BE49-F238E27FC236}">
                <a16:creationId xmlns:a16="http://schemas.microsoft.com/office/drawing/2014/main" id="{8803E413-AF25-E824-A812-76BE9FB8E2B9}"/>
              </a:ext>
            </a:extLst>
          </p:cNvPr>
          <p:cNvSpPr/>
          <p:nvPr/>
        </p:nvSpPr>
        <p:spPr>
          <a:xfrm>
            <a:off x="2273405" y="3572418"/>
            <a:ext cx="250372" cy="2211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Oval 7">
            <a:extLst>
              <a:ext uri="{FF2B5EF4-FFF2-40B4-BE49-F238E27FC236}">
                <a16:creationId xmlns:a16="http://schemas.microsoft.com/office/drawing/2014/main" id="{DFDE6F20-5E01-58AE-1A0F-F59C171E1E19}"/>
              </a:ext>
            </a:extLst>
          </p:cNvPr>
          <p:cNvSpPr/>
          <p:nvPr/>
        </p:nvSpPr>
        <p:spPr>
          <a:xfrm>
            <a:off x="2561119" y="3277186"/>
            <a:ext cx="250372" cy="2211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Oval 8">
            <a:extLst>
              <a:ext uri="{FF2B5EF4-FFF2-40B4-BE49-F238E27FC236}">
                <a16:creationId xmlns:a16="http://schemas.microsoft.com/office/drawing/2014/main" id="{A733AB44-FB96-F9D4-E270-8B81B9D9F62C}"/>
              </a:ext>
            </a:extLst>
          </p:cNvPr>
          <p:cNvSpPr/>
          <p:nvPr/>
        </p:nvSpPr>
        <p:spPr>
          <a:xfrm>
            <a:off x="1985691" y="3277186"/>
            <a:ext cx="250372" cy="2211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Oval 10">
            <a:extLst>
              <a:ext uri="{FF2B5EF4-FFF2-40B4-BE49-F238E27FC236}">
                <a16:creationId xmlns:a16="http://schemas.microsoft.com/office/drawing/2014/main" id="{C6151ED8-4CA5-2373-1A24-673BD7BA6610}"/>
              </a:ext>
            </a:extLst>
          </p:cNvPr>
          <p:cNvSpPr/>
          <p:nvPr/>
        </p:nvSpPr>
        <p:spPr>
          <a:xfrm>
            <a:off x="1660635" y="3429000"/>
            <a:ext cx="250372" cy="2211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Oval 12">
            <a:extLst>
              <a:ext uri="{FF2B5EF4-FFF2-40B4-BE49-F238E27FC236}">
                <a16:creationId xmlns:a16="http://schemas.microsoft.com/office/drawing/2014/main" id="{4B897A1E-0E39-D00E-ADD5-2F441C245C16}"/>
              </a:ext>
            </a:extLst>
          </p:cNvPr>
          <p:cNvSpPr/>
          <p:nvPr/>
        </p:nvSpPr>
        <p:spPr>
          <a:xfrm>
            <a:off x="2886175" y="3429000"/>
            <a:ext cx="250372" cy="2211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Oval 13">
            <a:extLst>
              <a:ext uri="{FF2B5EF4-FFF2-40B4-BE49-F238E27FC236}">
                <a16:creationId xmlns:a16="http://schemas.microsoft.com/office/drawing/2014/main" id="{986F40AE-1ABE-E423-B93E-694045B280F7}"/>
              </a:ext>
            </a:extLst>
          </p:cNvPr>
          <p:cNvSpPr/>
          <p:nvPr/>
        </p:nvSpPr>
        <p:spPr>
          <a:xfrm>
            <a:off x="2523777" y="3575916"/>
            <a:ext cx="250372" cy="2211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Oval 14">
            <a:extLst>
              <a:ext uri="{FF2B5EF4-FFF2-40B4-BE49-F238E27FC236}">
                <a16:creationId xmlns:a16="http://schemas.microsoft.com/office/drawing/2014/main" id="{3C6C43EF-0651-CFA2-00D1-D2C32C4C1973}"/>
              </a:ext>
            </a:extLst>
          </p:cNvPr>
          <p:cNvSpPr/>
          <p:nvPr/>
        </p:nvSpPr>
        <p:spPr>
          <a:xfrm>
            <a:off x="2071088" y="3559428"/>
            <a:ext cx="250372" cy="2211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TextBox 2">
            <a:extLst>
              <a:ext uri="{FF2B5EF4-FFF2-40B4-BE49-F238E27FC236}">
                <a16:creationId xmlns:a16="http://schemas.microsoft.com/office/drawing/2014/main" id="{99EAA1A6-02D6-7875-D800-D82E23BD9E5B}"/>
              </a:ext>
            </a:extLst>
          </p:cNvPr>
          <p:cNvSpPr txBox="1"/>
          <p:nvPr/>
        </p:nvSpPr>
        <p:spPr>
          <a:xfrm>
            <a:off x="1785821" y="1752811"/>
            <a:ext cx="9511258" cy="1200329"/>
          </a:xfrm>
          <a:prstGeom prst="rect">
            <a:avLst/>
          </a:prstGeom>
          <a:noFill/>
        </p:spPr>
        <p:txBody>
          <a:bodyPr wrap="square" rtlCol="1">
            <a:spAutoFit/>
          </a:bodyPr>
          <a:lstStyle/>
          <a:p>
            <a:pPr algn="r" rtl="1"/>
            <a:r>
              <a:rPr lang="he-IL" sz="2400" dirty="0">
                <a:latin typeface="David" panose="020E0502060401010101" pitchFamily="34" charset="-79"/>
                <a:cs typeface="David" panose="020E0502060401010101" pitchFamily="34" charset="-79"/>
              </a:rPr>
              <a:t>ניתן לראות את עשרת החיישנים בהם ההבדלים הגדולים ביותר בין שתי הקבוצות. לצרכי המחשה, הוספנו פה תמונה של החיישנים במוח כפי שהם ממוקמים בבדיקה מסוג הזה. </a:t>
            </a:r>
          </a:p>
        </p:txBody>
      </p:sp>
    </p:spTree>
    <p:extLst>
      <p:ext uri="{BB962C8B-B14F-4D97-AF65-F5344CB8AC3E}">
        <p14:creationId xmlns:p14="http://schemas.microsoft.com/office/powerpoint/2010/main" val="634511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7030A0">
            <a:alpha val="14000"/>
          </a:srgb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F2662-BA66-03F9-E3F8-B8AF873CA856}"/>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rtl="0"/>
            <a:r>
              <a:rPr lang="en-US" sz="5200" dirty="0">
                <a:latin typeface="David" panose="020E0502060401010101" pitchFamily="34" charset="-79"/>
                <a:cs typeface="David" panose="020E0502060401010101" pitchFamily="34" charset="-79"/>
              </a:rPr>
              <a:t>תוצאות</a:t>
            </a:r>
          </a:p>
        </p:txBody>
      </p:sp>
      <p:pic>
        <p:nvPicPr>
          <p:cNvPr id="7" name="Picture 6" descr="A graph of a bar chart&#10;&#10;Description automatically generated">
            <a:extLst>
              <a:ext uri="{FF2B5EF4-FFF2-40B4-BE49-F238E27FC236}">
                <a16:creationId xmlns:a16="http://schemas.microsoft.com/office/drawing/2014/main" id="{45BE5F33-89A5-EB73-774F-301745A9F3F3}"/>
              </a:ext>
            </a:extLst>
          </p:cNvPr>
          <p:cNvPicPr>
            <a:picLocks noChangeAspect="1"/>
          </p:cNvPicPr>
          <p:nvPr/>
        </p:nvPicPr>
        <p:blipFill>
          <a:blip r:embed="rId2"/>
          <a:stretch>
            <a:fillRect/>
          </a:stretch>
        </p:blipFill>
        <p:spPr>
          <a:xfrm>
            <a:off x="185472" y="2957665"/>
            <a:ext cx="5819784" cy="3346376"/>
          </a:xfrm>
          <a:prstGeom prst="rect">
            <a:avLst/>
          </a:prstGeom>
        </p:spPr>
      </p:pic>
      <p:pic>
        <p:nvPicPr>
          <p:cNvPr id="5" name="Content Placeholder 4" descr="A black screen with white text&#10;&#10;Description automatically generated">
            <a:extLst>
              <a:ext uri="{FF2B5EF4-FFF2-40B4-BE49-F238E27FC236}">
                <a16:creationId xmlns:a16="http://schemas.microsoft.com/office/drawing/2014/main" id="{5BEE4390-0431-205A-67A4-EA37842B5BDB}"/>
              </a:ext>
            </a:extLst>
          </p:cNvPr>
          <p:cNvPicPr>
            <a:picLocks noGrp="1" noChangeAspect="1"/>
          </p:cNvPicPr>
          <p:nvPr>
            <p:ph idx="1"/>
          </p:nvPr>
        </p:nvPicPr>
        <p:blipFill>
          <a:blip r:embed="rId3"/>
          <a:stretch>
            <a:fillRect/>
          </a:stretch>
        </p:blipFill>
        <p:spPr>
          <a:xfrm>
            <a:off x="6182505" y="3865893"/>
            <a:ext cx="5828261" cy="1529919"/>
          </a:xfrm>
          <a:prstGeom prst="rect">
            <a:avLst/>
          </a:prstGeom>
        </p:spPr>
      </p:pic>
      <p:sp>
        <p:nvSpPr>
          <p:cNvPr id="8" name="TextBox 7">
            <a:extLst>
              <a:ext uri="{FF2B5EF4-FFF2-40B4-BE49-F238E27FC236}">
                <a16:creationId xmlns:a16="http://schemas.microsoft.com/office/drawing/2014/main" id="{EAABECAC-B124-FD75-91E5-229CFCBD8F87}"/>
              </a:ext>
            </a:extLst>
          </p:cNvPr>
          <p:cNvSpPr txBox="1"/>
          <p:nvPr/>
        </p:nvSpPr>
        <p:spPr>
          <a:xfrm>
            <a:off x="6190729" y="1764792"/>
            <a:ext cx="5659895" cy="2031325"/>
          </a:xfrm>
          <a:prstGeom prst="rect">
            <a:avLst/>
          </a:prstGeom>
          <a:noFill/>
        </p:spPr>
        <p:txBody>
          <a:bodyPr wrap="square" rtlCol="1">
            <a:spAutoFit/>
          </a:bodyPr>
          <a:lstStyle/>
          <a:p>
            <a:pPr algn="r" rtl="1"/>
            <a:r>
              <a:rPr lang="he-IL" sz="1800" b="0" i="0" u="none" strike="noStrike" dirty="0">
                <a:solidFill>
                  <a:srgbClr val="000000"/>
                </a:solidFill>
                <a:effectLst/>
                <a:latin typeface="David" panose="020E0502060401010101" pitchFamily="34" charset="-79"/>
                <a:cs typeface="David" panose="020E0502060401010101" pitchFamily="34" charset="-79"/>
              </a:rPr>
              <a:t>טבלה ניתן לראות את ממוצע וס"ת של הבדלי התגובות בכל אחת מהתנאים (</a:t>
            </a:r>
            <a:r>
              <a:rPr lang="en-US" sz="1800" b="0" i="0" u="none" strike="noStrike" dirty="0">
                <a:solidFill>
                  <a:srgbClr val="000000"/>
                </a:solidFill>
                <a:effectLst/>
                <a:latin typeface="David" panose="020E0502060401010101" pitchFamily="34" charset="-79"/>
                <a:cs typeface="David" panose="020E0502060401010101" pitchFamily="34" charset="-79"/>
              </a:rPr>
              <a:t>S1,S2) </a:t>
            </a:r>
            <a:r>
              <a:rPr lang="he-IL" sz="1800" b="0" i="0" u="none" strike="noStrike" dirty="0">
                <a:solidFill>
                  <a:srgbClr val="000000"/>
                </a:solidFill>
                <a:effectLst/>
                <a:latin typeface="David" panose="020E0502060401010101" pitchFamily="34" charset="-79"/>
                <a:cs typeface="David" panose="020E0502060401010101" pitchFamily="34" charset="-79"/>
              </a:rPr>
              <a:t>בין קבוצת האלכוהוליסטים והביקורת. </a:t>
            </a:r>
            <a:endParaRPr lang="he-IL" b="0" dirty="0">
              <a:effectLst/>
            </a:endParaRPr>
          </a:p>
          <a:p>
            <a:pPr algn="r" rtl="1"/>
            <a:r>
              <a:rPr lang="he-IL" sz="1800" b="0" i="0" u="none" strike="noStrike" dirty="0">
                <a:solidFill>
                  <a:srgbClr val="000000"/>
                </a:solidFill>
                <a:effectLst/>
                <a:latin typeface="David" panose="020E0502060401010101" pitchFamily="34" charset="-79"/>
                <a:cs typeface="David" panose="020E0502060401010101" pitchFamily="34" charset="-79"/>
              </a:rPr>
              <a:t>לאחר מכן, רצינו להמחיש זאת בגרף . </a:t>
            </a:r>
          </a:p>
          <a:p>
            <a:pPr algn="r" rtl="1"/>
            <a:r>
              <a:rPr lang="he-IL" sz="1800" b="0" i="0" u="none" strike="noStrike" dirty="0">
                <a:solidFill>
                  <a:srgbClr val="000000"/>
                </a:solidFill>
                <a:effectLst/>
                <a:latin typeface="David" panose="020E0502060401010101" pitchFamily="34" charset="-79"/>
                <a:cs typeface="David" panose="020E0502060401010101" pitchFamily="34" charset="-79"/>
              </a:rPr>
              <a:t>כמו שניתן לראות, התגובה המשמעותית ביותר הופקה מתנאי </a:t>
            </a:r>
            <a:r>
              <a:rPr lang="en-US" sz="1800" b="0" i="0" u="none" strike="noStrike" dirty="0">
                <a:solidFill>
                  <a:srgbClr val="000000"/>
                </a:solidFill>
                <a:effectLst/>
                <a:latin typeface="David" panose="020E0502060401010101" pitchFamily="34" charset="-79"/>
                <a:cs typeface="David" panose="020E0502060401010101" pitchFamily="34" charset="-79"/>
              </a:rPr>
              <a:t>S2 - </a:t>
            </a:r>
            <a:r>
              <a:rPr lang="he-IL" sz="1800" b="0" i="0" u="none" strike="noStrike" dirty="0">
                <a:solidFill>
                  <a:srgbClr val="000000"/>
                </a:solidFill>
                <a:effectLst/>
                <a:latin typeface="David" panose="020E0502060401010101" pitchFamily="34" charset="-79"/>
                <a:cs typeface="David" panose="020E0502060401010101" pitchFamily="34" charset="-79"/>
              </a:rPr>
              <a:t>שבו הגירויים הויזואלים התאימו אחד לשני. </a:t>
            </a:r>
            <a:endParaRPr lang="he-IL" b="0" dirty="0">
              <a:effectLst/>
            </a:endParaRPr>
          </a:p>
          <a:p>
            <a:br>
              <a:rPr lang="he-IL" dirty="0"/>
            </a:br>
            <a:endParaRPr lang="he-IL" dirty="0"/>
          </a:p>
        </p:txBody>
      </p:sp>
    </p:spTree>
    <p:extLst>
      <p:ext uri="{BB962C8B-B14F-4D97-AF65-F5344CB8AC3E}">
        <p14:creationId xmlns:p14="http://schemas.microsoft.com/office/powerpoint/2010/main" val="421385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87E81-5483-5E82-F8F4-E508675DC42A}"/>
              </a:ext>
            </a:extLst>
          </p:cNvPr>
          <p:cNvSpPr>
            <a:spLocks noGrp="1"/>
          </p:cNvSpPr>
          <p:nvPr>
            <p:ph type="title"/>
          </p:nvPr>
        </p:nvSpPr>
        <p:spPr/>
        <p:txBody>
          <a:bodyPr/>
          <a:lstStyle/>
          <a:p>
            <a:pPr algn="r"/>
            <a:r>
              <a:rPr lang="he-IL" dirty="0">
                <a:latin typeface="David" panose="020E0502060401010101" pitchFamily="34" charset="-79"/>
                <a:cs typeface="David" panose="020E0502060401010101" pitchFamily="34" charset="-79"/>
              </a:rPr>
              <a:t>תוצאות </a:t>
            </a:r>
          </a:p>
        </p:txBody>
      </p:sp>
      <p:pic>
        <p:nvPicPr>
          <p:cNvPr id="5" name="Content Placeholder 4">
            <a:extLst>
              <a:ext uri="{FF2B5EF4-FFF2-40B4-BE49-F238E27FC236}">
                <a16:creationId xmlns:a16="http://schemas.microsoft.com/office/drawing/2014/main" id="{A7D412F3-6505-7E9D-4857-13AA6BA5AE42}"/>
              </a:ext>
            </a:extLst>
          </p:cNvPr>
          <p:cNvPicPr>
            <a:picLocks noGrp="1" noChangeAspect="1"/>
          </p:cNvPicPr>
          <p:nvPr>
            <p:ph idx="1"/>
          </p:nvPr>
        </p:nvPicPr>
        <p:blipFill>
          <a:blip r:embed="rId2"/>
          <a:stretch>
            <a:fillRect/>
          </a:stretch>
        </p:blipFill>
        <p:spPr>
          <a:xfrm>
            <a:off x="466344" y="1229052"/>
            <a:ext cx="6665976" cy="5263823"/>
          </a:xfrm>
        </p:spPr>
      </p:pic>
      <p:sp>
        <p:nvSpPr>
          <p:cNvPr id="3" name="TextBox 2">
            <a:extLst>
              <a:ext uri="{FF2B5EF4-FFF2-40B4-BE49-F238E27FC236}">
                <a16:creationId xmlns:a16="http://schemas.microsoft.com/office/drawing/2014/main" id="{608B347A-DCF1-3485-E3DC-C563DD0881D7}"/>
              </a:ext>
            </a:extLst>
          </p:cNvPr>
          <p:cNvSpPr txBox="1"/>
          <p:nvPr/>
        </p:nvSpPr>
        <p:spPr>
          <a:xfrm>
            <a:off x="7504176" y="1408176"/>
            <a:ext cx="3849624" cy="5262979"/>
          </a:xfrm>
          <a:prstGeom prst="rect">
            <a:avLst/>
          </a:prstGeom>
          <a:noFill/>
        </p:spPr>
        <p:txBody>
          <a:bodyPr wrap="square" rtlCol="1">
            <a:spAutoFit/>
          </a:bodyPr>
          <a:lstStyle/>
          <a:p>
            <a:pPr algn="r" rtl="1"/>
            <a:r>
              <a:rPr lang="he-IL" sz="2400" dirty="0">
                <a:latin typeface="David" panose="020E0502060401010101" pitchFamily="34" charset="-79"/>
                <a:cs typeface="David" panose="020E0502060401010101" pitchFamily="34" charset="-79"/>
              </a:rPr>
              <a:t>הגרף המצורף מציג את השינויים לאורך זמן בתגובת הנסיינים משתי הקבוצות. כמו שניתן לראות, התגובות של הנבדקים בקבוצת הבדיקה השתנו באופן יותר מובהק לאורך זמן, בעוד שהתגובות של קבוצת האלכוהוליסטים הראו שינוי פחות קיצוני. </a:t>
            </a:r>
          </a:p>
          <a:p>
            <a:pPr algn="r" rtl="1"/>
            <a:endParaRPr lang="he-IL" sz="2400" dirty="0">
              <a:latin typeface="David" panose="020E0502060401010101" pitchFamily="34" charset="-79"/>
              <a:cs typeface="David" panose="020E0502060401010101" pitchFamily="34" charset="-79"/>
            </a:endParaRPr>
          </a:p>
          <a:p>
            <a:pPr algn="r" rtl="1"/>
            <a:r>
              <a:rPr lang="he-IL" sz="2400" dirty="0">
                <a:latin typeface="David" panose="020E0502060401010101" pitchFamily="34" charset="-79"/>
                <a:cs typeface="David" panose="020E0502060401010101" pitchFamily="34" charset="-79"/>
              </a:rPr>
              <a:t>מכאן אפשר לראות שינוי משמעותי בתגובות מוחיות של נבדקים אלכוהוליסטים לעומת עמיתים שאינם כאלה.</a:t>
            </a:r>
          </a:p>
        </p:txBody>
      </p:sp>
    </p:spTree>
    <p:extLst>
      <p:ext uri="{BB962C8B-B14F-4D97-AF65-F5344CB8AC3E}">
        <p14:creationId xmlns:p14="http://schemas.microsoft.com/office/powerpoint/2010/main" val="867195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2C51-DE70-04A8-7FF1-1C3AB5154E84}"/>
              </a:ext>
            </a:extLst>
          </p:cNvPr>
          <p:cNvSpPr>
            <a:spLocks noGrp="1"/>
          </p:cNvSpPr>
          <p:nvPr>
            <p:ph type="title"/>
          </p:nvPr>
        </p:nvSpPr>
        <p:spPr/>
        <p:txBody>
          <a:bodyPr/>
          <a:lstStyle/>
          <a:p>
            <a:r>
              <a:rPr lang="en-US" b="1" dirty="0">
                <a:latin typeface="David" panose="020E0502060401010101" pitchFamily="34" charset="-79"/>
                <a:cs typeface="David" panose="020E0502060401010101" pitchFamily="34" charset="-79"/>
              </a:rPr>
              <a:t>DATA FOR OUR PROJECT</a:t>
            </a:r>
            <a:endParaRPr lang="he-IL" b="1" dirty="0">
              <a:latin typeface="David" panose="020E0502060401010101" pitchFamily="34" charset="-79"/>
              <a:cs typeface="David" panose="020E0502060401010101" pitchFamily="34" charset="-79"/>
            </a:endParaRPr>
          </a:p>
        </p:txBody>
      </p:sp>
      <p:sp>
        <p:nvSpPr>
          <p:cNvPr id="3" name="Content Placeholder 2">
            <a:extLst>
              <a:ext uri="{FF2B5EF4-FFF2-40B4-BE49-F238E27FC236}">
                <a16:creationId xmlns:a16="http://schemas.microsoft.com/office/drawing/2014/main" id="{FF3BC9B3-278D-0372-8CB1-345FEAC3C04F}"/>
              </a:ext>
            </a:extLst>
          </p:cNvPr>
          <p:cNvSpPr>
            <a:spLocks noGrp="1"/>
          </p:cNvSpPr>
          <p:nvPr>
            <p:ph idx="1"/>
          </p:nvPr>
        </p:nvSpPr>
        <p:spPr/>
        <p:txBody>
          <a:bodyPr>
            <a:normAutofit lnSpcReduction="10000"/>
          </a:bodyPr>
          <a:lstStyle/>
          <a:p>
            <a:pPr>
              <a:lnSpc>
                <a:spcPct val="150000"/>
              </a:lnSpc>
            </a:pPr>
            <a:r>
              <a:rPr lang="en-US" sz="3200" kern="100" dirty="0">
                <a:effectLst/>
                <a:latin typeface="David" panose="020E0502060401010101" pitchFamily="34" charset="-79"/>
                <a:ea typeface="Aptos" panose="020B0004020202020204" pitchFamily="34" charset="0"/>
                <a:cs typeface="David" panose="020E0502060401010101" pitchFamily="34" charset="-79"/>
              </a:rPr>
              <a:t>EEG</a:t>
            </a:r>
            <a:r>
              <a:rPr lang="he-IL" sz="3200" kern="100" dirty="0">
                <a:effectLst/>
                <a:latin typeface="David" panose="020E0502060401010101" pitchFamily="34" charset="-79"/>
                <a:ea typeface="Aptos" panose="020B0004020202020204" pitchFamily="34" charset="0"/>
                <a:cs typeface="David" panose="020E0502060401010101" pitchFamily="34" charset="-79"/>
              </a:rPr>
              <a:t> של 122 נבדקים , שעברו 120 מבחנים בהם הוצגו להם אחד משני גירויים (</a:t>
            </a:r>
            <a:r>
              <a:rPr lang="en-US" sz="3200" kern="100" dirty="0">
                <a:effectLst/>
                <a:latin typeface="David" panose="020E0502060401010101" pitchFamily="34" charset="-79"/>
                <a:ea typeface="Aptos" panose="020B0004020202020204" pitchFamily="34" charset="0"/>
                <a:cs typeface="David" panose="020E0502060401010101" pitchFamily="34" charset="-79"/>
              </a:rPr>
              <a:t>S1</a:t>
            </a:r>
            <a:r>
              <a:rPr lang="he-IL" sz="3200" kern="100" dirty="0">
                <a:effectLst/>
                <a:latin typeface="David" panose="020E0502060401010101" pitchFamily="34" charset="-79"/>
                <a:ea typeface="Aptos" panose="020B0004020202020204" pitchFamily="34" charset="0"/>
                <a:cs typeface="David" panose="020E0502060401010101" pitchFamily="34" charset="-79"/>
              </a:rPr>
              <a:t> כלל גירוי ויזואלי אחד, בעוד 2</a:t>
            </a:r>
            <a:r>
              <a:rPr lang="en-US" sz="3200" kern="100" dirty="0">
                <a:effectLst/>
                <a:latin typeface="David" panose="020E0502060401010101" pitchFamily="34" charset="-79"/>
                <a:ea typeface="Aptos" panose="020B0004020202020204" pitchFamily="34" charset="0"/>
                <a:cs typeface="David" panose="020E0502060401010101" pitchFamily="34" charset="-79"/>
              </a:rPr>
              <a:t>S</a:t>
            </a:r>
            <a:r>
              <a:rPr lang="he-IL" sz="3200" kern="100" dirty="0">
                <a:effectLst/>
                <a:latin typeface="David" panose="020E0502060401010101" pitchFamily="34" charset="-79"/>
                <a:ea typeface="Aptos" panose="020B0004020202020204" pitchFamily="34" charset="0"/>
                <a:cs typeface="David" panose="020E0502060401010101" pitchFamily="34" charset="-79"/>
              </a:rPr>
              <a:t> כלל 2 גירויים: הגירוי השני יכל להיות דומה לראשון/שונה ממנו). המאגר הינו </a:t>
            </a:r>
            <a:r>
              <a:rPr lang="en-US" sz="3200" kern="100" dirty="0">
                <a:effectLst/>
                <a:latin typeface="David" panose="020E0502060401010101" pitchFamily="34" charset="-79"/>
                <a:ea typeface="Aptos" panose="020B0004020202020204" pitchFamily="34" charset="0"/>
                <a:cs typeface="David" panose="020E0502060401010101" pitchFamily="34" charset="-79"/>
              </a:rPr>
              <a:t>directory</a:t>
            </a:r>
            <a:r>
              <a:rPr lang="he-IL" sz="3200" kern="100" dirty="0">
                <a:effectLst/>
                <a:latin typeface="David" panose="020E0502060401010101" pitchFamily="34" charset="-79"/>
                <a:ea typeface="Aptos" panose="020B0004020202020204" pitchFamily="34" charset="0"/>
                <a:cs typeface="David" panose="020E0502060401010101" pitchFamily="34" charset="-79"/>
              </a:rPr>
              <a:t>  שמכיל תיקיות נסיינים: בכל תיקיית נסיין נמצאים – מס' המבחן, מיקום החיישן, גובה אות חשמלי במיקרו וולט, מס' דגימה, קבוצת הנסיין, גירוי תואם/שונה, זמן תגובה.</a:t>
            </a:r>
            <a:endParaRPr lang="en-US" sz="3200" kern="100" dirty="0">
              <a:effectLst/>
              <a:latin typeface="David" panose="020E0502060401010101" pitchFamily="34" charset="-79"/>
              <a:ea typeface="Aptos" panose="020B0004020202020204" pitchFamily="34" charset="0"/>
              <a:cs typeface="David" panose="020E0502060401010101" pitchFamily="34" charset="-79"/>
            </a:endParaRPr>
          </a:p>
          <a:p>
            <a:endParaRPr lang="he-IL" dirty="0"/>
          </a:p>
        </p:txBody>
      </p:sp>
    </p:spTree>
    <p:extLst>
      <p:ext uri="{BB962C8B-B14F-4D97-AF65-F5344CB8AC3E}">
        <p14:creationId xmlns:p14="http://schemas.microsoft.com/office/powerpoint/2010/main" val="4146024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42C9D-0F39-AF54-6B4E-82F73AA5429E}"/>
              </a:ext>
            </a:extLst>
          </p:cNvPr>
          <p:cNvSpPr>
            <a:spLocks noGrp="1"/>
          </p:cNvSpPr>
          <p:nvPr>
            <p:ph type="title"/>
          </p:nvPr>
        </p:nvSpPr>
        <p:spPr/>
        <p:txBody>
          <a:bodyPr/>
          <a:lstStyle/>
          <a:p>
            <a:pPr algn="r"/>
            <a:r>
              <a:rPr lang="he-IL" dirty="0">
                <a:latin typeface="David" panose="020E0502060401010101" pitchFamily="34" charset="-79"/>
                <a:cs typeface="David" panose="020E0502060401010101" pitchFamily="34" charset="-79"/>
              </a:rPr>
              <a:t>תוצאות</a:t>
            </a:r>
          </a:p>
        </p:txBody>
      </p:sp>
      <p:sp>
        <p:nvSpPr>
          <p:cNvPr id="6" name="TextBox 5">
            <a:extLst>
              <a:ext uri="{FF2B5EF4-FFF2-40B4-BE49-F238E27FC236}">
                <a16:creationId xmlns:a16="http://schemas.microsoft.com/office/drawing/2014/main" id="{0A032221-4977-045F-D898-0EF066116B33}"/>
              </a:ext>
            </a:extLst>
          </p:cNvPr>
          <p:cNvSpPr txBox="1"/>
          <p:nvPr/>
        </p:nvSpPr>
        <p:spPr>
          <a:xfrm>
            <a:off x="8368024" y="1378948"/>
            <a:ext cx="2746917" cy="3785652"/>
          </a:xfrm>
          <a:prstGeom prst="rect">
            <a:avLst/>
          </a:prstGeom>
          <a:noFill/>
        </p:spPr>
        <p:txBody>
          <a:bodyPr wrap="square" rtlCol="1">
            <a:spAutoFit/>
          </a:bodyPr>
          <a:lstStyle/>
          <a:p>
            <a:pPr algn="r" rtl="1"/>
            <a:r>
              <a:rPr lang="he-IL" sz="2400" dirty="0">
                <a:latin typeface="David" panose="020E0502060401010101" pitchFamily="34" charset="-79"/>
                <a:cs typeface="David" panose="020E0502060401010101" pitchFamily="34" charset="-79"/>
              </a:rPr>
              <a:t>הגרף הבא מציג מעין מודל מוח ממוצע של נבדק מכל קבוצה (</a:t>
            </a:r>
            <a:r>
              <a:rPr lang="en-US" sz="2400" dirty="0" err="1">
                <a:latin typeface="David" panose="020E0502060401010101" pitchFamily="34" charset="-79"/>
                <a:cs typeface="David" panose="020E0502060401010101" pitchFamily="34" charset="-79"/>
              </a:rPr>
              <a:t>a,c</a:t>
            </a:r>
            <a:r>
              <a:rPr lang="he-IL" sz="2400" dirty="0">
                <a:latin typeface="David" panose="020E0502060401010101" pitchFamily="34" charset="-79"/>
                <a:cs typeface="David" panose="020E0502060401010101" pitchFamily="34" charset="-79"/>
              </a:rPr>
              <a:t>) מבחינת פעילות אזור מוחי. </a:t>
            </a:r>
          </a:p>
          <a:p>
            <a:pPr algn="r" rtl="1"/>
            <a:r>
              <a:rPr lang="he-IL" sz="2400" dirty="0">
                <a:latin typeface="David" panose="020E0502060401010101" pitchFamily="34" charset="-79"/>
                <a:cs typeface="David" panose="020E0502060401010101" pitchFamily="34" charset="-79"/>
              </a:rPr>
              <a:t>ניתן לראות שישנם הבדלים בין פעילות מוחית באזורים מסויימים בין הקבוצות. </a:t>
            </a:r>
            <a:endParaRPr lang="he-IL" sz="2400" dirty="0">
              <a:highlight>
                <a:srgbClr val="FFFF00"/>
              </a:highlight>
              <a:latin typeface="David" panose="020E0502060401010101" pitchFamily="34" charset="-79"/>
              <a:cs typeface="David" panose="020E0502060401010101" pitchFamily="34" charset="-79"/>
            </a:endParaRPr>
          </a:p>
        </p:txBody>
      </p:sp>
      <p:pic>
        <p:nvPicPr>
          <p:cNvPr id="8" name="Content Placeholder 7">
            <a:extLst>
              <a:ext uri="{FF2B5EF4-FFF2-40B4-BE49-F238E27FC236}">
                <a16:creationId xmlns:a16="http://schemas.microsoft.com/office/drawing/2014/main" id="{6488395C-063D-D9CD-CD4B-78A072522810}"/>
              </a:ext>
            </a:extLst>
          </p:cNvPr>
          <p:cNvPicPr>
            <a:picLocks noGrp="1" noChangeAspect="1"/>
          </p:cNvPicPr>
          <p:nvPr>
            <p:ph idx="1"/>
          </p:nvPr>
        </p:nvPicPr>
        <p:blipFill>
          <a:blip r:embed="rId2"/>
          <a:stretch>
            <a:fillRect/>
          </a:stretch>
        </p:blipFill>
        <p:spPr>
          <a:xfrm>
            <a:off x="809473" y="1378948"/>
            <a:ext cx="7319692" cy="4351338"/>
          </a:xfrm>
        </p:spPr>
      </p:pic>
    </p:spTree>
    <p:extLst>
      <p:ext uri="{BB962C8B-B14F-4D97-AF65-F5344CB8AC3E}">
        <p14:creationId xmlns:p14="http://schemas.microsoft.com/office/powerpoint/2010/main" val="3192901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487C-BABB-1A07-A467-C7280CAE72B6}"/>
              </a:ext>
            </a:extLst>
          </p:cNvPr>
          <p:cNvSpPr>
            <a:spLocks noGrp="1"/>
          </p:cNvSpPr>
          <p:nvPr>
            <p:ph type="title"/>
          </p:nvPr>
        </p:nvSpPr>
        <p:spPr/>
        <p:txBody>
          <a:bodyPr/>
          <a:lstStyle/>
          <a:p>
            <a:pPr algn="r"/>
            <a:r>
              <a:rPr lang="he-IL" dirty="0"/>
              <a:t>תוצאות</a:t>
            </a:r>
          </a:p>
        </p:txBody>
      </p:sp>
      <p:pic>
        <p:nvPicPr>
          <p:cNvPr id="5" name="Content Placeholder 4">
            <a:extLst>
              <a:ext uri="{FF2B5EF4-FFF2-40B4-BE49-F238E27FC236}">
                <a16:creationId xmlns:a16="http://schemas.microsoft.com/office/drawing/2014/main" id="{A251CA76-B49B-00F5-C0EE-054C67292FAB}"/>
              </a:ext>
            </a:extLst>
          </p:cNvPr>
          <p:cNvPicPr>
            <a:picLocks noGrp="1" noChangeAspect="1"/>
          </p:cNvPicPr>
          <p:nvPr>
            <p:ph idx="1"/>
          </p:nvPr>
        </p:nvPicPr>
        <p:blipFill>
          <a:blip r:embed="rId2"/>
          <a:stretch>
            <a:fillRect/>
          </a:stretch>
        </p:blipFill>
        <p:spPr>
          <a:xfrm>
            <a:off x="838200" y="3109108"/>
            <a:ext cx="10515600" cy="1784372"/>
          </a:xfrm>
        </p:spPr>
      </p:pic>
      <p:sp>
        <p:nvSpPr>
          <p:cNvPr id="6" name="TextBox 5">
            <a:extLst>
              <a:ext uri="{FF2B5EF4-FFF2-40B4-BE49-F238E27FC236}">
                <a16:creationId xmlns:a16="http://schemas.microsoft.com/office/drawing/2014/main" id="{2E4DBCDF-3C63-F89C-365C-EEC47CFF7B8D}"/>
              </a:ext>
            </a:extLst>
          </p:cNvPr>
          <p:cNvSpPr txBox="1"/>
          <p:nvPr/>
        </p:nvSpPr>
        <p:spPr>
          <a:xfrm>
            <a:off x="1115568" y="1690688"/>
            <a:ext cx="10238232" cy="1384995"/>
          </a:xfrm>
          <a:prstGeom prst="rect">
            <a:avLst/>
          </a:prstGeom>
          <a:noFill/>
        </p:spPr>
        <p:txBody>
          <a:bodyPr wrap="square" rtlCol="1">
            <a:spAutoFit/>
          </a:bodyPr>
          <a:lstStyle/>
          <a:p>
            <a:pPr algn="r" rtl="1"/>
            <a:r>
              <a:rPr lang="he-IL" sz="2800" dirty="0">
                <a:latin typeface="David" panose="020E0502060401010101" pitchFamily="34" charset="-79"/>
                <a:cs typeface="David" panose="020E0502060401010101" pitchFamily="34" charset="-79"/>
              </a:rPr>
              <a:t>לאחר שיצא לנו תוצאות הגרף הקודם, רצינו לראות האם הבדלים מובהקים סטטיסטית. ניתן לראות פה את החיישנים בהם נמצא הבדל מובהק בין הקבוצות. </a:t>
            </a:r>
          </a:p>
        </p:txBody>
      </p:sp>
    </p:spTree>
    <p:extLst>
      <p:ext uri="{BB962C8B-B14F-4D97-AF65-F5344CB8AC3E}">
        <p14:creationId xmlns:p14="http://schemas.microsoft.com/office/powerpoint/2010/main" val="1366133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85B0-C447-5956-EE10-001C7FCE8874}"/>
              </a:ext>
            </a:extLst>
          </p:cNvPr>
          <p:cNvSpPr>
            <a:spLocks noGrp="1"/>
          </p:cNvSpPr>
          <p:nvPr>
            <p:ph type="title"/>
          </p:nvPr>
        </p:nvSpPr>
        <p:spPr/>
        <p:txBody>
          <a:bodyPr/>
          <a:lstStyle/>
          <a:p>
            <a:pPr algn="r"/>
            <a:r>
              <a:rPr lang="he-IL" dirty="0">
                <a:latin typeface="David" panose="020E0502060401010101" pitchFamily="34" charset="-79"/>
                <a:cs typeface="David" panose="020E0502060401010101" pitchFamily="34" charset="-79"/>
              </a:rPr>
              <a:t>מסקנות</a:t>
            </a:r>
          </a:p>
        </p:txBody>
      </p:sp>
      <p:sp>
        <p:nvSpPr>
          <p:cNvPr id="4" name="Rectangle 1">
            <a:extLst>
              <a:ext uri="{FF2B5EF4-FFF2-40B4-BE49-F238E27FC236}">
                <a16:creationId xmlns:a16="http://schemas.microsoft.com/office/drawing/2014/main" id="{69F9CA5D-B219-E773-5143-F10C4DED90E8}"/>
              </a:ext>
            </a:extLst>
          </p:cNvPr>
          <p:cNvSpPr>
            <a:spLocks noGrp="1" noChangeArrowheads="1"/>
          </p:cNvSpPr>
          <p:nvPr>
            <p:ph idx="1"/>
          </p:nvPr>
        </p:nvSpPr>
        <p:spPr bwMode="auto">
          <a:xfrm>
            <a:off x="232914" y="1064212"/>
            <a:ext cx="11459714"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eaLnBrk="0" fontAlgn="base" latinLnBrk="0" hangingPunct="0">
              <a:lnSpc>
                <a:spcPct val="100000"/>
              </a:lnSpc>
              <a:spcBef>
                <a:spcPct val="0"/>
              </a:spcBef>
              <a:spcAft>
                <a:spcPct val="0"/>
              </a:spcAft>
              <a:buClrTx/>
              <a:buSzTx/>
              <a:buFontTx/>
              <a:buNone/>
              <a:tabLst/>
            </a:pPr>
            <a:endParaRPr kumimoji="0" lang="he-IL" altLang="he-IL" sz="2400" b="1" u="none" strike="noStrike" cap="none" normalizeH="0" baseline="0" dirty="0">
              <a:ln>
                <a:noFill/>
              </a:ln>
              <a:solidFill>
                <a:schemeClr val="tx1"/>
              </a:solidFill>
              <a:effectLst/>
              <a:latin typeface="David" panose="020E0502060401010101" pitchFamily="34" charset="-79"/>
              <a:cs typeface="David" panose="020E0502060401010101" pitchFamily="34" charset="-79"/>
            </a:endParaRPr>
          </a:p>
          <a:p>
            <a:pPr marL="0" marR="0" lvl="0" indent="0" algn="r" defTabSz="914400" eaLnBrk="0" fontAlgn="base" latinLnBrk="0" hangingPunct="0">
              <a:lnSpc>
                <a:spcPct val="100000"/>
              </a:lnSpc>
              <a:spcBef>
                <a:spcPct val="0"/>
              </a:spcBef>
              <a:spcAft>
                <a:spcPct val="0"/>
              </a:spcAft>
              <a:buClrTx/>
              <a:buSzTx/>
              <a:buFontTx/>
              <a:buAutoNum type="arabicPeriod"/>
              <a:tabLst/>
            </a:pPr>
            <a:r>
              <a:rPr kumimoji="0" lang="he-IL" altLang="he-IL" sz="2400" b="1" u="none" strike="noStrike" cap="none" normalizeH="0" baseline="0" dirty="0">
                <a:ln>
                  <a:noFill/>
                </a:ln>
                <a:solidFill>
                  <a:schemeClr val="tx1"/>
                </a:solidFill>
                <a:effectLst/>
                <a:latin typeface="David" panose="020E0502060401010101" pitchFamily="34" charset="-79"/>
                <a:cs typeface="David" panose="020E0502060401010101" pitchFamily="34" charset="-79"/>
              </a:rPr>
              <a:t>הפחתת שונות בפעילות המוחית אצל אלכוהוליסטים: </a:t>
            </a:r>
            <a:r>
              <a:rPr kumimoji="0" lang="he-IL" altLang="he-IL" sz="2400" b="0" u="none" strike="noStrike" cap="none" normalizeH="0" baseline="0" dirty="0">
                <a:ln>
                  <a:noFill/>
                </a:ln>
                <a:solidFill>
                  <a:schemeClr val="tx1"/>
                </a:solidFill>
                <a:effectLst/>
                <a:latin typeface="David" panose="020E0502060401010101" pitchFamily="34" charset="-79"/>
                <a:cs typeface="David" panose="020E0502060401010101" pitchFamily="34" charset="-79"/>
              </a:rPr>
              <a:t>דפוס ה-EEG בקבוצת האלכוהוליסטים, עם פחות וריאציות דרמטיות ויותר יציבות, עשוי להצביע על הפחתה בשונות פעילות המוח. זה עשוי להצביע על כך שמוחות האלכוהוליסטים פחות רגישים לגירויים חיצוניים או שפחות מסוגלים לעסוק בעיבוד דינמי. לעומת זאת, השינויים התכופים והבולטים יותר בקבוצת הביקורת עשויים להצביע על שונות תקינה ובריאה בפעילות המוח, דבר אשר בדרך כלל קשור לגמישות קוגניטיבית, קשב ותגובות אדפטיביות לגירויים.</a:t>
            </a:r>
          </a:p>
          <a:p>
            <a:pPr marL="0" marR="0" lvl="0" indent="0" algn="r" defTabSz="914400" eaLnBrk="0" fontAlgn="base" latinLnBrk="0" hangingPunct="0">
              <a:lnSpc>
                <a:spcPct val="100000"/>
              </a:lnSpc>
              <a:spcBef>
                <a:spcPct val="0"/>
              </a:spcBef>
              <a:spcAft>
                <a:spcPct val="0"/>
              </a:spcAft>
              <a:buClrTx/>
              <a:buSzTx/>
              <a:buFontTx/>
              <a:buAutoNum type="arabicPeriod" startAt="2"/>
              <a:tabLst/>
            </a:pPr>
            <a:r>
              <a:rPr kumimoji="0" lang="he-IL" altLang="he-IL" sz="2400" b="1" u="none" strike="noStrike" cap="none" normalizeH="0" baseline="0" dirty="0">
                <a:ln>
                  <a:noFill/>
                </a:ln>
                <a:solidFill>
                  <a:schemeClr val="tx1"/>
                </a:solidFill>
                <a:effectLst/>
                <a:latin typeface="David" panose="020E0502060401010101" pitchFamily="34" charset="-79"/>
                <a:cs typeface="David" panose="020E0502060401010101" pitchFamily="34" charset="-79"/>
              </a:rPr>
              <a:t>פגיעה בתפקוד קוגניטיבי: </a:t>
            </a:r>
            <a:r>
              <a:rPr kumimoji="0" lang="he-IL" altLang="he-IL" sz="2400" b="0" u="none" strike="noStrike" cap="none" normalizeH="0" baseline="0" dirty="0">
                <a:ln>
                  <a:noFill/>
                </a:ln>
                <a:solidFill>
                  <a:schemeClr val="tx1"/>
                </a:solidFill>
                <a:effectLst/>
                <a:latin typeface="David" panose="020E0502060401010101" pitchFamily="34" charset="-79"/>
                <a:cs typeface="David" panose="020E0502060401010101" pitchFamily="34" charset="-79"/>
              </a:rPr>
              <a:t>השונות המופחתת בתגובה בקבוצת האלכוהוליסטים עשויה לשקף פגיעות בתפקודים קוגניטיביים כמו קשב, זיכרון עבודה ושליטה ניהולית. השינויים התכופים והחזקים יותר בקבוצת הביקורת עשויים להעיד על יכולת לעבד מידע בצורה גמישה ואדפטיבית יותר, תוך תגובה לגירויים בצורה הכוללת אינטגרציה קוגניטיבית ותחושתית נורמלית. האלכוהוליזם עשוי לפגוע ביכולת של המוח לעסוק בתהליכים אלו בצורה יעילה.</a:t>
            </a:r>
          </a:p>
          <a:p>
            <a:pPr marL="0" marR="0" lvl="0" indent="0" algn="r" defTabSz="914400" eaLnBrk="0" fontAlgn="base" latinLnBrk="0" hangingPunct="0">
              <a:lnSpc>
                <a:spcPct val="100000"/>
              </a:lnSpc>
              <a:spcBef>
                <a:spcPct val="0"/>
              </a:spcBef>
              <a:spcAft>
                <a:spcPct val="0"/>
              </a:spcAft>
              <a:buClrTx/>
              <a:buSzTx/>
              <a:buFontTx/>
              <a:buAutoNum type="arabicPeriod" startAt="3"/>
              <a:tabLst/>
            </a:pPr>
            <a:r>
              <a:rPr kumimoji="0" lang="he-IL" altLang="he-IL" sz="2400" b="1" u="none" strike="noStrike" cap="none" normalizeH="0" baseline="0" dirty="0">
                <a:ln>
                  <a:noFill/>
                </a:ln>
                <a:solidFill>
                  <a:schemeClr val="tx1"/>
                </a:solidFill>
                <a:effectLst/>
                <a:latin typeface="David" panose="020E0502060401010101" pitchFamily="34" charset="-79"/>
                <a:cs typeface="David" panose="020E0502060401010101" pitchFamily="34" charset="-79"/>
              </a:rPr>
              <a:t>פגיעה באונה הפרונטלית: </a:t>
            </a:r>
            <a:r>
              <a:rPr kumimoji="0" lang="he-IL" altLang="he-IL" sz="2400" b="0" u="none" strike="noStrike" cap="none" normalizeH="0" baseline="0" dirty="0">
                <a:ln>
                  <a:noFill/>
                </a:ln>
                <a:solidFill>
                  <a:schemeClr val="tx1"/>
                </a:solidFill>
                <a:effectLst/>
                <a:latin typeface="David" panose="020E0502060401010101" pitchFamily="34" charset="-79"/>
                <a:cs typeface="David" panose="020E0502060401010101" pitchFamily="34" charset="-79"/>
              </a:rPr>
              <a:t>מכיוון שהאונה הפרונטלית מעורב</a:t>
            </a:r>
            <a:r>
              <a:rPr lang="he-IL" altLang="he-IL" sz="2400" dirty="0">
                <a:latin typeface="David" panose="020E0502060401010101" pitchFamily="34" charset="-79"/>
                <a:cs typeface="David" panose="020E0502060401010101" pitchFamily="34" charset="-79"/>
              </a:rPr>
              <a:t>ת</a:t>
            </a:r>
            <a:r>
              <a:rPr kumimoji="0" lang="he-IL" altLang="he-IL" sz="2400" b="0" u="none" strike="noStrike" cap="none" normalizeH="0" baseline="0" dirty="0">
                <a:ln>
                  <a:noFill/>
                </a:ln>
                <a:solidFill>
                  <a:schemeClr val="tx1"/>
                </a:solidFill>
                <a:effectLst/>
                <a:latin typeface="David" panose="020E0502060401010101" pitchFamily="34" charset="-79"/>
                <a:cs typeface="David" panose="020E0502060401010101" pitchFamily="34" charset="-79"/>
              </a:rPr>
              <a:t> בוויסות תגובות לגירויים (כולל שיאים ושקיעות ב-EEG), השינויים המועטים והפחות דרמטיים בקבוצת האלכוהוליסטים עשויים להעיד על פגיעה בתפקוד</a:t>
            </a:r>
            <a:r>
              <a:rPr lang="he-IL" altLang="he-IL" sz="2400" dirty="0">
                <a:latin typeface="David" panose="020E0502060401010101" pitchFamily="34" charset="-79"/>
                <a:cs typeface="David" panose="020E0502060401010101" pitchFamily="34" charset="-79"/>
              </a:rPr>
              <a:t>ה</a:t>
            </a:r>
            <a:r>
              <a:rPr kumimoji="0" lang="he-IL" altLang="he-IL" sz="2400" b="0" u="none" strike="noStrike" cap="none" normalizeH="0" baseline="0" dirty="0">
                <a:ln>
                  <a:noFill/>
                </a:ln>
                <a:solidFill>
                  <a:schemeClr val="tx1"/>
                </a:solidFill>
                <a:effectLst/>
                <a:latin typeface="David" panose="020E0502060401010101" pitchFamily="34" charset="-79"/>
                <a:cs typeface="David" panose="020E0502060401010101" pitchFamily="34" charset="-79"/>
              </a:rPr>
              <a:t>. </a:t>
            </a:r>
          </a:p>
        </p:txBody>
      </p:sp>
    </p:spTree>
    <p:extLst>
      <p:ext uri="{BB962C8B-B14F-4D97-AF65-F5344CB8AC3E}">
        <p14:creationId xmlns:p14="http://schemas.microsoft.com/office/powerpoint/2010/main" val="610325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5096D-CE76-1381-D7CB-822AECACADC2}"/>
              </a:ext>
            </a:extLst>
          </p:cNvPr>
          <p:cNvSpPr>
            <a:spLocks noGrp="1"/>
          </p:cNvSpPr>
          <p:nvPr>
            <p:ph type="title"/>
          </p:nvPr>
        </p:nvSpPr>
        <p:spPr/>
        <p:txBody>
          <a:bodyPr/>
          <a:lstStyle/>
          <a:p>
            <a:pPr algn="r"/>
            <a:r>
              <a:rPr lang="he-IL" dirty="0">
                <a:latin typeface="David" panose="020E0502060401010101" pitchFamily="34" charset="-79"/>
                <a:cs typeface="David" panose="020E0502060401010101" pitchFamily="34" charset="-79"/>
              </a:rPr>
              <a:t>מסקנות</a:t>
            </a:r>
          </a:p>
        </p:txBody>
      </p:sp>
      <p:sp>
        <p:nvSpPr>
          <p:cNvPr id="3" name="Content Placeholder 2">
            <a:extLst>
              <a:ext uri="{FF2B5EF4-FFF2-40B4-BE49-F238E27FC236}">
                <a16:creationId xmlns:a16="http://schemas.microsoft.com/office/drawing/2014/main" id="{A326DD98-C93A-8FB9-81A6-5140660E043B}"/>
              </a:ext>
            </a:extLst>
          </p:cNvPr>
          <p:cNvSpPr>
            <a:spLocks noGrp="1"/>
          </p:cNvSpPr>
          <p:nvPr>
            <p:ph idx="1"/>
          </p:nvPr>
        </p:nvSpPr>
        <p:spPr>
          <a:xfrm>
            <a:off x="232913" y="1431984"/>
            <a:ext cx="11507637" cy="5184475"/>
          </a:xfrm>
        </p:spPr>
        <p:txBody>
          <a:bodyPr>
            <a:normAutofit/>
          </a:bodyPr>
          <a:lstStyle/>
          <a:p>
            <a:pPr marL="0" indent="0" eaLnBrk="0" fontAlgn="base" hangingPunct="0">
              <a:lnSpc>
                <a:spcPct val="100000"/>
              </a:lnSpc>
              <a:spcBef>
                <a:spcPct val="0"/>
              </a:spcBef>
              <a:spcAft>
                <a:spcPct val="0"/>
              </a:spcAft>
              <a:buNone/>
            </a:pPr>
            <a:r>
              <a:rPr kumimoji="0" lang="he-IL" altLang="he-IL" sz="2600" b="1" u="none" strike="noStrike" cap="none" normalizeH="0" baseline="0" dirty="0">
                <a:ln>
                  <a:noFill/>
                </a:ln>
                <a:solidFill>
                  <a:schemeClr val="tx1"/>
                </a:solidFill>
                <a:effectLst/>
                <a:latin typeface="David" panose="020E0502060401010101" pitchFamily="34" charset="-79"/>
                <a:cs typeface="David" panose="020E0502060401010101" pitchFamily="34" charset="-79"/>
              </a:rPr>
              <a:t>4. חוסר קשב ועיבוד תחושתי: </a:t>
            </a:r>
            <a:r>
              <a:rPr kumimoji="0" lang="he-IL" altLang="he-IL" sz="2600" b="0" u="none" strike="noStrike" cap="none" normalizeH="0" baseline="0" dirty="0">
                <a:ln>
                  <a:noFill/>
                </a:ln>
                <a:solidFill>
                  <a:schemeClr val="tx1"/>
                </a:solidFill>
                <a:effectLst/>
                <a:latin typeface="David" panose="020E0502060401010101" pitchFamily="34" charset="-79"/>
                <a:cs typeface="David" panose="020E0502060401010101" pitchFamily="34" charset="-79"/>
              </a:rPr>
              <a:t>השינויים התכופים והדרמטיים יותר ב-EEG שנראים בקבוצת הביקורת עשויים להתאים ליכולת מוגברת להעביר קשב, לעבד מידע תחושתי או להגיב לשינויים בסביבה. לעומת זאת, השינויים המעטים יותר בקבוצת האלכוהוליסטים עשויים לשקף חוסר בתהליכים אלו, כמו פחות קשב או קשיים בעיבוד נתונים תחושתיים בזמן אמת.</a:t>
            </a:r>
            <a:endParaRPr kumimoji="0" lang="he-IL" altLang="he-IL" sz="2600" b="1" u="none" strike="noStrike" cap="none" normalizeH="0" baseline="0" dirty="0">
              <a:ln>
                <a:noFill/>
              </a:ln>
              <a:solidFill>
                <a:schemeClr val="tx1"/>
              </a:solidFill>
              <a:effectLst/>
              <a:latin typeface="David" panose="020E0502060401010101" pitchFamily="34" charset="-79"/>
              <a:cs typeface="David" panose="020E0502060401010101" pitchFamily="34" charset="-79"/>
            </a:endParaRPr>
          </a:p>
          <a:p>
            <a:pPr marL="0" marR="0" lvl="0" indent="0" algn="r" defTabSz="914400" eaLnBrk="0" fontAlgn="base" latinLnBrk="0" hangingPunct="0">
              <a:lnSpc>
                <a:spcPct val="100000"/>
              </a:lnSpc>
              <a:spcBef>
                <a:spcPct val="0"/>
              </a:spcBef>
              <a:spcAft>
                <a:spcPct val="0"/>
              </a:spcAft>
              <a:buClrTx/>
              <a:buSzTx/>
              <a:buNone/>
              <a:tabLst/>
            </a:pPr>
            <a:r>
              <a:rPr kumimoji="0" lang="he-IL" altLang="he-IL" sz="2600" b="1" u="none" strike="noStrike" cap="none" normalizeH="0" baseline="0" dirty="0">
                <a:ln>
                  <a:noFill/>
                </a:ln>
                <a:solidFill>
                  <a:schemeClr val="tx1"/>
                </a:solidFill>
                <a:effectLst/>
                <a:latin typeface="David" panose="020E0502060401010101" pitchFamily="34" charset="-79"/>
                <a:cs typeface="David" panose="020E0502060401010101" pitchFamily="34" charset="-79"/>
              </a:rPr>
              <a:t>5. נזק:</a:t>
            </a:r>
            <a:r>
              <a:rPr kumimoji="0" lang="he-IL" altLang="he-IL" sz="2600" b="0" u="none" strike="noStrike" cap="none" normalizeH="0" baseline="0" dirty="0">
                <a:ln>
                  <a:noFill/>
                </a:ln>
                <a:solidFill>
                  <a:schemeClr val="tx1"/>
                </a:solidFill>
                <a:effectLst/>
                <a:latin typeface="David" panose="020E0502060401010101" pitchFamily="34" charset="-79"/>
                <a:cs typeface="David" panose="020E0502060401010101" pitchFamily="34" charset="-79"/>
              </a:rPr>
              <a:t> קבוצת האלכוהוליסטים מציגה שינויים פחותים או פחות דרמטיים לאורך זמן - ייתכן שזה מצביע על נזק מבני באזורים במוח האחראיים ליצירה או וויסות תגובות אלו. שימוש כרוני באלכוהול עשוי לתרום לנזק במוח או לפגוע ביכולת המוח לתאם תגובות בצורה יעילה, דבר שמתבטא בדפוס EEG פחות דינמי.</a:t>
            </a:r>
          </a:p>
        </p:txBody>
      </p:sp>
    </p:spTree>
    <p:extLst>
      <p:ext uri="{BB962C8B-B14F-4D97-AF65-F5344CB8AC3E}">
        <p14:creationId xmlns:p14="http://schemas.microsoft.com/office/powerpoint/2010/main" val="558378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3E34F-EB21-B582-D2E6-956496EBF46E}"/>
              </a:ext>
            </a:extLst>
          </p:cNvPr>
          <p:cNvSpPr>
            <a:spLocks noGrp="1"/>
          </p:cNvSpPr>
          <p:nvPr>
            <p:ph type="title"/>
          </p:nvPr>
        </p:nvSpPr>
        <p:spPr/>
        <p:txBody>
          <a:bodyPr/>
          <a:lstStyle/>
          <a:p>
            <a:pPr algn="r"/>
            <a:r>
              <a:rPr lang="he-IL" dirty="0">
                <a:latin typeface="David" panose="020E0502060401010101" pitchFamily="34" charset="-79"/>
                <a:cs typeface="David" panose="020E0502060401010101" pitchFamily="34" charset="-79"/>
              </a:rPr>
              <a:t>לסיכום </a:t>
            </a:r>
            <a:r>
              <a:rPr lang="he-IL" dirty="0">
                <a:latin typeface="David" panose="020E0502060401010101" pitchFamily="34" charset="-79"/>
                <a:cs typeface="David" panose="020E0502060401010101" pitchFamily="34" charset="-79"/>
                <a:sym typeface="Wingdings" panose="05000000000000000000" pitchFamily="2" charset="2"/>
              </a:rPr>
              <a:t></a:t>
            </a:r>
            <a:endParaRPr lang="he-IL" dirty="0">
              <a:latin typeface="David" panose="020E0502060401010101" pitchFamily="34" charset="-79"/>
              <a:cs typeface="David" panose="020E0502060401010101" pitchFamily="34" charset="-79"/>
            </a:endParaRPr>
          </a:p>
        </p:txBody>
      </p:sp>
      <p:sp>
        <p:nvSpPr>
          <p:cNvPr id="3" name="Content Placeholder 2">
            <a:extLst>
              <a:ext uri="{FF2B5EF4-FFF2-40B4-BE49-F238E27FC236}">
                <a16:creationId xmlns:a16="http://schemas.microsoft.com/office/drawing/2014/main" id="{54C58DD1-6454-F8B3-FDE0-23ADEFD483D9}"/>
              </a:ext>
            </a:extLst>
          </p:cNvPr>
          <p:cNvSpPr>
            <a:spLocks noGrp="1"/>
          </p:cNvSpPr>
          <p:nvPr>
            <p:ph idx="1"/>
          </p:nvPr>
        </p:nvSpPr>
        <p:spPr/>
        <p:txBody>
          <a:bodyPr/>
          <a:lstStyle/>
          <a:p>
            <a:pPr marL="0" indent="0">
              <a:lnSpc>
                <a:spcPct val="150000"/>
              </a:lnSpc>
              <a:buNone/>
            </a:pPr>
            <a:r>
              <a:rPr lang="he-IL" dirty="0">
                <a:latin typeface="David" panose="020E0502060401010101" pitchFamily="34" charset="-79"/>
                <a:cs typeface="David" panose="020E0502060401010101" pitchFamily="34" charset="-79"/>
              </a:rPr>
              <a:t>שימוש באלכוהול (במיוחד שימוש כרוני) עשוי להיות קשור לפעילות מוחית פחות דינמית ומצומצמת יותר, דבר המעיד על פגיעה בתפקוד קוגניטיבי, ירידה בקשב, ופוטנציאל לנזק ארוך טווח למערכות עצביות, במיוחד באונה הפרונטלית. קבוצת הביקורת, שמציגה שקיעות ושיאים תכופים וחשובים יותר, ככל הנראה מראה תגובתיות מוחית נורמלית, גמישות ועיבוד קוגניטיבי בריא.</a:t>
            </a:r>
          </a:p>
        </p:txBody>
      </p:sp>
    </p:spTree>
    <p:extLst>
      <p:ext uri="{BB962C8B-B14F-4D97-AF65-F5344CB8AC3E}">
        <p14:creationId xmlns:p14="http://schemas.microsoft.com/office/powerpoint/2010/main" val="142688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3485B-5562-310D-9260-6B594F17F6CE}"/>
              </a:ext>
            </a:extLst>
          </p:cNvPr>
          <p:cNvSpPr>
            <a:spLocks noGrp="1"/>
          </p:cNvSpPr>
          <p:nvPr>
            <p:ph type="title"/>
          </p:nvPr>
        </p:nvSpPr>
        <p:spPr/>
        <p:txBody>
          <a:bodyPr/>
          <a:lstStyle/>
          <a:p>
            <a:pPr algn="r"/>
            <a:r>
              <a:rPr lang="he-IL" b="1" dirty="0">
                <a:latin typeface="David" panose="020E0502060401010101" pitchFamily="34" charset="-79"/>
                <a:cs typeface="David" panose="020E0502060401010101" pitchFamily="34" charset="-79"/>
              </a:rPr>
              <a:t>שאלות מנחות</a:t>
            </a:r>
          </a:p>
        </p:txBody>
      </p:sp>
      <p:sp>
        <p:nvSpPr>
          <p:cNvPr id="3" name="Content Placeholder 2">
            <a:extLst>
              <a:ext uri="{FF2B5EF4-FFF2-40B4-BE49-F238E27FC236}">
                <a16:creationId xmlns:a16="http://schemas.microsoft.com/office/drawing/2014/main" id="{12B7C2BB-C5BF-468E-C0D6-596C827E0C92}"/>
              </a:ext>
            </a:extLst>
          </p:cNvPr>
          <p:cNvSpPr>
            <a:spLocks noGrp="1"/>
          </p:cNvSpPr>
          <p:nvPr>
            <p:ph idx="1"/>
          </p:nvPr>
        </p:nvSpPr>
        <p:spPr/>
        <p:txBody>
          <a:bodyPr/>
          <a:lstStyle/>
          <a:p>
            <a:r>
              <a:rPr lang="he-IL" sz="3600" kern="100" dirty="0">
                <a:effectLst/>
                <a:latin typeface="David" panose="020E0502060401010101" pitchFamily="34" charset="-79"/>
                <a:ea typeface="Aptos" panose="020B0004020202020204" pitchFamily="34" charset="0"/>
                <a:cs typeface="David" panose="020E0502060401010101" pitchFamily="34" charset="-79"/>
              </a:rPr>
              <a:t>כיצד מגיבים אזורים במוח לגירויים ויזואלים חוזרים באלכוהוליסטים וקבוצות ביקורת לאורך זמן?</a:t>
            </a:r>
          </a:p>
          <a:p>
            <a:r>
              <a:rPr lang="he-IL" sz="3600" kern="100" dirty="0">
                <a:effectLst/>
                <a:latin typeface="David" panose="020E0502060401010101" pitchFamily="34" charset="-79"/>
                <a:ea typeface="Aptos" panose="020B0004020202020204" pitchFamily="34" charset="0"/>
                <a:cs typeface="David" panose="020E0502060401010101" pitchFamily="34" charset="-79"/>
              </a:rPr>
              <a:t>אילו אזורי מוח (על פי מנחי חיישנים) ספציפיים מראים את הבדלי הפעילות הגדולים ביותר?</a:t>
            </a:r>
            <a:endParaRPr lang="en-US" sz="3600" kern="100" dirty="0">
              <a:effectLst/>
              <a:latin typeface="David" panose="020E0502060401010101" pitchFamily="34" charset="-79"/>
              <a:ea typeface="Aptos" panose="020B0004020202020204" pitchFamily="34" charset="0"/>
              <a:cs typeface="David" panose="020E0502060401010101" pitchFamily="34" charset="-79"/>
            </a:endParaRPr>
          </a:p>
          <a:p>
            <a:endParaRPr lang="he-IL" dirty="0"/>
          </a:p>
        </p:txBody>
      </p:sp>
    </p:spTree>
    <p:extLst>
      <p:ext uri="{BB962C8B-B14F-4D97-AF65-F5344CB8AC3E}">
        <p14:creationId xmlns:p14="http://schemas.microsoft.com/office/powerpoint/2010/main" val="541371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3180-9B16-1341-6401-17EA1C84E827}"/>
              </a:ext>
            </a:extLst>
          </p:cNvPr>
          <p:cNvSpPr>
            <a:spLocks noGrp="1"/>
          </p:cNvSpPr>
          <p:nvPr>
            <p:ph type="title"/>
          </p:nvPr>
        </p:nvSpPr>
        <p:spPr/>
        <p:txBody>
          <a:bodyPr/>
          <a:lstStyle/>
          <a:p>
            <a:pPr algn="r"/>
            <a:r>
              <a:rPr lang="he-IL" b="1" dirty="0">
                <a:latin typeface="David" panose="020E0502060401010101" pitchFamily="34" charset="-79"/>
                <a:cs typeface="David" panose="020E0502060401010101" pitchFamily="34" charset="-79"/>
              </a:rPr>
              <a:t>איך בנינו את הפרויקט?</a:t>
            </a:r>
          </a:p>
        </p:txBody>
      </p:sp>
      <p:sp>
        <p:nvSpPr>
          <p:cNvPr id="3" name="Content Placeholder 2">
            <a:extLst>
              <a:ext uri="{FF2B5EF4-FFF2-40B4-BE49-F238E27FC236}">
                <a16:creationId xmlns:a16="http://schemas.microsoft.com/office/drawing/2014/main" id="{340F6E44-E7F3-9A9D-EDDE-4F167676198C}"/>
              </a:ext>
            </a:extLst>
          </p:cNvPr>
          <p:cNvSpPr>
            <a:spLocks noGrp="1"/>
          </p:cNvSpPr>
          <p:nvPr>
            <p:ph idx="1"/>
          </p:nvPr>
        </p:nvSpPr>
        <p:spPr/>
        <p:txBody>
          <a:bodyPr/>
          <a:lstStyle/>
          <a:p>
            <a:pPr marL="0" indent="0">
              <a:buNone/>
            </a:pPr>
            <a:r>
              <a:rPr lang="he-IL" dirty="0">
                <a:latin typeface="David" panose="020E0502060401010101" pitchFamily="34" charset="-79"/>
                <a:cs typeface="David" panose="020E0502060401010101" pitchFamily="34" charset="-79"/>
              </a:rPr>
              <a:t>בשקפים הבאים נראה לכם את שלבי הבנייה </a:t>
            </a:r>
            <a:r>
              <a:rPr lang="he-IL" dirty="0">
                <a:latin typeface="David" panose="020E0502060401010101" pitchFamily="34" charset="-79"/>
                <a:cs typeface="David" panose="020E0502060401010101" pitchFamily="34" charset="-79"/>
                <a:sym typeface="Wingdings" panose="05000000000000000000" pitchFamily="2" charset="2"/>
              </a:rPr>
              <a:t></a:t>
            </a:r>
            <a:r>
              <a:rPr lang="he-IL" dirty="0">
                <a:latin typeface="David" panose="020E0502060401010101" pitchFamily="34" charset="-79"/>
                <a:cs typeface="David" panose="020E0502060401010101" pitchFamily="34" charset="-79"/>
              </a:rPr>
              <a:t> </a:t>
            </a:r>
          </a:p>
          <a:p>
            <a:pPr marL="0" indent="0">
              <a:buNone/>
            </a:pPr>
            <a:r>
              <a:rPr lang="he-IL" dirty="0">
                <a:latin typeface="David" panose="020E0502060401010101" pitchFamily="34" charset="-79"/>
                <a:cs typeface="David" panose="020E0502060401010101" pitchFamily="34" charset="-79"/>
              </a:rPr>
              <a:t>ראשית, ניקוי וסידור ה</a:t>
            </a:r>
            <a:r>
              <a:rPr lang="en-US" dirty="0">
                <a:latin typeface="David" panose="020E0502060401010101" pitchFamily="34" charset="-79"/>
                <a:cs typeface="David" panose="020E0502060401010101" pitchFamily="34" charset="-79"/>
              </a:rPr>
              <a:t>data</a:t>
            </a:r>
            <a:r>
              <a:rPr lang="he-IL" dirty="0">
                <a:latin typeface="David" panose="020E0502060401010101" pitchFamily="34" charset="-79"/>
                <a:cs typeface="David" panose="020E0502060401010101" pitchFamily="34" charset="-79"/>
              </a:rPr>
              <a:t> שיופיע ב- </a:t>
            </a:r>
            <a:r>
              <a:rPr lang="en-US" dirty="0" err="1">
                <a:latin typeface="David" panose="020E0502060401010101" pitchFamily="34" charset="-79"/>
                <a:cs typeface="David" panose="020E0502060401010101" pitchFamily="34" charset="-79"/>
              </a:rPr>
              <a:t>data_cleaning</a:t>
            </a:r>
            <a:endParaRPr lang="he-IL" dirty="0">
              <a:latin typeface="David" panose="020E0502060401010101" pitchFamily="34" charset="-79"/>
              <a:cs typeface="David" panose="020E0502060401010101" pitchFamily="34" charset="-79"/>
            </a:endParaRPr>
          </a:p>
          <a:p>
            <a:pPr marL="0" indent="0">
              <a:buNone/>
            </a:pPr>
            <a:r>
              <a:rPr lang="he-IL" dirty="0">
                <a:latin typeface="David" panose="020E0502060401010101" pitchFamily="34" charset="-79"/>
                <a:cs typeface="David" panose="020E0502060401010101" pitchFamily="34" charset="-79"/>
              </a:rPr>
              <a:t>שנית, ניתוחים סטטיסטיים שיופיעו ב-</a:t>
            </a:r>
            <a:r>
              <a:rPr lang="en-US" dirty="0" err="1">
                <a:latin typeface="David" panose="020E0502060401010101" pitchFamily="34" charset="-79"/>
                <a:cs typeface="David" panose="020E0502060401010101" pitchFamily="34" charset="-79"/>
              </a:rPr>
              <a:t>data_analysis</a:t>
            </a:r>
            <a:endParaRPr lang="he-IL" dirty="0">
              <a:latin typeface="David" panose="020E0502060401010101" pitchFamily="34" charset="-79"/>
              <a:cs typeface="David" panose="020E0502060401010101" pitchFamily="34" charset="-79"/>
            </a:endParaRPr>
          </a:p>
          <a:p>
            <a:pPr marL="0" indent="0">
              <a:buNone/>
            </a:pPr>
            <a:r>
              <a:rPr lang="he-IL" dirty="0">
                <a:latin typeface="David" panose="020E0502060401010101" pitchFamily="34" charset="-79"/>
                <a:cs typeface="David" panose="020E0502060401010101" pitchFamily="34" charset="-79"/>
              </a:rPr>
              <a:t>ולבסוף , הצגות גרפים ב- </a:t>
            </a:r>
            <a:r>
              <a:rPr lang="en-US" dirty="0" err="1">
                <a:latin typeface="David" panose="020E0502060401010101" pitchFamily="34" charset="-79"/>
                <a:cs typeface="David" panose="020E0502060401010101" pitchFamily="34" charset="-79"/>
              </a:rPr>
              <a:t>data_visualization</a:t>
            </a:r>
            <a:endParaRPr lang="he-IL" dirty="0">
              <a:latin typeface="David" panose="020E0502060401010101" pitchFamily="34" charset="-79"/>
              <a:cs typeface="David" panose="020E0502060401010101" pitchFamily="34" charset="-79"/>
            </a:endParaRPr>
          </a:p>
          <a:p>
            <a:endParaRPr lang="he-IL" dirty="0">
              <a:latin typeface="David" panose="020E0502060401010101" pitchFamily="34" charset="-79"/>
              <a:cs typeface="David" panose="020E0502060401010101" pitchFamily="34" charset="-79"/>
            </a:endParaRPr>
          </a:p>
          <a:p>
            <a:pPr marL="0" indent="0">
              <a:buNone/>
            </a:pPr>
            <a:r>
              <a:rPr lang="he-IL" dirty="0">
                <a:latin typeface="David" panose="020E0502060401010101" pitchFamily="34" charset="-79"/>
                <a:cs typeface="David" panose="020E0502060401010101" pitchFamily="34" charset="-79"/>
              </a:rPr>
              <a:t>לאחר שיצרנו קבצי </a:t>
            </a:r>
            <a:r>
              <a:rPr lang="en-US" dirty="0">
                <a:latin typeface="David" panose="020E0502060401010101" pitchFamily="34" charset="-79"/>
                <a:cs typeface="David" panose="020E0502060401010101" pitchFamily="34" charset="-79"/>
              </a:rPr>
              <a:t>.</a:t>
            </a:r>
            <a:r>
              <a:rPr lang="en-US" dirty="0" err="1">
                <a:latin typeface="David" panose="020E0502060401010101" pitchFamily="34" charset="-79"/>
                <a:cs typeface="David" panose="020E0502060401010101" pitchFamily="34" charset="-79"/>
              </a:rPr>
              <a:t>py</a:t>
            </a:r>
            <a:r>
              <a:rPr lang="he-IL" dirty="0">
                <a:latin typeface="David" panose="020E0502060401010101" pitchFamily="34" charset="-79"/>
                <a:cs typeface="David" panose="020E0502060401010101" pitchFamily="34" charset="-79"/>
              </a:rPr>
              <a:t> אלו - יצרנו </a:t>
            </a:r>
            <a:r>
              <a:rPr lang="en-US" dirty="0">
                <a:latin typeface="David" panose="020E0502060401010101" pitchFamily="34" charset="-79"/>
                <a:cs typeface="David" panose="020E0502060401010101" pitchFamily="34" charset="-79"/>
              </a:rPr>
              <a:t>MAIN</a:t>
            </a:r>
            <a:r>
              <a:rPr lang="he-IL" dirty="0">
                <a:latin typeface="David" panose="020E0502060401010101" pitchFamily="34" charset="-79"/>
                <a:cs typeface="David" panose="020E0502060401010101" pitchFamily="34" charset="-79"/>
              </a:rPr>
              <a:t> שיהיה ספציפי לנתוני ה</a:t>
            </a:r>
            <a:r>
              <a:rPr lang="en-US" dirty="0">
                <a:latin typeface="David" panose="020E0502060401010101" pitchFamily="34" charset="-79"/>
                <a:cs typeface="David" panose="020E0502060401010101" pitchFamily="34" charset="-79"/>
              </a:rPr>
              <a:t>EEG</a:t>
            </a:r>
            <a:r>
              <a:rPr lang="he-IL" dirty="0">
                <a:latin typeface="David" panose="020E0502060401010101" pitchFamily="34" charset="-79"/>
                <a:cs typeface="David" panose="020E0502060401010101" pitchFamily="34" charset="-79"/>
              </a:rPr>
              <a:t> שלנו.</a:t>
            </a:r>
          </a:p>
        </p:txBody>
      </p:sp>
    </p:spTree>
    <p:extLst>
      <p:ext uri="{BB962C8B-B14F-4D97-AF65-F5344CB8AC3E}">
        <p14:creationId xmlns:p14="http://schemas.microsoft.com/office/powerpoint/2010/main" val="2327175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9903-2DD2-7AA6-E9AD-A9EF3D58B974}"/>
              </a:ext>
            </a:extLst>
          </p:cNvPr>
          <p:cNvSpPr>
            <a:spLocks noGrp="1"/>
          </p:cNvSpPr>
          <p:nvPr>
            <p:ph type="title"/>
          </p:nvPr>
        </p:nvSpPr>
        <p:spPr/>
        <p:txBody>
          <a:bodyPr/>
          <a:lstStyle/>
          <a:p>
            <a:r>
              <a:rPr lang="en-US" b="1" dirty="0">
                <a:latin typeface="David" panose="020E0502060401010101" pitchFamily="34" charset="-79"/>
                <a:cs typeface="David" panose="020E0502060401010101" pitchFamily="34" charset="-79"/>
              </a:rPr>
              <a:t>Data cleaning</a:t>
            </a:r>
            <a:endParaRPr lang="he-IL" b="1" dirty="0">
              <a:latin typeface="David" panose="020E0502060401010101" pitchFamily="34" charset="-79"/>
              <a:cs typeface="David" panose="020E0502060401010101" pitchFamily="34" charset="-79"/>
            </a:endParaRPr>
          </a:p>
        </p:txBody>
      </p:sp>
      <p:pic>
        <p:nvPicPr>
          <p:cNvPr id="5" name="Content Placeholder 4">
            <a:extLst>
              <a:ext uri="{FF2B5EF4-FFF2-40B4-BE49-F238E27FC236}">
                <a16:creationId xmlns:a16="http://schemas.microsoft.com/office/drawing/2014/main" id="{9EE3BA3B-9164-8C49-2E83-4C3092F76F41}"/>
              </a:ext>
            </a:extLst>
          </p:cNvPr>
          <p:cNvPicPr>
            <a:picLocks noGrp="1" noChangeAspect="1"/>
          </p:cNvPicPr>
          <p:nvPr>
            <p:ph idx="1"/>
          </p:nvPr>
        </p:nvPicPr>
        <p:blipFill>
          <a:blip r:embed="rId2"/>
          <a:stretch>
            <a:fillRect/>
          </a:stretch>
        </p:blipFill>
        <p:spPr>
          <a:xfrm>
            <a:off x="256031" y="1309098"/>
            <a:ext cx="9228971" cy="5393437"/>
          </a:xfrm>
        </p:spPr>
      </p:pic>
      <p:sp>
        <p:nvSpPr>
          <p:cNvPr id="3" name="TextBox 2">
            <a:extLst>
              <a:ext uri="{FF2B5EF4-FFF2-40B4-BE49-F238E27FC236}">
                <a16:creationId xmlns:a16="http://schemas.microsoft.com/office/drawing/2014/main" id="{2CA4A507-438B-E146-8EE9-021F4F798897}"/>
              </a:ext>
            </a:extLst>
          </p:cNvPr>
          <p:cNvSpPr txBox="1"/>
          <p:nvPr/>
        </p:nvSpPr>
        <p:spPr>
          <a:xfrm>
            <a:off x="9604249" y="964042"/>
            <a:ext cx="2331720" cy="5632311"/>
          </a:xfrm>
          <a:prstGeom prst="rect">
            <a:avLst/>
          </a:prstGeom>
          <a:noFill/>
        </p:spPr>
        <p:txBody>
          <a:bodyPr wrap="square" rtlCol="1">
            <a:spAutoFit/>
          </a:bodyPr>
          <a:lstStyle/>
          <a:p>
            <a:pPr algn="r" rtl="1"/>
            <a:r>
              <a:rPr lang="he-IL" sz="2400" dirty="0">
                <a:latin typeface="David" panose="020E0502060401010101" pitchFamily="34" charset="-79"/>
                <a:cs typeface="David" panose="020E0502060401010101" pitchFamily="34" charset="-79"/>
              </a:rPr>
              <a:t>הפונק' משלבת קבצים ויוצרת דטה מאוחד.  היא מאתרת את כל הקבצים עם סיומת </a:t>
            </a:r>
            <a:r>
              <a:rPr lang="en-US" sz="2400" dirty="0">
                <a:latin typeface="David" panose="020E0502060401010101" pitchFamily="34" charset="-79"/>
                <a:cs typeface="David" panose="020E0502060401010101" pitchFamily="34" charset="-79"/>
              </a:rPr>
              <a:t>CSV</a:t>
            </a:r>
            <a:r>
              <a:rPr lang="he-IL" sz="2400" dirty="0">
                <a:latin typeface="David" panose="020E0502060401010101" pitchFamily="34" charset="-79"/>
                <a:cs typeface="David" panose="020E0502060401010101" pitchFamily="34" charset="-79"/>
              </a:rPr>
              <a:t> , קוראת אותם. אם ריקים- מעלה הודעת שגיאה, ואם תקינים מוסיפה לרשימה שיצרה עבורם. בנוסף, לאחר איחוד המידע מורידה כפילויות ושורות ריקות. </a:t>
            </a:r>
            <a:r>
              <a:rPr lang="en-US" sz="2400" dirty="0">
                <a:latin typeface="David" panose="020E0502060401010101" pitchFamily="34" charset="-79"/>
                <a:cs typeface="David" panose="020E0502060401010101" pitchFamily="34" charset="-79"/>
              </a:rPr>
              <a:t> </a:t>
            </a:r>
            <a:endParaRPr lang="he-IL" sz="24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85315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A15A-484C-982D-8BD9-B3DA2C5EB03E}"/>
              </a:ext>
            </a:extLst>
          </p:cNvPr>
          <p:cNvSpPr>
            <a:spLocks noGrp="1"/>
          </p:cNvSpPr>
          <p:nvPr>
            <p:ph type="title"/>
          </p:nvPr>
        </p:nvSpPr>
        <p:spPr/>
        <p:txBody>
          <a:bodyPr/>
          <a:lstStyle/>
          <a:p>
            <a:r>
              <a:rPr lang="en-US" b="1" dirty="0">
                <a:latin typeface="David" panose="020E0502060401010101" pitchFamily="34" charset="-79"/>
                <a:cs typeface="David" panose="020E0502060401010101" pitchFamily="34" charset="-79"/>
              </a:rPr>
              <a:t>Data cleaning</a:t>
            </a:r>
            <a:endParaRPr lang="he-IL" b="1" dirty="0">
              <a:latin typeface="David" panose="020E0502060401010101" pitchFamily="34" charset="-79"/>
              <a:cs typeface="David" panose="020E0502060401010101" pitchFamily="34" charset="-79"/>
            </a:endParaRPr>
          </a:p>
        </p:txBody>
      </p:sp>
      <p:pic>
        <p:nvPicPr>
          <p:cNvPr id="5" name="Content Placeholder 4">
            <a:extLst>
              <a:ext uri="{FF2B5EF4-FFF2-40B4-BE49-F238E27FC236}">
                <a16:creationId xmlns:a16="http://schemas.microsoft.com/office/drawing/2014/main" id="{8D6ADFCE-45B2-6CEB-2004-B71F99FC3BF2}"/>
              </a:ext>
            </a:extLst>
          </p:cNvPr>
          <p:cNvPicPr>
            <a:picLocks noGrp="1" noChangeAspect="1"/>
          </p:cNvPicPr>
          <p:nvPr>
            <p:ph idx="1"/>
          </p:nvPr>
        </p:nvPicPr>
        <p:blipFill>
          <a:blip r:embed="rId2"/>
          <a:stretch>
            <a:fillRect/>
          </a:stretch>
        </p:blipFill>
        <p:spPr>
          <a:xfrm>
            <a:off x="72428" y="2748720"/>
            <a:ext cx="12047143" cy="680280"/>
          </a:xfrm>
        </p:spPr>
      </p:pic>
      <p:sp>
        <p:nvSpPr>
          <p:cNvPr id="3" name="TextBox 2">
            <a:extLst>
              <a:ext uri="{FF2B5EF4-FFF2-40B4-BE49-F238E27FC236}">
                <a16:creationId xmlns:a16="http://schemas.microsoft.com/office/drawing/2014/main" id="{C06DD529-E141-000B-6051-64B488E628A5}"/>
              </a:ext>
            </a:extLst>
          </p:cNvPr>
          <p:cNvSpPr txBox="1"/>
          <p:nvPr/>
        </p:nvSpPr>
        <p:spPr>
          <a:xfrm>
            <a:off x="838200" y="3694176"/>
            <a:ext cx="10884408" cy="461665"/>
          </a:xfrm>
          <a:prstGeom prst="rect">
            <a:avLst/>
          </a:prstGeom>
          <a:noFill/>
        </p:spPr>
        <p:txBody>
          <a:bodyPr wrap="square" rtlCol="1">
            <a:spAutoFit/>
          </a:bodyPr>
          <a:lstStyle/>
          <a:p>
            <a:pPr algn="r" rtl="1"/>
            <a:r>
              <a:rPr lang="he-IL" sz="2400" dirty="0">
                <a:latin typeface="David" panose="020E0502060401010101" pitchFamily="34" charset="-79"/>
                <a:cs typeface="David" panose="020E0502060401010101" pitchFamily="34" charset="-79"/>
              </a:rPr>
              <a:t>הפונק' לוקחת עמודה מסוימת ב</a:t>
            </a:r>
            <a:r>
              <a:rPr lang="en-US" sz="2400" dirty="0">
                <a:latin typeface="David" panose="020E0502060401010101" pitchFamily="34" charset="-79"/>
                <a:cs typeface="David" panose="020E0502060401010101" pitchFamily="34" charset="-79"/>
              </a:rPr>
              <a:t>data</a:t>
            </a:r>
            <a:r>
              <a:rPr lang="he-IL" sz="2400" dirty="0">
                <a:latin typeface="David" panose="020E0502060401010101" pitchFamily="34" charset="-79"/>
                <a:cs typeface="David" panose="020E0502060401010101" pitchFamily="34" charset="-79"/>
              </a:rPr>
              <a:t> ומוודא שכל הערכים בה יהיו מספריים .</a:t>
            </a:r>
          </a:p>
        </p:txBody>
      </p:sp>
    </p:spTree>
    <p:extLst>
      <p:ext uri="{BB962C8B-B14F-4D97-AF65-F5344CB8AC3E}">
        <p14:creationId xmlns:p14="http://schemas.microsoft.com/office/powerpoint/2010/main" val="310833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5723-CBA4-7C48-AEEF-7B90ADE565E4}"/>
              </a:ext>
            </a:extLst>
          </p:cNvPr>
          <p:cNvSpPr>
            <a:spLocks noGrp="1"/>
          </p:cNvSpPr>
          <p:nvPr>
            <p:ph type="title"/>
          </p:nvPr>
        </p:nvSpPr>
        <p:spPr>
          <a:xfrm>
            <a:off x="838200" y="246253"/>
            <a:ext cx="10515600" cy="1325563"/>
          </a:xfrm>
        </p:spPr>
        <p:txBody>
          <a:bodyPr/>
          <a:lstStyle/>
          <a:p>
            <a:r>
              <a:rPr lang="en-US" b="1" dirty="0">
                <a:latin typeface="David" panose="020E0502060401010101" pitchFamily="34" charset="-79"/>
                <a:cs typeface="David" panose="020E0502060401010101" pitchFamily="34" charset="-79"/>
              </a:rPr>
              <a:t>Data analysis</a:t>
            </a:r>
            <a:endParaRPr lang="he-IL" b="1" dirty="0">
              <a:latin typeface="David" panose="020E0502060401010101" pitchFamily="34" charset="-79"/>
              <a:cs typeface="David" panose="020E0502060401010101" pitchFamily="34" charset="-79"/>
            </a:endParaRPr>
          </a:p>
        </p:txBody>
      </p:sp>
      <p:sp>
        <p:nvSpPr>
          <p:cNvPr id="3" name="TextBox 2">
            <a:extLst>
              <a:ext uri="{FF2B5EF4-FFF2-40B4-BE49-F238E27FC236}">
                <a16:creationId xmlns:a16="http://schemas.microsoft.com/office/drawing/2014/main" id="{14BAE2B9-C37C-1891-9DBE-E0B7A5B079EC}"/>
              </a:ext>
            </a:extLst>
          </p:cNvPr>
          <p:cNvSpPr txBox="1"/>
          <p:nvPr/>
        </p:nvSpPr>
        <p:spPr>
          <a:xfrm>
            <a:off x="1127895" y="4611231"/>
            <a:ext cx="9936210" cy="2246769"/>
          </a:xfrm>
          <a:prstGeom prst="rect">
            <a:avLst/>
          </a:prstGeom>
          <a:noFill/>
        </p:spPr>
        <p:txBody>
          <a:bodyPr wrap="square" rtlCol="1">
            <a:spAutoFit/>
          </a:bodyPr>
          <a:lstStyle/>
          <a:p>
            <a:pPr algn="r" rtl="1"/>
            <a:r>
              <a:rPr lang="he-IL" sz="2000" dirty="0">
                <a:latin typeface="David" panose="020E0502060401010101" pitchFamily="34" charset="-79"/>
                <a:cs typeface="David" panose="020E0502060401010101" pitchFamily="34" charset="-79"/>
              </a:rPr>
              <a:t>הפונק' מחשבת את ההבדלים הממוצעים בערכי חיישנים בין שתי קבוצות (אלכוהליסטים וקבוצת הביקורת) עבור כל מיקום חיישן. ראשית, היא מחלקת את הנתונים בקבוצות לפי עמודת המיקום של החיישן והקבוצה, ומחשבת ממוצעים עבור כל ערך מספרי של עמודת </a:t>
            </a:r>
            <a:r>
              <a:rPr lang="en-US" sz="2000" dirty="0">
                <a:latin typeface="David" panose="020E0502060401010101" pitchFamily="34" charset="-79"/>
                <a:cs typeface="David" panose="020E0502060401010101" pitchFamily="34" charset="-79"/>
              </a:rPr>
              <a:t>value</a:t>
            </a:r>
            <a:r>
              <a:rPr lang="he-IL" sz="2000" dirty="0">
                <a:latin typeface="David" panose="020E0502060401010101" pitchFamily="34" charset="-79"/>
                <a:cs typeface="David" panose="020E0502060401010101" pitchFamily="34" charset="-79"/>
              </a:rPr>
              <a:t> . לאחר מכן, היא יוצרת טבלה שבה לכל קבוצה יש עמודה נפרדת עם הממוצעים. הפונק' מוסיפה עמודה חדשה שנקראת "</a:t>
            </a:r>
            <a:r>
              <a:rPr lang="en-US" sz="2000" dirty="0">
                <a:latin typeface="David" panose="020E0502060401010101" pitchFamily="34" charset="-79"/>
                <a:cs typeface="David" panose="020E0502060401010101" pitchFamily="34" charset="-79"/>
              </a:rPr>
              <a:t>difference</a:t>
            </a:r>
            <a:r>
              <a:rPr lang="he-IL" sz="2000" dirty="0">
                <a:latin typeface="David" panose="020E0502060401010101" pitchFamily="34" charset="-79"/>
                <a:cs typeface="David" panose="020E0502060401010101" pitchFamily="34" charset="-79"/>
              </a:rPr>
              <a:t>" שמציינת את ההפרש המוחלט בין הממוצעים של שתי הקבוצות בכל מיקום. בסיום, היא ממיינת את הנתונים כך שהמיקומים עם ההבדלים הגדולים ביותר יופיעו תחילה, ומחזירה </a:t>
            </a:r>
            <a:r>
              <a:rPr lang="en-US" sz="2000" dirty="0">
                <a:latin typeface="David" panose="020E0502060401010101" pitchFamily="34" charset="-79"/>
                <a:cs typeface="David" panose="020E0502060401010101" pitchFamily="34" charset="-79"/>
              </a:rPr>
              <a:t>dataframe </a:t>
            </a:r>
            <a:r>
              <a:rPr lang="he-IL" sz="2000" dirty="0">
                <a:latin typeface="David" panose="020E0502060401010101" pitchFamily="34" charset="-79"/>
                <a:cs typeface="David" panose="020E0502060401010101" pitchFamily="34" charset="-79"/>
              </a:rPr>
              <a:t> שמציג את הממוצעים לכל קבוצה, את ההפרש ביניהם, ואת הנתונים ממוינים לפי ההבדלים. </a:t>
            </a:r>
          </a:p>
        </p:txBody>
      </p:sp>
      <p:pic>
        <p:nvPicPr>
          <p:cNvPr id="6" name="Picture 5">
            <a:extLst>
              <a:ext uri="{FF2B5EF4-FFF2-40B4-BE49-F238E27FC236}">
                <a16:creationId xmlns:a16="http://schemas.microsoft.com/office/drawing/2014/main" id="{BC2EC46D-2AB0-B0F4-FF60-B16998B5AB16}"/>
              </a:ext>
            </a:extLst>
          </p:cNvPr>
          <p:cNvPicPr>
            <a:picLocks noChangeAspect="1"/>
          </p:cNvPicPr>
          <p:nvPr/>
        </p:nvPicPr>
        <p:blipFill>
          <a:blip r:embed="rId2"/>
          <a:stretch>
            <a:fillRect/>
          </a:stretch>
        </p:blipFill>
        <p:spPr>
          <a:xfrm>
            <a:off x="1149867" y="1435608"/>
            <a:ext cx="9773369" cy="3147809"/>
          </a:xfrm>
          <a:prstGeom prst="rect">
            <a:avLst/>
          </a:prstGeom>
        </p:spPr>
      </p:pic>
    </p:spTree>
    <p:extLst>
      <p:ext uri="{BB962C8B-B14F-4D97-AF65-F5344CB8AC3E}">
        <p14:creationId xmlns:p14="http://schemas.microsoft.com/office/powerpoint/2010/main" val="2544791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030A0">
            <a:alpha val="14000"/>
          </a:srgb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B98808-95DA-A8E3-61D7-12EC2E5508FA}"/>
              </a:ext>
            </a:extLst>
          </p:cNvPr>
          <p:cNvSpPr>
            <a:spLocks noGrp="1"/>
          </p:cNvSpPr>
          <p:nvPr>
            <p:ph type="title"/>
          </p:nvPr>
        </p:nvSpPr>
        <p:spPr>
          <a:xfrm>
            <a:off x="1051560" y="586822"/>
            <a:ext cx="3657600" cy="1645920"/>
          </a:xfrm>
        </p:spPr>
        <p:txBody>
          <a:bodyPr vert="horz" lIns="91440" tIns="45720" rIns="91440" bIns="45720" rtlCol="0" anchor="ctr">
            <a:normAutofit/>
          </a:bodyPr>
          <a:lstStyle/>
          <a:p>
            <a:pPr rtl="0"/>
            <a:r>
              <a:rPr lang="en-US" sz="3200" b="1" dirty="0">
                <a:latin typeface="David" panose="020E0502060401010101" pitchFamily="34" charset="-79"/>
                <a:cs typeface="David" panose="020E0502060401010101" pitchFamily="34" charset="-79"/>
              </a:rPr>
              <a:t>Data analysis</a:t>
            </a:r>
            <a:endParaRPr lang="en-US" sz="3200" dirty="0">
              <a:latin typeface="David" panose="020E0502060401010101" pitchFamily="34" charset="-79"/>
              <a:cs typeface="David" panose="020E0502060401010101" pitchFamily="34" charset="-79"/>
            </a:endParaRPr>
          </a:p>
        </p:txBody>
      </p:sp>
      <p:sp>
        <p:nvSpPr>
          <p:cNvPr id="19" name="Rectangle 1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E3F89410-8C6D-555A-10F1-EFA567EE1AF0}"/>
              </a:ext>
            </a:extLst>
          </p:cNvPr>
          <p:cNvSpPr txBox="1"/>
          <p:nvPr/>
        </p:nvSpPr>
        <p:spPr>
          <a:xfrm>
            <a:off x="5250106" y="586822"/>
            <a:ext cx="6106742" cy="1645920"/>
          </a:xfrm>
          <a:prstGeom prst="rect">
            <a:avLst/>
          </a:prstGeom>
        </p:spPr>
        <p:txBody>
          <a:bodyPr vert="horz" lIns="91440" tIns="45720" rIns="91440" bIns="45720" rtlCol="0" anchor="ctr">
            <a:normAutofit fontScale="92500"/>
          </a:bodyPr>
          <a:lstStyle/>
          <a:p>
            <a:pPr algn="r" defTabSz="914400" rtl="1">
              <a:lnSpc>
                <a:spcPct val="150000"/>
              </a:lnSpc>
              <a:spcAft>
                <a:spcPts val="600"/>
              </a:spcAft>
            </a:pPr>
            <a:r>
              <a:rPr lang="en-US" sz="2000" dirty="0" err="1">
                <a:latin typeface="David" panose="020E0502060401010101" pitchFamily="34" charset="-79"/>
                <a:cs typeface="David" panose="020E0502060401010101" pitchFamily="34" charset="-79"/>
              </a:rPr>
              <a:t>הקוד</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מגדיר</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רשימה</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של</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שיוך</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אזורי</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מוח</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בהתבסס</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על</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קידומות</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שמות</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החיישנים</a:t>
            </a:r>
            <a:r>
              <a:rPr lang="en-US" sz="2000" dirty="0">
                <a:latin typeface="David" panose="020E0502060401010101" pitchFamily="34" charset="-79"/>
                <a:cs typeface="David" panose="020E0502060401010101" pitchFamily="34" charset="-79"/>
              </a:rPr>
              <a:t> (region mapping) </a:t>
            </a:r>
            <a:r>
              <a:rPr lang="he-IL"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ומשתמש</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בו</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בפונק</a:t>
            </a:r>
            <a:r>
              <a:rPr lang="en-US" sz="2000" dirty="0">
                <a:latin typeface="David" panose="020E0502060401010101" pitchFamily="34" charset="-79"/>
                <a:cs typeface="David" panose="020E0502060401010101" pitchFamily="34" charset="-79"/>
              </a:rPr>
              <a:t>   </a:t>
            </a:r>
            <a:r>
              <a:rPr lang="he-IL" sz="2000" dirty="0">
                <a:latin typeface="David" panose="020E0502060401010101" pitchFamily="34" charset="-79"/>
                <a:cs typeface="David" panose="020E0502060401010101" pitchFamily="34" charset="-79"/>
              </a:rPr>
              <a:t>   </a:t>
            </a:r>
            <a:r>
              <a:rPr lang="en-US" sz="2000" dirty="0">
                <a:latin typeface="David" panose="020E0502060401010101" pitchFamily="34" charset="-79"/>
                <a:cs typeface="David" panose="020E0502060401010101" pitchFamily="34" charset="-79"/>
              </a:rPr>
              <a:t>(</a:t>
            </a:r>
            <a:r>
              <a:rPr lang="en-US" sz="2000" dirty="0" err="1">
                <a:latin typeface="David" panose="020E0502060401010101" pitchFamily="34" charset="-79"/>
                <a:cs typeface="David" panose="020E0502060401010101" pitchFamily="34" charset="-79"/>
              </a:rPr>
              <a:t>assign_brain_region</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כדי</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לשייך</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כל</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חיישן</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לאזור</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מוחי</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מסוים</a:t>
            </a:r>
            <a:r>
              <a:rPr lang="en-US" sz="2000" dirty="0">
                <a:latin typeface="David" panose="020E0502060401010101" pitchFamily="34" charset="-79"/>
                <a:cs typeface="David" panose="020E0502060401010101" pitchFamily="34" charset="-79"/>
              </a:rPr>
              <a:t>. </a:t>
            </a:r>
          </a:p>
        </p:txBody>
      </p:sp>
      <p:pic>
        <p:nvPicPr>
          <p:cNvPr id="8" name="Picture 7">
            <a:extLst>
              <a:ext uri="{FF2B5EF4-FFF2-40B4-BE49-F238E27FC236}">
                <a16:creationId xmlns:a16="http://schemas.microsoft.com/office/drawing/2014/main" id="{26B7C8B1-6285-58E5-537B-EFDE1B4EEDBC}"/>
              </a:ext>
            </a:extLst>
          </p:cNvPr>
          <p:cNvPicPr>
            <a:picLocks noChangeAspect="1"/>
          </p:cNvPicPr>
          <p:nvPr/>
        </p:nvPicPr>
        <p:blipFill>
          <a:blip r:embed="rId2"/>
          <a:stretch>
            <a:fillRect/>
          </a:stretch>
        </p:blipFill>
        <p:spPr>
          <a:xfrm>
            <a:off x="490408" y="3372189"/>
            <a:ext cx="3554047" cy="2669382"/>
          </a:xfrm>
          <a:prstGeom prst="rect">
            <a:avLst/>
          </a:prstGeom>
        </p:spPr>
      </p:pic>
      <p:pic>
        <p:nvPicPr>
          <p:cNvPr id="10" name="Picture 9">
            <a:extLst>
              <a:ext uri="{FF2B5EF4-FFF2-40B4-BE49-F238E27FC236}">
                <a16:creationId xmlns:a16="http://schemas.microsoft.com/office/drawing/2014/main" id="{0D2A9A6C-1F6D-F8CD-C7E4-FA0F596ED79A}"/>
              </a:ext>
            </a:extLst>
          </p:cNvPr>
          <p:cNvPicPr>
            <a:picLocks noChangeAspect="1"/>
          </p:cNvPicPr>
          <p:nvPr/>
        </p:nvPicPr>
        <p:blipFill>
          <a:blip r:embed="rId3"/>
          <a:stretch>
            <a:fillRect/>
          </a:stretch>
        </p:blipFill>
        <p:spPr>
          <a:xfrm>
            <a:off x="4278086" y="2753903"/>
            <a:ext cx="7563519" cy="3838485"/>
          </a:xfrm>
          <a:prstGeom prst="rect">
            <a:avLst/>
          </a:prstGeom>
        </p:spPr>
      </p:pic>
    </p:spTree>
    <p:extLst>
      <p:ext uri="{BB962C8B-B14F-4D97-AF65-F5344CB8AC3E}">
        <p14:creationId xmlns:p14="http://schemas.microsoft.com/office/powerpoint/2010/main" val="157695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74DB-87FA-3FE9-7683-E20F3EBEA0AB}"/>
              </a:ext>
            </a:extLst>
          </p:cNvPr>
          <p:cNvSpPr>
            <a:spLocks noGrp="1"/>
          </p:cNvSpPr>
          <p:nvPr>
            <p:ph type="title"/>
          </p:nvPr>
        </p:nvSpPr>
        <p:spPr/>
        <p:txBody>
          <a:bodyPr/>
          <a:lstStyle/>
          <a:p>
            <a:r>
              <a:rPr lang="en-US" b="1" dirty="0">
                <a:latin typeface="David" panose="020E0502060401010101" pitchFamily="34" charset="-79"/>
                <a:cs typeface="David" panose="020E0502060401010101" pitchFamily="34" charset="-79"/>
              </a:rPr>
              <a:t>Data analysis</a:t>
            </a:r>
            <a:endParaRPr lang="he-IL" dirty="0"/>
          </a:p>
        </p:txBody>
      </p:sp>
      <p:pic>
        <p:nvPicPr>
          <p:cNvPr id="5" name="Content Placeholder 4">
            <a:extLst>
              <a:ext uri="{FF2B5EF4-FFF2-40B4-BE49-F238E27FC236}">
                <a16:creationId xmlns:a16="http://schemas.microsoft.com/office/drawing/2014/main" id="{823BB5C2-CADC-4903-758F-4D6629F7F520}"/>
              </a:ext>
            </a:extLst>
          </p:cNvPr>
          <p:cNvPicPr>
            <a:picLocks noGrp="1" noChangeAspect="1"/>
          </p:cNvPicPr>
          <p:nvPr>
            <p:ph idx="1"/>
          </p:nvPr>
        </p:nvPicPr>
        <p:blipFill>
          <a:blip r:embed="rId2"/>
          <a:stretch>
            <a:fillRect/>
          </a:stretch>
        </p:blipFill>
        <p:spPr>
          <a:xfrm>
            <a:off x="1621854" y="2318327"/>
            <a:ext cx="8655002" cy="1696638"/>
          </a:xfrm>
        </p:spPr>
      </p:pic>
      <p:sp>
        <p:nvSpPr>
          <p:cNvPr id="6" name="TextBox 5">
            <a:extLst>
              <a:ext uri="{FF2B5EF4-FFF2-40B4-BE49-F238E27FC236}">
                <a16:creationId xmlns:a16="http://schemas.microsoft.com/office/drawing/2014/main" id="{3455CCEB-E94A-139C-EDDB-FAD8C214A01B}"/>
              </a:ext>
            </a:extLst>
          </p:cNvPr>
          <p:cNvSpPr txBox="1"/>
          <p:nvPr/>
        </p:nvSpPr>
        <p:spPr>
          <a:xfrm>
            <a:off x="1621854" y="4136464"/>
            <a:ext cx="9836727" cy="461665"/>
          </a:xfrm>
          <a:prstGeom prst="rect">
            <a:avLst/>
          </a:prstGeom>
          <a:noFill/>
        </p:spPr>
        <p:txBody>
          <a:bodyPr wrap="square" rtlCol="1">
            <a:spAutoFit/>
          </a:bodyPr>
          <a:lstStyle/>
          <a:p>
            <a:pPr algn="r" rtl="1"/>
            <a:r>
              <a:rPr lang="he-IL" sz="2400" dirty="0">
                <a:latin typeface="David" panose="020E0502060401010101" pitchFamily="34" charset="-79"/>
                <a:cs typeface="David" panose="020E0502060401010101" pitchFamily="34" charset="-79"/>
              </a:rPr>
              <a:t>הפונק' ממפה חישני </a:t>
            </a:r>
            <a:r>
              <a:rPr lang="en-US" sz="2400" dirty="0">
                <a:latin typeface="David" panose="020E0502060401010101" pitchFamily="34" charset="-79"/>
                <a:cs typeface="David" panose="020E0502060401010101" pitchFamily="34" charset="-79"/>
              </a:rPr>
              <a:t>EEG</a:t>
            </a:r>
            <a:r>
              <a:rPr lang="he-IL" sz="2400" dirty="0">
                <a:latin typeface="David" panose="020E0502060401010101" pitchFamily="34" charset="-79"/>
                <a:cs typeface="David" panose="020E0502060401010101" pitchFamily="34" charset="-79"/>
              </a:rPr>
              <a:t> לאזורי מוח באמצעות פונק' חיצונית (</a:t>
            </a:r>
            <a:r>
              <a:rPr lang="en-US" sz="2400" dirty="0">
                <a:latin typeface="David" panose="020E0502060401010101" pitchFamily="34" charset="-79"/>
                <a:cs typeface="David" panose="020E0502060401010101" pitchFamily="34" charset="-79"/>
              </a:rPr>
              <a:t>(</a:t>
            </a:r>
            <a:r>
              <a:rPr lang="en-US" sz="2400" dirty="0" err="1">
                <a:latin typeface="David" panose="020E0502060401010101" pitchFamily="34" charset="-79"/>
                <a:cs typeface="David" panose="020E0502060401010101" pitchFamily="34" charset="-79"/>
              </a:rPr>
              <a:t>assign_brain_region</a:t>
            </a:r>
            <a:endParaRPr lang="he-IL" sz="2400" dirty="0">
              <a:latin typeface="David" panose="020E0502060401010101" pitchFamily="34" charset="-79"/>
              <a:cs typeface="David" panose="020E0502060401010101" pitchFamily="34" charset="-79"/>
            </a:endParaRPr>
          </a:p>
        </p:txBody>
      </p:sp>
      <p:sp>
        <p:nvSpPr>
          <p:cNvPr id="10" name="TextBox 9">
            <a:extLst>
              <a:ext uri="{FF2B5EF4-FFF2-40B4-BE49-F238E27FC236}">
                <a16:creationId xmlns:a16="http://schemas.microsoft.com/office/drawing/2014/main" id="{CC6F7571-88D7-B2AE-20D8-69F983BE458F}"/>
              </a:ext>
            </a:extLst>
          </p:cNvPr>
          <p:cNvSpPr txBox="1"/>
          <p:nvPr/>
        </p:nvSpPr>
        <p:spPr>
          <a:xfrm>
            <a:off x="6720840" y="4639543"/>
            <a:ext cx="4737741" cy="461665"/>
          </a:xfrm>
          <a:prstGeom prst="rect">
            <a:avLst/>
          </a:prstGeom>
          <a:noFill/>
        </p:spPr>
        <p:txBody>
          <a:bodyPr wrap="square" rtlCol="1">
            <a:spAutoFit/>
          </a:bodyPr>
          <a:lstStyle/>
          <a:p>
            <a:pPr algn="r" rtl="1"/>
            <a:r>
              <a:rPr lang="he-IL" sz="2400" dirty="0">
                <a:latin typeface="David" panose="020E0502060401010101" pitchFamily="34" charset="-79"/>
                <a:cs typeface="David" panose="020E0502060401010101" pitchFamily="34" charset="-79"/>
              </a:rPr>
              <a:t>ומוסיפה עמודה חדשה בשם "</a:t>
            </a:r>
            <a:r>
              <a:rPr lang="en-US" sz="2400" dirty="0">
                <a:latin typeface="David" panose="020E0502060401010101" pitchFamily="34" charset="-79"/>
                <a:cs typeface="David" panose="020E0502060401010101" pitchFamily="34" charset="-79"/>
              </a:rPr>
              <a:t>"region</a:t>
            </a:r>
            <a:endParaRPr lang="he-IL" sz="2400" dirty="0">
              <a:latin typeface="David" panose="020E0502060401010101" pitchFamily="34" charset="-79"/>
              <a:cs typeface="David" panose="020E0502060401010101" pitchFamily="34" charset="-79"/>
            </a:endParaRPr>
          </a:p>
        </p:txBody>
      </p:sp>
      <p:sp>
        <p:nvSpPr>
          <p:cNvPr id="11" name="TextBox 10">
            <a:extLst>
              <a:ext uri="{FF2B5EF4-FFF2-40B4-BE49-F238E27FC236}">
                <a16:creationId xmlns:a16="http://schemas.microsoft.com/office/drawing/2014/main" id="{CADAB88F-444B-DB72-643D-81A7AA8CEE9A}"/>
              </a:ext>
            </a:extLst>
          </p:cNvPr>
          <p:cNvSpPr txBox="1"/>
          <p:nvPr/>
        </p:nvSpPr>
        <p:spPr>
          <a:xfrm>
            <a:off x="760563" y="5101208"/>
            <a:ext cx="10698018" cy="1200329"/>
          </a:xfrm>
          <a:prstGeom prst="rect">
            <a:avLst/>
          </a:prstGeom>
          <a:noFill/>
        </p:spPr>
        <p:txBody>
          <a:bodyPr wrap="square" rtlCol="1">
            <a:spAutoFit/>
          </a:bodyPr>
          <a:lstStyle/>
          <a:p>
            <a:pPr algn="r" rtl="1"/>
            <a:r>
              <a:rPr lang="he-IL" sz="2400" dirty="0">
                <a:latin typeface="David" panose="020E0502060401010101" pitchFamily="34" charset="-79"/>
                <a:cs typeface="David" panose="020E0502060401010101" pitchFamily="34" charset="-79"/>
              </a:rPr>
              <a:t>עם אזורי המוח המתאימים, ומנקה את הנתונים על ידי הסרת שורות ללא אזור מוח מוגדר (</a:t>
            </a:r>
            <a:r>
              <a:rPr lang="en-US" sz="2400" dirty="0">
                <a:latin typeface="David" panose="020E0502060401010101" pitchFamily="34" charset="-79"/>
                <a:cs typeface="David" panose="020E0502060401010101" pitchFamily="34" charset="-79"/>
              </a:rPr>
              <a:t>NAN</a:t>
            </a:r>
            <a:r>
              <a:rPr lang="he-IL" sz="2400" dirty="0">
                <a:latin typeface="David" panose="020E0502060401010101" pitchFamily="34" charset="-79"/>
                <a:cs typeface="David" panose="020E0502060401010101" pitchFamily="34" charset="-79"/>
              </a:rPr>
              <a:t>) או עם ערך "</a:t>
            </a:r>
            <a:r>
              <a:rPr lang="en-US" sz="2400" dirty="0">
                <a:latin typeface="David" panose="020E0502060401010101" pitchFamily="34" charset="-79"/>
                <a:cs typeface="David" panose="020E0502060401010101" pitchFamily="34" charset="-79"/>
              </a:rPr>
              <a:t>unknown region”</a:t>
            </a:r>
            <a:r>
              <a:rPr lang="he-IL" sz="2400" dirty="0">
                <a:latin typeface="David" panose="020E0502060401010101" pitchFamily="34" charset="-79"/>
                <a:cs typeface="David" panose="020E0502060401010101" pitchFamily="34" charset="-79"/>
              </a:rPr>
              <a:t> . הפונק' מחזירה </a:t>
            </a:r>
            <a:r>
              <a:rPr lang="en-US" sz="2400" dirty="0">
                <a:latin typeface="David" panose="020E0502060401010101" pitchFamily="34" charset="-79"/>
                <a:cs typeface="David" panose="020E0502060401010101" pitchFamily="34" charset="-79"/>
              </a:rPr>
              <a:t>dataframe</a:t>
            </a:r>
            <a:r>
              <a:rPr lang="he-IL" sz="2400" dirty="0">
                <a:latin typeface="David" panose="020E0502060401010101" pitchFamily="34" charset="-79"/>
                <a:cs typeface="David" panose="020E0502060401010101" pitchFamily="34" charset="-79"/>
              </a:rPr>
              <a:t> עם הנתונים הרלוונטים בלבד.</a:t>
            </a:r>
          </a:p>
        </p:txBody>
      </p:sp>
    </p:spTree>
    <p:extLst>
      <p:ext uri="{BB962C8B-B14F-4D97-AF65-F5344CB8AC3E}">
        <p14:creationId xmlns:p14="http://schemas.microsoft.com/office/powerpoint/2010/main" val="2821786262"/>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602</TotalTime>
  <Words>1387</Words>
  <Application>Microsoft Office PowerPoint</Application>
  <PresentationFormat>Widescreen</PresentationFormat>
  <Paragraphs>67</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Arial</vt:lpstr>
      <vt:lpstr>Calibri</vt:lpstr>
      <vt:lpstr>Calibri Light</vt:lpstr>
      <vt:lpstr>David</vt:lpstr>
      <vt:lpstr>Office 2013 - 2022 Theme</vt:lpstr>
      <vt:lpstr>פרויקט גמר </vt:lpstr>
      <vt:lpstr>DATA FOR OUR PROJECT</vt:lpstr>
      <vt:lpstr>שאלות מנחות</vt:lpstr>
      <vt:lpstr>איך בנינו את הפרויקט?</vt:lpstr>
      <vt:lpstr>Data cleaning</vt:lpstr>
      <vt:lpstr>Data cleaning</vt:lpstr>
      <vt:lpstr>Data analysis</vt:lpstr>
      <vt:lpstr>Data analysis</vt:lpstr>
      <vt:lpstr>Data analysis</vt:lpstr>
      <vt:lpstr>Data analysis</vt:lpstr>
      <vt:lpstr>Data analysis</vt:lpstr>
      <vt:lpstr>Data visualization</vt:lpstr>
      <vt:lpstr>Data visualization</vt:lpstr>
      <vt:lpstr>Data visualization</vt:lpstr>
      <vt:lpstr>Main </vt:lpstr>
      <vt:lpstr>Main</vt:lpstr>
      <vt:lpstr>תוצאות </vt:lpstr>
      <vt:lpstr>תוצאות</vt:lpstr>
      <vt:lpstr>תוצאות </vt:lpstr>
      <vt:lpstr>תוצאות</vt:lpstr>
      <vt:lpstr>תוצאות</vt:lpstr>
      <vt:lpstr>מסקנות</vt:lpstr>
      <vt:lpstr>מסקנות</vt:lpstr>
      <vt:lpstr>לסיכום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noy michaely</dc:creator>
  <cp:lastModifiedBy>noy michaely</cp:lastModifiedBy>
  <cp:revision>1</cp:revision>
  <dcterms:created xsi:type="dcterms:W3CDTF">2025-01-25T21:35:06Z</dcterms:created>
  <dcterms:modified xsi:type="dcterms:W3CDTF">2025-01-30T05:03:30Z</dcterms:modified>
</cp:coreProperties>
</file>