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400800" cx="5486400"/>
  <p:notesSz cx="6858000" cy="9144000"/>
  <p:embeddedFontLst>
    <p:embeddedFont>
      <p:font typeface="Dancing Script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16">
          <p15:clr>
            <a:srgbClr val="A4A3A4"/>
          </p15:clr>
        </p15:guide>
        <p15:guide id="2" pos="17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16" orient="horz"/>
        <p:guide pos="17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DancingScrip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DancingScrip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59727" y="685800"/>
            <a:ext cx="293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959727" y="685800"/>
            <a:ext cx="293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1959727" y="685800"/>
            <a:ext cx="2939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7025" y="926582"/>
            <a:ext cx="51123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7020" y="3526911"/>
            <a:ext cx="51123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5083475" y="5803114"/>
            <a:ext cx="329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87020" y="1376511"/>
            <a:ext cx="51123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87020" y="3922769"/>
            <a:ext cx="51123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5083475" y="5803114"/>
            <a:ext cx="329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5083475" y="5803114"/>
            <a:ext cx="329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87020" y="2676613"/>
            <a:ext cx="51123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5083475" y="5803114"/>
            <a:ext cx="329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87020" y="553809"/>
            <a:ext cx="5112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7020" y="1434191"/>
            <a:ext cx="5112300" cy="4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5083475" y="5803114"/>
            <a:ext cx="329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87020" y="553809"/>
            <a:ext cx="5112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87020" y="1434191"/>
            <a:ext cx="2400000" cy="4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899440" y="1434191"/>
            <a:ext cx="2400000" cy="4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5083475" y="5803114"/>
            <a:ext cx="329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87020" y="553809"/>
            <a:ext cx="5112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5083475" y="5803114"/>
            <a:ext cx="329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87020" y="691413"/>
            <a:ext cx="16848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87020" y="1729280"/>
            <a:ext cx="16848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5083475" y="5803114"/>
            <a:ext cx="329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94150" y="560187"/>
            <a:ext cx="3820800" cy="5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5083475" y="5803114"/>
            <a:ext cx="329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743200" y="-156"/>
            <a:ext cx="2743200" cy="64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59300" y="1534618"/>
            <a:ext cx="24270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59300" y="3488271"/>
            <a:ext cx="24270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963700" y="901071"/>
            <a:ext cx="2302200" cy="45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5083475" y="5803114"/>
            <a:ext cx="329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87020" y="5264716"/>
            <a:ext cx="3599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5083475" y="5803114"/>
            <a:ext cx="329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7020" y="553809"/>
            <a:ext cx="51123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87020" y="1434191"/>
            <a:ext cx="5112300" cy="4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083475" y="5803114"/>
            <a:ext cx="329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aple wood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640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55" name="Google Shape;55;p13"/>
          <p:cNvPicPr preferRelativeResize="0"/>
          <p:nvPr/>
        </p:nvPicPr>
        <p:blipFill rotWithShape="1">
          <a:blip r:embed="rId4">
            <a:alphaModFix/>
          </a:blip>
          <a:srcRect b="5460" l="5144" r="4910" t="5165"/>
          <a:stretch/>
        </p:blipFill>
        <p:spPr>
          <a:xfrm>
            <a:off x="2026350" y="989651"/>
            <a:ext cx="3303300" cy="3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807150" y="0"/>
            <a:ext cx="38721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Chess</a:t>
            </a:r>
            <a:endParaRPr b="1" i="0" sz="4800" u="none" cap="none" strike="noStrike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6750" y="989650"/>
            <a:ext cx="1869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sng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Ai:</a:t>
            </a:r>
            <a:endParaRPr b="1" i="0" sz="1600" u="sng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6750" y="2631100"/>
            <a:ext cx="44211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sng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Player</a:t>
            </a:r>
            <a:r>
              <a:rPr b="1" i="0" lang="en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1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026350" y="4272550"/>
            <a:ext cx="44211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Play: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 play button to start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chess piece to move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area to move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win!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play button png" id="60" name="Google Shape;60;p13"/>
          <p:cNvPicPr preferRelativeResize="0"/>
          <p:nvPr/>
        </p:nvPicPr>
        <p:blipFill rotWithShape="1">
          <a:blip r:embed="rId5">
            <a:alphaModFix/>
          </a:blip>
          <a:srcRect b="0" l="24836" r="24896" t="0"/>
          <a:stretch/>
        </p:blipFill>
        <p:spPr>
          <a:xfrm>
            <a:off x="0" y="5885100"/>
            <a:ext cx="494136" cy="5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aple wood"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" y="0"/>
            <a:ext cx="548640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 rot="10800000">
            <a:off x="5052025" y="6021325"/>
            <a:ext cx="351900" cy="264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07150" y="2742000"/>
            <a:ext cx="38721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Chess</a:t>
            </a:r>
            <a:endParaRPr b="1" i="0" sz="2400" u="none" cap="none" strike="noStrike">
              <a:solidFill>
                <a:srgbClr val="00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