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5" r:id="rId7"/>
    <p:sldId id="262" r:id="rId8"/>
    <p:sldId id="263" r:id="rId9"/>
    <p:sldId id="264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5507" autoAdjust="0"/>
  </p:normalViewPr>
  <p:slideViewPr>
    <p:cSldViewPr snapToGrid="0">
      <p:cViewPr varScale="1">
        <p:scale>
          <a:sx n="86" d="100"/>
          <a:sy n="8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5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3E-4515-AE70-6B2F5B9C57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BB-484A-862D-D5A0B3A84D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BB-484A-862D-D5A0B3A84D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BB-484A-862D-D5A0B3A84DE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E-4515-AE70-6B2F5B9C5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B-4549-A6E1-15FDEC8C8C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B-4549-A6E1-15FDEC8C8C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DB-4549-A6E1-15FDEC8C8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991568"/>
        <c:axId val="404992880"/>
      </c:barChart>
      <c:catAx>
        <c:axId val="40499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992880"/>
        <c:crosses val="autoZero"/>
        <c:auto val="1"/>
        <c:lblAlgn val="ctr"/>
        <c:lblOffset val="100"/>
        <c:noMultiLvlLbl val="0"/>
      </c:catAx>
      <c:valAx>
        <c:axId val="4049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499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FD69E-A690-4191-B169-E0954D1F80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88BB1C-8C96-4913-938C-A3298FD04C5A}">
      <dgm:prSet custT="1"/>
      <dgm:spPr/>
      <dgm:t>
        <a:bodyPr/>
        <a:lstStyle/>
        <a:p>
          <a:pPr rtl="0"/>
          <a:r>
            <a:rPr lang="en-US" sz="1400" smtClean="0"/>
            <a:t>Configuration(MasterPassword)</a:t>
          </a:r>
          <a:endParaRPr lang="he-IL" sz="1400"/>
        </a:p>
      </dgm:t>
    </dgm:pt>
    <dgm:pt modelId="{B6BE7900-4837-4FA5-ADD6-5851A56F36F4}" type="parTrans" cxnId="{CDE27CF4-AAA0-41DA-B549-CA1A4B5F3BEF}">
      <dgm:prSet/>
      <dgm:spPr/>
      <dgm:t>
        <a:bodyPr/>
        <a:lstStyle/>
        <a:p>
          <a:endParaRPr lang="en-US"/>
        </a:p>
      </dgm:t>
    </dgm:pt>
    <dgm:pt modelId="{A54893ED-D25D-41BE-9D2B-41F55CA7268E}" type="sibTrans" cxnId="{CDE27CF4-AAA0-41DA-B549-CA1A4B5F3BEF}">
      <dgm:prSet/>
      <dgm:spPr/>
      <dgm:t>
        <a:bodyPr/>
        <a:lstStyle/>
        <a:p>
          <a:endParaRPr lang="en-US"/>
        </a:p>
      </dgm:t>
    </dgm:pt>
    <dgm:pt modelId="{3E0AE898-D4BC-416B-A56B-0EEDF6466057}">
      <dgm:prSet custT="1"/>
      <dgm:spPr/>
      <dgm:t>
        <a:bodyPr/>
        <a:lstStyle/>
        <a:p>
          <a:pPr rtl="0"/>
          <a:r>
            <a:rPr lang="en-US" sz="1400" smtClean="0"/>
            <a:t>createFiles(MasterPassword)</a:t>
          </a:r>
          <a:endParaRPr lang="he-IL" sz="1400"/>
        </a:p>
      </dgm:t>
    </dgm:pt>
    <dgm:pt modelId="{6F76EDD5-854F-47EA-BB32-89912D21894A}" type="parTrans" cxnId="{10AC9188-A75E-4B00-AFBD-10076389C388}">
      <dgm:prSet/>
      <dgm:spPr/>
      <dgm:t>
        <a:bodyPr/>
        <a:lstStyle/>
        <a:p>
          <a:endParaRPr lang="en-US"/>
        </a:p>
      </dgm:t>
    </dgm:pt>
    <dgm:pt modelId="{69EA1E2B-9E0D-4EDB-B6C1-ABFDCC4AD789}" type="sibTrans" cxnId="{10AC9188-A75E-4B00-AFBD-10076389C388}">
      <dgm:prSet/>
      <dgm:spPr/>
      <dgm:t>
        <a:bodyPr/>
        <a:lstStyle/>
        <a:p>
          <a:endParaRPr lang="en-US"/>
        </a:p>
      </dgm:t>
    </dgm:pt>
    <dgm:pt modelId="{B01242A9-BDFF-4B05-A1B5-A369342D5C36}">
      <dgm:prSet custT="1"/>
      <dgm:spPr/>
      <dgm:t>
        <a:bodyPr/>
        <a:lstStyle/>
        <a:p>
          <a:pPr rtl="0"/>
          <a:r>
            <a:rPr lang="en-US" sz="1400" smtClean="0"/>
            <a:t>getmClipBoardSleepTime()</a:t>
          </a:r>
          <a:endParaRPr lang="he-IL" sz="1400"/>
        </a:p>
      </dgm:t>
    </dgm:pt>
    <dgm:pt modelId="{7ACAC29E-9A20-423B-92AF-5F50FE6F5E5E}" type="parTrans" cxnId="{DF2E9E1C-E0AF-4AC8-B400-C6361430A319}">
      <dgm:prSet/>
      <dgm:spPr/>
      <dgm:t>
        <a:bodyPr/>
        <a:lstStyle/>
        <a:p>
          <a:endParaRPr lang="en-US"/>
        </a:p>
      </dgm:t>
    </dgm:pt>
    <dgm:pt modelId="{FB9554A1-6227-4C3E-B80F-59B2AC2BD47B}" type="sibTrans" cxnId="{DF2E9E1C-E0AF-4AC8-B400-C6361430A319}">
      <dgm:prSet/>
      <dgm:spPr/>
      <dgm:t>
        <a:bodyPr/>
        <a:lstStyle/>
        <a:p>
          <a:endParaRPr lang="en-US"/>
        </a:p>
      </dgm:t>
    </dgm:pt>
    <dgm:pt modelId="{747F3DCC-0815-43B1-B996-8B9993C37106}">
      <dgm:prSet custT="1"/>
      <dgm:spPr/>
      <dgm:t>
        <a:bodyPr/>
        <a:lstStyle/>
        <a:p>
          <a:pPr rtl="0"/>
          <a:r>
            <a:rPr lang="en-US" sz="1400" smtClean="0"/>
            <a:t>getmKeyFile()</a:t>
          </a:r>
          <a:endParaRPr lang="he-IL" sz="1400"/>
        </a:p>
      </dgm:t>
    </dgm:pt>
    <dgm:pt modelId="{E4FE4155-3AA5-47AB-83C8-4FBF7ED2DFFF}" type="parTrans" cxnId="{C2F1D14B-F081-4464-925A-84B921380E6E}">
      <dgm:prSet/>
      <dgm:spPr/>
      <dgm:t>
        <a:bodyPr/>
        <a:lstStyle/>
        <a:p>
          <a:endParaRPr lang="en-US"/>
        </a:p>
      </dgm:t>
    </dgm:pt>
    <dgm:pt modelId="{3A38C4B7-C802-4FA4-80CC-753C52E9C6A6}" type="sibTrans" cxnId="{C2F1D14B-F081-4464-925A-84B921380E6E}">
      <dgm:prSet/>
      <dgm:spPr/>
      <dgm:t>
        <a:bodyPr/>
        <a:lstStyle/>
        <a:p>
          <a:endParaRPr lang="en-US"/>
        </a:p>
      </dgm:t>
    </dgm:pt>
    <dgm:pt modelId="{AB628785-52B2-4F89-90B4-94260BD70775}">
      <dgm:prSet custT="1"/>
      <dgm:spPr/>
      <dgm:t>
        <a:bodyPr/>
        <a:lstStyle/>
        <a:p>
          <a:pPr rtl="0"/>
          <a:r>
            <a:rPr lang="en-US" sz="1400" smtClean="0"/>
            <a:t>getmLastConnectionStat()</a:t>
          </a:r>
          <a:endParaRPr lang="he-IL" sz="1400"/>
        </a:p>
      </dgm:t>
    </dgm:pt>
    <dgm:pt modelId="{7AD8AE31-D1C6-4926-8FE3-9D8F3F99CD07}" type="parTrans" cxnId="{65B22F90-45EF-4D2C-82B0-9274226AAE66}">
      <dgm:prSet/>
      <dgm:spPr/>
      <dgm:t>
        <a:bodyPr/>
        <a:lstStyle/>
        <a:p>
          <a:endParaRPr lang="en-US"/>
        </a:p>
      </dgm:t>
    </dgm:pt>
    <dgm:pt modelId="{1A098EA7-48D4-42CD-8560-547EF9AD404F}" type="sibTrans" cxnId="{65B22F90-45EF-4D2C-82B0-9274226AAE66}">
      <dgm:prSet/>
      <dgm:spPr/>
      <dgm:t>
        <a:bodyPr/>
        <a:lstStyle/>
        <a:p>
          <a:endParaRPr lang="en-US"/>
        </a:p>
      </dgm:t>
    </dgm:pt>
    <dgm:pt modelId="{E6177C13-FB46-4B46-B847-650BB87E34EA}">
      <dgm:prSet custT="1"/>
      <dgm:spPr/>
      <dgm:t>
        <a:bodyPr/>
        <a:lstStyle/>
        <a:p>
          <a:pPr rtl="0"/>
          <a:r>
            <a:rPr lang="en-US" sz="1400" smtClean="0"/>
            <a:t>getmLastDbPath()</a:t>
          </a:r>
          <a:endParaRPr lang="he-IL" sz="1400"/>
        </a:p>
      </dgm:t>
    </dgm:pt>
    <dgm:pt modelId="{85AA6075-AEBE-4EE8-8647-B358E9FD7292}" type="parTrans" cxnId="{A495EBB7-DE20-49C0-9B3B-BE2BDF3D42EC}">
      <dgm:prSet/>
      <dgm:spPr/>
      <dgm:t>
        <a:bodyPr/>
        <a:lstStyle/>
        <a:p>
          <a:endParaRPr lang="en-US"/>
        </a:p>
      </dgm:t>
    </dgm:pt>
    <dgm:pt modelId="{C651AA6C-7951-4DA8-A48F-444021BED289}" type="sibTrans" cxnId="{A495EBB7-DE20-49C0-9B3B-BE2BDF3D42EC}">
      <dgm:prSet/>
      <dgm:spPr/>
      <dgm:t>
        <a:bodyPr/>
        <a:lstStyle/>
        <a:p>
          <a:endParaRPr lang="en-US"/>
        </a:p>
      </dgm:t>
    </dgm:pt>
    <dgm:pt modelId="{99D71350-E5D2-44C7-A90A-EE74B3D3B8DE}">
      <dgm:prSet custT="1"/>
      <dgm:spPr/>
      <dgm:t>
        <a:bodyPr/>
        <a:lstStyle/>
        <a:p>
          <a:pPr rtl="0"/>
          <a:r>
            <a:rPr lang="en-US" sz="1400" smtClean="0"/>
            <a:t>getmLockAfterTime()</a:t>
          </a:r>
          <a:endParaRPr lang="he-IL" sz="1400"/>
        </a:p>
      </dgm:t>
    </dgm:pt>
    <dgm:pt modelId="{6BE97CB3-C09F-4CC3-9A7F-ACB656895B7F}" type="parTrans" cxnId="{63E66985-A14C-413E-BAC2-32E353E44B54}">
      <dgm:prSet/>
      <dgm:spPr/>
      <dgm:t>
        <a:bodyPr/>
        <a:lstStyle/>
        <a:p>
          <a:endParaRPr lang="en-US"/>
        </a:p>
      </dgm:t>
    </dgm:pt>
    <dgm:pt modelId="{E4F24CE0-72D3-4465-914C-F88445ED913E}" type="sibTrans" cxnId="{63E66985-A14C-413E-BAC2-32E353E44B54}">
      <dgm:prSet/>
      <dgm:spPr/>
      <dgm:t>
        <a:bodyPr/>
        <a:lstStyle/>
        <a:p>
          <a:endParaRPr lang="en-US"/>
        </a:p>
      </dgm:t>
    </dgm:pt>
    <dgm:pt modelId="{121C0E17-19CF-46E2-9802-975EAFE69662}">
      <dgm:prSet custT="1"/>
      <dgm:spPr/>
      <dgm:t>
        <a:bodyPr/>
        <a:lstStyle/>
        <a:p>
          <a:pPr rtl="0"/>
          <a:r>
            <a:rPr lang="en-US" sz="1400" smtClean="0"/>
            <a:t>getmPassword()</a:t>
          </a:r>
          <a:endParaRPr lang="he-IL" sz="1400"/>
        </a:p>
      </dgm:t>
    </dgm:pt>
    <dgm:pt modelId="{C5FBE229-099D-44FE-B6F6-474E33E5C270}" type="parTrans" cxnId="{CED28960-9AFA-43A8-9347-5CB87E0AC309}">
      <dgm:prSet/>
      <dgm:spPr/>
      <dgm:t>
        <a:bodyPr/>
        <a:lstStyle/>
        <a:p>
          <a:endParaRPr lang="en-US"/>
        </a:p>
      </dgm:t>
    </dgm:pt>
    <dgm:pt modelId="{3354C98A-FD2F-46DA-A3BC-BC2693FF5FFB}" type="sibTrans" cxnId="{CED28960-9AFA-43A8-9347-5CB87E0AC309}">
      <dgm:prSet/>
      <dgm:spPr/>
      <dgm:t>
        <a:bodyPr/>
        <a:lstStyle/>
        <a:p>
          <a:endParaRPr lang="en-US"/>
        </a:p>
      </dgm:t>
    </dgm:pt>
    <dgm:pt modelId="{031FC2FE-8E61-425C-B2CD-7121798D3391}">
      <dgm:prSet custT="1"/>
      <dgm:spPr/>
      <dgm:t>
        <a:bodyPr/>
        <a:lstStyle/>
        <a:p>
          <a:pPr rtl="0"/>
          <a:r>
            <a:rPr lang="en-US" sz="1400" smtClean="0"/>
            <a:t>getmPrivatekey()</a:t>
          </a:r>
          <a:endParaRPr lang="he-IL" sz="1400"/>
        </a:p>
      </dgm:t>
    </dgm:pt>
    <dgm:pt modelId="{8E16BC22-C0CA-427D-8FF5-CD6ED513AC3B}" type="parTrans" cxnId="{FC06C9C3-03E3-4FA3-B704-91BF9CBC2128}">
      <dgm:prSet/>
      <dgm:spPr/>
      <dgm:t>
        <a:bodyPr/>
        <a:lstStyle/>
        <a:p>
          <a:endParaRPr lang="en-US"/>
        </a:p>
      </dgm:t>
    </dgm:pt>
    <dgm:pt modelId="{3F804CA4-A144-4259-9D7C-6E4CCCEF35B1}" type="sibTrans" cxnId="{FC06C9C3-03E3-4FA3-B704-91BF9CBC2128}">
      <dgm:prSet/>
      <dgm:spPr/>
      <dgm:t>
        <a:bodyPr/>
        <a:lstStyle/>
        <a:p>
          <a:endParaRPr lang="en-US"/>
        </a:p>
      </dgm:t>
    </dgm:pt>
    <dgm:pt modelId="{93ACFF05-8779-4911-ACDD-A6E199873D5F}">
      <dgm:prSet custT="1"/>
      <dgm:spPr/>
      <dgm:t>
        <a:bodyPr/>
        <a:lstStyle/>
        <a:p>
          <a:pPr rtl="0"/>
          <a:r>
            <a:rPr lang="en-US" sz="1400" smtClean="0"/>
            <a:t>getmSid()</a:t>
          </a:r>
          <a:endParaRPr lang="he-IL" sz="1400"/>
        </a:p>
      </dgm:t>
    </dgm:pt>
    <dgm:pt modelId="{914173F2-E661-4443-BC37-48732E657C1C}" type="parTrans" cxnId="{78DB8E90-1F15-46C1-900C-08C9910031A1}">
      <dgm:prSet/>
      <dgm:spPr/>
      <dgm:t>
        <a:bodyPr/>
        <a:lstStyle/>
        <a:p>
          <a:endParaRPr lang="en-US"/>
        </a:p>
      </dgm:t>
    </dgm:pt>
    <dgm:pt modelId="{4858FB42-894C-4310-B172-9D202D33E8B8}" type="sibTrans" cxnId="{78DB8E90-1F15-46C1-900C-08C9910031A1}">
      <dgm:prSet/>
      <dgm:spPr/>
      <dgm:t>
        <a:bodyPr/>
        <a:lstStyle/>
        <a:p>
          <a:endParaRPr lang="en-US"/>
        </a:p>
      </dgm:t>
    </dgm:pt>
    <dgm:pt modelId="{42C0678A-D005-4C17-B6CA-BC59922E84FD}">
      <dgm:prSet custT="1"/>
      <dgm:spPr/>
      <dgm:t>
        <a:bodyPr/>
        <a:lstStyle/>
        <a:p>
          <a:pPr rtl="0"/>
          <a:r>
            <a:rPr lang="en-US" sz="1400" smtClean="0"/>
            <a:t>getmXmlFile()</a:t>
          </a:r>
          <a:endParaRPr lang="he-IL" sz="1400"/>
        </a:p>
      </dgm:t>
    </dgm:pt>
    <dgm:pt modelId="{6E2D416F-E47E-4A9A-9E68-1BF0BB12635D}" type="parTrans" cxnId="{CADC78A5-9D72-48BB-901C-65B2E8F62414}">
      <dgm:prSet/>
      <dgm:spPr/>
      <dgm:t>
        <a:bodyPr/>
        <a:lstStyle/>
        <a:p>
          <a:endParaRPr lang="en-US"/>
        </a:p>
      </dgm:t>
    </dgm:pt>
    <dgm:pt modelId="{D2E1400A-8440-49DA-8C74-9CC23632E18F}" type="sibTrans" cxnId="{CADC78A5-9D72-48BB-901C-65B2E8F62414}">
      <dgm:prSet/>
      <dgm:spPr/>
      <dgm:t>
        <a:bodyPr/>
        <a:lstStyle/>
        <a:p>
          <a:endParaRPr lang="en-US"/>
        </a:p>
      </dgm:t>
    </dgm:pt>
    <dgm:pt modelId="{D326395F-ED8E-4343-866B-8657F496B1C6}">
      <dgm:prSet custT="1"/>
      <dgm:spPr/>
      <dgm:t>
        <a:bodyPr/>
        <a:lstStyle/>
        <a:p>
          <a:pPr rtl="0"/>
          <a:r>
            <a:rPr lang="en-US" sz="1400" smtClean="0"/>
            <a:t>importFiles()</a:t>
          </a:r>
          <a:endParaRPr lang="he-IL" sz="1400"/>
        </a:p>
      </dgm:t>
    </dgm:pt>
    <dgm:pt modelId="{6E95E32C-F79A-4471-A846-6C7A50BBAD02}" type="parTrans" cxnId="{FC2E2999-1E69-409A-BE2F-229711DC23F0}">
      <dgm:prSet/>
      <dgm:spPr/>
      <dgm:t>
        <a:bodyPr/>
        <a:lstStyle/>
        <a:p>
          <a:endParaRPr lang="en-US"/>
        </a:p>
      </dgm:t>
    </dgm:pt>
    <dgm:pt modelId="{C8C4358E-A4CF-4D6A-BDB3-31576BB57B40}" type="sibTrans" cxnId="{FC2E2999-1E69-409A-BE2F-229711DC23F0}">
      <dgm:prSet/>
      <dgm:spPr/>
      <dgm:t>
        <a:bodyPr/>
        <a:lstStyle/>
        <a:p>
          <a:endParaRPr lang="en-US"/>
        </a:p>
      </dgm:t>
    </dgm:pt>
    <dgm:pt modelId="{82C85806-B0B0-4104-84C3-55446BF03F08}">
      <dgm:prSet custT="1"/>
      <dgm:spPr/>
      <dgm:t>
        <a:bodyPr/>
        <a:lstStyle/>
        <a:p>
          <a:pPr rtl="0"/>
          <a:r>
            <a:rPr lang="en-US" sz="1400" smtClean="0"/>
            <a:t>setmClipBoardSleepTime(int)</a:t>
          </a:r>
          <a:endParaRPr lang="he-IL" sz="1400"/>
        </a:p>
      </dgm:t>
    </dgm:pt>
    <dgm:pt modelId="{4D755683-C377-4623-A69C-A1612B55A62D}" type="parTrans" cxnId="{58B2CAB2-6118-4944-AAB5-BD45AC298436}">
      <dgm:prSet/>
      <dgm:spPr/>
      <dgm:t>
        <a:bodyPr/>
        <a:lstStyle/>
        <a:p>
          <a:endParaRPr lang="en-US"/>
        </a:p>
      </dgm:t>
    </dgm:pt>
    <dgm:pt modelId="{8EECACA7-753D-48AD-BD23-BD0B50BBF485}" type="sibTrans" cxnId="{58B2CAB2-6118-4944-AAB5-BD45AC298436}">
      <dgm:prSet/>
      <dgm:spPr/>
      <dgm:t>
        <a:bodyPr/>
        <a:lstStyle/>
        <a:p>
          <a:endParaRPr lang="en-US"/>
        </a:p>
      </dgm:t>
    </dgm:pt>
    <dgm:pt modelId="{7609D9B8-E4D3-4569-A1F9-7548138629F2}">
      <dgm:prSet custT="1"/>
      <dgm:spPr/>
      <dgm:t>
        <a:bodyPr/>
        <a:lstStyle/>
        <a:p>
          <a:pPr rtl="0"/>
          <a:r>
            <a:rPr lang="en-US" sz="1400" smtClean="0"/>
            <a:t>setmKeyFile(String)</a:t>
          </a:r>
          <a:endParaRPr lang="he-IL" sz="1400"/>
        </a:p>
      </dgm:t>
    </dgm:pt>
    <dgm:pt modelId="{0558FFC2-CEA8-45D2-ADE1-11527ECE5AA5}" type="parTrans" cxnId="{090C1771-3075-4412-AE66-5BABDD788C22}">
      <dgm:prSet/>
      <dgm:spPr/>
      <dgm:t>
        <a:bodyPr/>
        <a:lstStyle/>
        <a:p>
          <a:endParaRPr lang="en-US"/>
        </a:p>
      </dgm:t>
    </dgm:pt>
    <dgm:pt modelId="{E9E6FE36-8A20-436D-A647-FB3B1BF2BFB8}" type="sibTrans" cxnId="{090C1771-3075-4412-AE66-5BABDD788C22}">
      <dgm:prSet/>
      <dgm:spPr/>
      <dgm:t>
        <a:bodyPr/>
        <a:lstStyle/>
        <a:p>
          <a:endParaRPr lang="en-US"/>
        </a:p>
      </dgm:t>
    </dgm:pt>
    <dgm:pt modelId="{92F09430-C247-47D7-94D6-4BE2BCA5130F}">
      <dgm:prSet custT="1"/>
      <dgm:spPr/>
      <dgm:t>
        <a:bodyPr/>
        <a:lstStyle/>
        <a:p>
          <a:pPr rtl="0"/>
          <a:r>
            <a:rPr lang="en-US" sz="1400" smtClean="0"/>
            <a:t>setmLastConnectionStat(int)</a:t>
          </a:r>
          <a:endParaRPr lang="he-IL" sz="1400"/>
        </a:p>
      </dgm:t>
    </dgm:pt>
    <dgm:pt modelId="{A92F4D80-AC8F-4DB9-8BB0-5189F5FE4D11}" type="parTrans" cxnId="{B09AC980-A4DF-4A5C-822A-D235AF2ED7A2}">
      <dgm:prSet/>
      <dgm:spPr/>
      <dgm:t>
        <a:bodyPr/>
        <a:lstStyle/>
        <a:p>
          <a:endParaRPr lang="en-US"/>
        </a:p>
      </dgm:t>
    </dgm:pt>
    <dgm:pt modelId="{F53FB688-F489-4CD4-8249-E0B3F449E6EB}" type="sibTrans" cxnId="{B09AC980-A4DF-4A5C-822A-D235AF2ED7A2}">
      <dgm:prSet/>
      <dgm:spPr/>
      <dgm:t>
        <a:bodyPr/>
        <a:lstStyle/>
        <a:p>
          <a:endParaRPr lang="en-US"/>
        </a:p>
      </dgm:t>
    </dgm:pt>
    <dgm:pt modelId="{5E2785BF-71DE-4F97-809A-CB9F9D72260A}">
      <dgm:prSet custT="1"/>
      <dgm:spPr/>
      <dgm:t>
        <a:bodyPr/>
        <a:lstStyle/>
        <a:p>
          <a:pPr rtl="0"/>
          <a:r>
            <a:rPr lang="en-US" sz="1400" smtClean="0"/>
            <a:t>setmLastDbPath(String)</a:t>
          </a:r>
          <a:endParaRPr lang="he-IL" sz="1400"/>
        </a:p>
      </dgm:t>
    </dgm:pt>
    <dgm:pt modelId="{8EC6580B-5CF4-49F6-A597-9FDE24DC9AA2}" type="parTrans" cxnId="{5F6DD16D-2530-4B09-B6E2-0EA10B34DDC4}">
      <dgm:prSet/>
      <dgm:spPr/>
      <dgm:t>
        <a:bodyPr/>
        <a:lstStyle/>
        <a:p>
          <a:endParaRPr lang="en-US"/>
        </a:p>
      </dgm:t>
    </dgm:pt>
    <dgm:pt modelId="{948E50AA-ABF1-4FB5-8200-78ACF4D5C859}" type="sibTrans" cxnId="{5F6DD16D-2530-4B09-B6E2-0EA10B34DDC4}">
      <dgm:prSet/>
      <dgm:spPr/>
      <dgm:t>
        <a:bodyPr/>
        <a:lstStyle/>
        <a:p>
          <a:endParaRPr lang="en-US"/>
        </a:p>
      </dgm:t>
    </dgm:pt>
    <dgm:pt modelId="{253BB6CB-B485-44C3-A4D4-B89D54AE3045}">
      <dgm:prSet custT="1"/>
      <dgm:spPr/>
      <dgm:t>
        <a:bodyPr/>
        <a:lstStyle/>
        <a:p>
          <a:pPr rtl="0"/>
          <a:r>
            <a:rPr lang="en-US" sz="1400" smtClean="0"/>
            <a:t>setmLockAfterTime(int)</a:t>
          </a:r>
          <a:endParaRPr lang="he-IL" sz="1400"/>
        </a:p>
      </dgm:t>
    </dgm:pt>
    <dgm:pt modelId="{39D6F762-6AE0-4BBB-98B8-1F2CA13265CB}" type="parTrans" cxnId="{5AF77CD6-E013-456A-ABB5-E9D68098A981}">
      <dgm:prSet/>
      <dgm:spPr/>
      <dgm:t>
        <a:bodyPr/>
        <a:lstStyle/>
        <a:p>
          <a:endParaRPr lang="en-US"/>
        </a:p>
      </dgm:t>
    </dgm:pt>
    <dgm:pt modelId="{D4BA71B6-952F-4F9B-AAC6-C918FB837022}" type="sibTrans" cxnId="{5AF77CD6-E013-456A-ABB5-E9D68098A981}">
      <dgm:prSet/>
      <dgm:spPr/>
      <dgm:t>
        <a:bodyPr/>
        <a:lstStyle/>
        <a:p>
          <a:endParaRPr lang="en-US"/>
        </a:p>
      </dgm:t>
    </dgm:pt>
    <dgm:pt modelId="{B014C43B-B628-4FE2-9676-DD092E7C7C0F}">
      <dgm:prSet custT="1"/>
      <dgm:spPr/>
      <dgm:t>
        <a:bodyPr/>
        <a:lstStyle/>
        <a:p>
          <a:pPr rtl="0"/>
          <a:r>
            <a:rPr lang="en-US" sz="1400" smtClean="0"/>
            <a:t>setmPassword(String)</a:t>
          </a:r>
          <a:endParaRPr lang="he-IL" sz="1400"/>
        </a:p>
      </dgm:t>
    </dgm:pt>
    <dgm:pt modelId="{1E25EC67-255E-4333-A343-42ED70AB6C07}" type="parTrans" cxnId="{6A3AC2E6-D65E-4464-9727-E972B324D4DA}">
      <dgm:prSet/>
      <dgm:spPr/>
      <dgm:t>
        <a:bodyPr/>
        <a:lstStyle/>
        <a:p>
          <a:endParaRPr lang="en-US"/>
        </a:p>
      </dgm:t>
    </dgm:pt>
    <dgm:pt modelId="{9D69CE61-7618-4600-8ABE-E04024B3D2B4}" type="sibTrans" cxnId="{6A3AC2E6-D65E-4464-9727-E972B324D4DA}">
      <dgm:prSet/>
      <dgm:spPr/>
      <dgm:t>
        <a:bodyPr/>
        <a:lstStyle/>
        <a:p>
          <a:endParaRPr lang="en-US"/>
        </a:p>
      </dgm:t>
    </dgm:pt>
    <dgm:pt modelId="{BE188CDF-6544-4CA4-B93E-0B9D57AEC596}">
      <dgm:prSet custT="1"/>
      <dgm:spPr/>
      <dgm:t>
        <a:bodyPr/>
        <a:lstStyle/>
        <a:p>
          <a:pPr rtl="0"/>
          <a:r>
            <a:rPr lang="en-US" sz="1400" smtClean="0"/>
            <a:t>setmPrivatekey(String)</a:t>
          </a:r>
          <a:endParaRPr lang="he-IL" sz="1400"/>
        </a:p>
      </dgm:t>
    </dgm:pt>
    <dgm:pt modelId="{D335DC73-3B87-470F-852E-C0B3E583D989}" type="parTrans" cxnId="{97F49BA5-C614-4CC6-80CE-5E422FCC6D70}">
      <dgm:prSet/>
      <dgm:spPr/>
      <dgm:t>
        <a:bodyPr/>
        <a:lstStyle/>
        <a:p>
          <a:endParaRPr lang="en-US"/>
        </a:p>
      </dgm:t>
    </dgm:pt>
    <dgm:pt modelId="{755813BA-5F49-4D00-8D7F-DCC7697371D4}" type="sibTrans" cxnId="{97F49BA5-C614-4CC6-80CE-5E422FCC6D70}">
      <dgm:prSet/>
      <dgm:spPr/>
      <dgm:t>
        <a:bodyPr/>
        <a:lstStyle/>
        <a:p>
          <a:endParaRPr lang="en-US"/>
        </a:p>
      </dgm:t>
    </dgm:pt>
    <dgm:pt modelId="{4491BCFD-B4B2-4846-A311-14CD97070963}">
      <dgm:prSet custT="1"/>
      <dgm:spPr/>
      <dgm:t>
        <a:bodyPr/>
        <a:lstStyle/>
        <a:p>
          <a:pPr rtl="0"/>
          <a:r>
            <a:rPr lang="en-US" sz="1400" smtClean="0"/>
            <a:t>setmSid(String)</a:t>
          </a:r>
          <a:endParaRPr lang="he-IL" sz="1400"/>
        </a:p>
      </dgm:t>
    </dgm:pt>
    <dgm:pt modelId="{98E88F78-E5A9-4771-9DD8-1CB0C4303778}" type="parTrans" cxnId="{F55F3CA6-F27B-4171-A986-CBDD38D4A229}">
      <dgm:prSet/>
      <dgm:spPr/>
      <dgm:t>
        <a:bodyPr/>
        <a:lstStyle/>
        <a:p>
          <a:endParaRPr lang="en-US"/>
        </a:p>
      </dgm:t>
    </dgm:pt>
    <dgm:pt modelId="{D4957E84-A8A6-4729-AB6D-6F6A3C338812}" type="sibTrans" cxnId="{F55F3CA6-F27B-4171-A986-CBDD38D4A229}">
      <dgm:prSet/>
      <dgm:spPr/>
      <dgm:t>
        <a:bodyPr/>
        <a:lstStyle/>
        <a:p>
          <a:endParaRPr lang="en-US"/>
        </a:p>
      </dgm:t>
    </dgm:pt>
    <dgm:pt modelId="{FDC60C7E-3BF1-452F-A534-1C72B688A7CD}">
      <dgm:prSet custT="1"/>
      <dgm:spPr/>
      <dgm:t>
        <a:bodyPr/>
        <a:lstStyle/>
        <a:p>
          <a:pPr rtl="0"/>
          <a:r>
            <a:rPr lang="en-US" sz="1400" dirty="0" smtClean="0"/>
            <a:t>setmXmlFile(File)</a:t>
          </a:r>
          <a:endParaRPr lang="he-IL" sz="1400" dirty="0"/>
        </a:p>
      </dgm:t>
    </dgm:pt>
    <dgm:pt modelId="{73904C5E-7B67-4709-860B-95459228D204}" type="parTrans" cxnId="{46F97A4C-2AFD-484D-9121-FE256A8C54B2}">
      <dgm:prSet/>
      <dgm:spPr/>
      <dgm:t>
        <a:bodyPr/>
        <a:lstStyle/>
        <a:p>
          <a:endParaRPr lang="en-US"/>
        </a:p>
      </dgm:t>
    </dgm:pt>
    <dgm:pt modelId="{FDB26CF9-0CDC-4CBE-B235-E56D69348F68}" type="sibTrans" cxnId="{46F97A4C-2AFD-484D-9121-FE256A8C54B2}">
      <dgm:prSet/>
      <dgm:spPr/>
      <dgm:t>
        <a:bodyPr/>
        <a:lstStyle/>
        <a:p>
          <a:endParaRPr lang="en-US"/>
        </a:p>
      </dgm:t>
    </dgm:pt>
    <dgm:pt modelId="{7C438223-67D2-4F8E-80D5-249EA72074C7}" type="pres">
      <dgm:prSet presAssocID="{8DDFD69E-A690-4191-B169-E0954D1F80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860B8-A21B-462C-AA82-F9D01069111D}" type="pres">
      <dgm:prSet presAssocID="{A188BB1C-8C96-4913-938C-A3298FD04C5A}" presName="parentText" presStyleLbl="node1" presStyleIdx="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C2129-F5F9-4347-BECD-85C94A624E46}" type="pres">
      <dgm:prSet presAssocID="{A54893ED-D25D-41BE-9D2B-41F55CA7268E}" presName="spacer" presStyleCnt="0"/>
      <dgm:spPr/>
    </dgm:pt>
    <dgm:pt modelId="{383AAD42-8F5B-4695-A96B-54AAA0FA02F6}" type="pres">
      <dgm:prSet presAssocID="{3E0AE898-D4BC-416B-A56B-0EEDF6466057}" presName="parentText" presStyleLbl="node1" presStyleIdx="1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8A0DA-23EF-4885-98FC-41B0AA5F5CF9}" type="pres">
      <dgm:prSet presAssocID="{69EA1E2B-9E0D-4EDB-B6C1-ABFDCC4AD789}" presName="spacer" presStyleCnt="0"/>
      <dgm:spPr/>
    </dgm:pt>
    <dgm:pt modelId="{076A4BD3-A3E5-401F-9DE1-C8CA2648BB0F}" type="pres">
      <dgm:prSet presAssocID="{B01242A9-BDFF-4B05-A1B5-A369342D5C36}" presName="parentText" presStyleLbl="node1" presStyleIdx="2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8F3B7-2AA8-4FA2-A718-9154034419B7}" type="pres">
      <dgm:prSet presAssocID="{FB9554A1-6227-4C3E-B80F-59B2AC2BD47B}" presName="spacer" presStyleCnt="0"/>
      <dgm:spPr/>
    </dgm:pt>
    <dgm:pt modelId="{DCA21FEC-C584-42C4-9A7E-46BF7F83DCB7}" type="pres">
      <dgm:prSet presAssocID="{747F3DCC-0815-43B1-B996-8B9993C37106}" presName="parentText" presStyleLbl="node1" presStyleIdx="3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A1385-697F-4CA9-82AD-71BBBE56523B}" type="pres">
      <dgm:prSet presAssocID="{3A38C4B7-C802-4FA4-80CC-753C52E9C6A6}" presName="spacer" presStyleCnt="0"/>
      <dgm:spPr/>
    </dgm:pt>
    <dgm:pt modelId="{4004ED85-B8BD-43F6-A378-47E99291C7A2}" type="pres">
      <dgm:prSet presAssocID="{AB628785-52B2-4F89-90B4-94260BD70775}" presName="parentText" presStyleLbl="node1" presStyleIdx="4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279BB-FC8F-4930-927B-99737D202919}" type="pres">
      <dgm:prSet presAssocID="{1A098EA7-48D4-42CD-8560-547EF9AD404F}" presName="spacer" presStyleCnt="0"/>
      <dgm:spPr/>
    </dgm:pt>
    <dgm:pt modelId="{AF2ADC69-3133-40E9-8783-C337F5901771}" type="pres">
      <dgm:prSet presAssocID="{E6177C13-FB46-4B46-B847-650BB87E34EA}" presName="parentText" presStyleLbl="node1" presStyleIdx="5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2DBD8-C3B7-4B5E-B68A-88ADB60EAE5D}" type="pres">
      <dgm:prSet presAssocID="{C651AA6C-7951-4DA8-A48F-444021BED289}" presName="spacer" presStyleCnt="0"/>
      <dgm:spPr/>
    </dgm:pt>
    <dgm:pt modelId="{234CEDBC-6919-48A3-8F06-4D6381A29240}" type="pres">
      <dgm:prSet presAssocID="{99D71350-E5D2-44C7-A90A-EE74B3D3B8DE}" presName="parentText" presStyleLbl="node1" presStyleIdx="6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8AA6F-4F42-4089-9EC0-3F1A411A1356}" type="pres">
      <dgm:prSet presAssocID="{E4F24CE0-72D3-4465-914C-F88445ED913E}" presName="spacer" presStyleCnt="0"/>
      <dgm:spPr/>
    </dgm:pt>
    <dgm:pt modelId="{F080C478-AF70-463B-A121-27827A5C5AF2}" type="pres">
      <dgm:prSet presAssocID="{121C0E17-19CF-46E2-9802-975EAFE69662}" presName="parentText" presStyleLbl="node1" presStyleIdx="7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FEFF0-ADDC-4DA2-B1A6-903E4DC83819}" type="pres">
      <dgm:prSet presAssocID="{3354C98A-FD2F-46DA-A3BC-BC2693FF5FFB}" presName="spacer" presStyleCnt="0"/>
      <dgm:spPr/>
    </dgm:pt>
    <dgm:pt modelId="{95CB24F0-06BE-4E1E-A7AE-DBA506BBBFA2}" type="pres">
      <dgm:prSet presAssocID="{031FC2FE-8E61-425C-B2CD-7121798D3391}" presName="parentText" presStyleLbl="node1" presStyleIdx="8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A63E0-251D-4461-A723-1B6090C97E0D}" type="pres">
      <dgm:prSet presAssocID="{3F804CA4-A144-4259-9D7C-6E4CCCEF35B1}" presName="spacer" presStyleCnt="0"/>
      <dgm:spPr/>
    </dgm:pt>
    <dgm:pt modelId="{15CA97E8-9CC9-4DEF-B538-2D81FBC1A18A}" type="pres">
      <dgm:prSet presAssocID="{93ACFF05-8779-4911-ACDD-A6E199873D5F}" presName="parentText" presStyleLbl="node1" presStyleIdx="9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42A2-D567-4A05-9C50-FE40B433CF27}" type="pres">
      <dgm:prSet presAssocID="{4858FB42-894C-4310-B172-9D202D33E8B8}" presName="spacer" presStyleCnt="0"/>
      <dgm:spPr/>
    </dgm:pt>
    <dgm:pt modelId="{F9F84EBB-E44D-4382-8AD9-1485052AF8A5}" type="pres">
      <dgm:prSet presAssocID="{42C0678A-D005-4C17-B6CA-BC59922E84FD}" presName="parentText" presStyleLbl="node1" presStyleIdx="1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30B7A-7135-4A1C-ACC2-750D5FB14AC2}" type="pres">
      <dgm:prSet presAssocID="{D2E1400A-8440-49DA-8C74-9CC23632E18F}" presName="spacer" presStyleCnt="0"/>
      <dgm:spPr/>
    </dgm:pt>
    <dgm:pt modelId="{5447B63F-DA9D-4D29-850A-2DBA2594C765}" type="pres">
      <dgm:prSet presAssocID="{D326395F-ED8E-4343-866B-8657F496B1C6}" presName="parentText" presStyleLbl="node1" presStyleIdx="11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43199-10C4-4379-8B8C-1A309A53385F}" type="pres">
      <dgm:prSet presAssocID="{C8C4358E-A4CF-4D6A-BDB3-31576BB57B40}" presName="spacer" presStyleCnt="0"/>
      <dgm:spPr/>
    </dgm:pt>
    <dgm:pt modelId="{727B79E2-082C-4E52-BA0F-94E91AE3FB83}" type="pres">
      <dgm:prSet presAssocID="{82C85806-B0B0-4104-84C3-55446BF03F08}" presName="parentText" presStyleLbl="node1" presStyleIdx="12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83220-706E-4249-B78C-88C067711A9F}" type="pres">
      <dgm:prSet presAssocID="{8EECACA7-753D-48AD-BD23-BD0B50BBF485}" presName="spacer" presStyleCnt="0"/>
      <dgm:spPr/>
    </dgm:pt>
    <dgm:pt modelId="{9EEF2215-9275-4A3B-AA8B-E28B6D34F7D9}" type="pres">
      <dgm:prSet presAssocID="{7609D9B8-E4D3-4569-A1F9-7548138629F2}" presName="parentText" presStyleLbl="node1" presStyleIdx="13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40F16-05F3-4359-82FD-E203FF7CA2A9}" type="pres">
      <dgm:prSet presAssocID="{E9E6FE36-8A20-436D-A647-FB3B1BF2BFB8}" presName="spacer" presStyleCnt="0"/>
      <dgm:spPr/>
    </dgm:pt>
    <dgm:pt modelId="{9E9485F6-78B5-454D-8EA0-9CBF0B81AEE5}" type="pres">
      <dgm:prSet presAssocID="{92F09430-C247-47D7-94D6-4BE2BCA5130F}" presName="parentText" presStyleLbl="node1" presStyleIdx="14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0AD88-4723-40CD-9156-0AEB0C2A257C}" type="pres">
      <dgm:prSet presAssocID="{F53FB688-F489-4CD4-8249-E0B3F449E6EB}" presName="spacer" presStyleCnt="0"/>
      <dgm:spPr/>
    </dgm:pt>
    <dgm:pt modelId="{7A763856-50F5-41E9-BA94-E157AA9AC77C}" type="pres">
      <dgm:prSet presAssocID="{5E2785BF-71DE-4F97-809A-CB9F9D72260A}" presName="parentText" presStyleLbl="node1" presStyleIdx="15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B549D-FD69-476E-AFB3-CC675DB9BCB5}" type="pres">
      <dgm:prSet presAssocID="{948E50AA-ABF1-4FB5-8200-78ACF4D5C859}" presName="spacer" presStyleCnt="0"/>
      <dgm:spPr/>
    </dgm:pt>
    <dgm:pt modelId="{67BDAF9F-FDC1-40D0-8294-CB392FD6990B}" type="pres">
      <dgm:prSet presAssocID="{253BB6CB-B485-44C3-A4D4-B89D54AE3045}" presName="parentText" presStyleLbl="node1" presStyleIdx="16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4A6FE-3399-43E9-851D-98F05F63A92F}" type="pres">
      <dgm:prSet presAssocID="{D4BA71B6-952F-4F9B-AAC6-C918FB837022}" presName="spacer" presStyleCnt="0"/>
      <dgm:spPr/>
    </dgm:pt>
    <dgm:pt modelId="{E87C0896-DA96-4921-B369-655ACABCD8BF}" type="pres">
      <dgm:prSet presAssocID="{B014C43B-B628-4FE2-9676-DD092E7C7C0F}" presName="parentText" presStyleLbl="node1" presStyleIdx="17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4995D-825A-4F02-A3F6-FDF12DE6E04E}" type="pres">
      <dgm:prSet presAssocID="{9D69CE61-7618-4600-8ABE-E04024B3D2B4}" presName="spacer" presStyleCnt="0"/>
      <dgm:spPr/>
    </dgm:pt>
    <dgm:pt modelId="{03DA2FE8-736F-49DE-9147-3F18576D5E0B}" type="pres">
      <dgm:prSet presAssocID="{BE188CDF-6544-4CA4-B93E-0B9D57AEC596}" presName="parentText" presStyleLbl="node1" presStyleIdx="18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9DC5-973B-46BA-A89F-E63F2A8D074E}" type="pres">
      <dgm:prSet presAssocID="{755813BA-5F49-4D00-8D7F-DCC7697371D4}" presName="spacer" presStyleCnt="0"/>
      <dgm:spPr/>
    </dgm:pt>
    <dgm:pt modelId="{DAD94C6F-0BF5-433F-80DF-7CC7586F1AA2}" type="pres">
      <dgm:prSet presAssocID="{4491BCFD-B4B2-4846-A311-14CD97070963}" presName="parentText" presStyleLbl="node1" presStyleIdx="19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78706-1A5D-42F4-9A59-783A9B45B8CB}" type="pres">
      <dgm:prSet presAssocID="{D4957E84-A8A6-4729-AB6D-6F6A3C338812}" presName="spacer" presStyleCnt="0"/>
      <dgm:spPr/>
    </dgm:pt>
    <dgm:pt modelId="{13898155-BA9A-4D96-AD91-4CDC110EF06F}" type="pres">
      <dgm:prSet presAssocID="{FDC60C7E-3BF1-452F-A534-1C72B688A7CD}" presName="parentText" presStyleLbl="node1" presStyleIdx="20" presStyleCnt="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F3CA6-F27B-4171-A986-CBDD38D4A229}" srcId="{8DDFD69E-A690-4191-B169-E0954D1F8064}" destId="{4491BCFD-B4B2-4846-A311-14CD97070963}" srcOrd="19" destOrd="0" parTransId="{98E88F78-E5A9-4771-9DD8-1CB0C4303778}" sibTransId="{D4957E84-A8A6-4729-AB6D-6F6A3C338812}"/>
    <dgm:cxn modelId="{97F49BA5-C614-4CC6-80CE-5E422FCC6D70}" srcId="{8DDFD69E-A690-4191-B169-E0954D1F8064}" destId="{BE188CDF-6544-4CA4-B93E-0B9D57AEC596}" srcOrd="18" destOrd="0" parTransId="{D335DC73-3B87-470F-852E-C0B3E583D989}" sibTransId="{755813BA-5F49-4D00-8D7F-DCC7697371D4}"/>
    <dgm:cxn modelId="{6A3AC2E6-D65E-4464-9727-E972B324D4DA}" srcId="{8DDFD69E-A690-4191-B169-E0954D1F8064}" destId="{B014C43B-B628-4FE2-9676-DD092E7C7C0F}" srcOrd="17" destOrd="0" parTransId="{1E25EC67-255E-4333-A343-42ED70AB6C07}" sibTransId="{9D69CE61-7618-4600-8ABE-E04024B3D2B4}"/>
    <dgm:cxn modelId="{CDE27CF4-AAA0-41DA-B549-CA1A4B5F3BEF}" srcId="{8DDFD69E-A690-4191-B169-E0954D1F8064}" destId="{A188BB1C-8C96-4913-938C-A3298FD04C5A}" srcOrd="0" destOrd="0" parTransId="{B6BE7900-4837-4FA5-ADD6-5851A56F36F4}" sibTransId="{A54893ED-D25D-41BE-9D2B-41F55CA7268E}"/>
    <dgm:cxn modelId="{5F6DD16D-2530-4B09-B6E2-0EA10B34DDC4}" srcId="{8DDFD69E-A690-4191-B169-E0954D1F8064}" destId="{5E2785BF-71DE-4F97-809A-CB9F9D72260A}" srcOrd="15" destOrd="0" parTransId="{8EC6580B-5CF4-49F6-A597-9FDE24DC9AA2}" sibTransId="{948E50AA-ABF1-4FB5-8200-78ACF4D5C859}"/>
    <dgm:cxn modelId="{614D2C3C-E095-4140-A125-B5D3E0F4FBD8}" type="presOf" srcId="{8DDFD69E-A690-4191-B169-E0954D1F8064}" destId="{7C438223-67D2-4F8E-80D5-249EA72074C7}" srcOrd="0" destOrd="0" presId="urn:microsoft.com/office/officeart/2005/8/layout/vList2"/>
    <dgm:cxn modelId="{0E01CD36-47C8-4B0F-9E0C-21F2E52045DE}" type="presOf" srcId="{BE188CDF-6544-4CA4-B93E-0B9D57AEC596}" destId="{03DA2FE8-736F-49DE-9147-3F18576D5E0B}" srcOrd="0" destOrd="0" presId="urn:microsoft.com/office/officeart/2005/8/layout/vList2"/>
    <dgm:cxn modelId="{DC26639C-61A6-406E-B661-D128FFC6E73A}" type="presOf" srcId="{5E2785BF-71DE-4F97-809A-CB9F9D72260A}" destId="{7A763856-50F5-41E9-BA94-E157AA9AC77C}" srcOrd="0" destOrd="0" presId="urn:microsoft.com/office/officeart/2005/8/layout/vList2"/>
    <dgm:cxn modelId="{EEC47EB3-4244-44BE-8154-475B58C3D814}" type="presOf" srcId="{4491BCFD-B4B2-4846-A311-14CD97070963}" destId="{DAD94C6F-0BF5-433F-80DF-7CC7586F1AA2}" srcOrd="0" destOrd="0" presId="urn:microsoft.com/office/officeart/2005/8/layout/vList2"/>
    <dgm:cxn modelId="{FC06C9C3-03E3-4FA3-B704-91BF9CBC2128}" srcId="{8DDFD69E-A690-4191-B169-E0954D1F8064}" destId="{031FC2FE-8E61-425C-B2CD-7121798D3391}" srcOrd="8" destOrd="0" parTransId="{8E16BC22-C0CA-427D-8FF5-CD6ED513AC3B}" sibTransId="{3F804CA4-A144-4259-9D7C-6E4CCCEF35B1}"/>
    <dgm:cxn modelId="{B09AC980-A4DF-4A5C-822A-D235AF2ED7A2}" srcId="{8DDFD69E-A690-4191-B169-E0954D1F8064}" destId="{92F09430-C247-47D7-94D6-4BE2BCA5130F}" srcOrd="14" destOrd="0" parTransId="{A92F4D80-AC8F-4DB9-8BB0-5189F5FE4D11}" sibTransId="{F53FB688-F489-4CD4-8249-E0B3F449E6EB}"/>
    <dgm:cxn modelId="{95445257-2FDA-4374-9103-10D6165D6D1E}" type="presOf" srcId="{FDC60C7E-3BF1-452F-A534-1C72B688A7CD}" destId="{13898155-BA9A-4D96-AD91-4CDC110EF06F}" srcOrd="0" destOrd="0" presId="urn:microsoft.com/office/officeart/2005/8/layout/vList2"/>
    <dgm:cxn modelId="{29A3EEC4-2CF4-40A5-ADC5-ABECD819171B}" type="presOf" srcId="{42C0678A-D005-4C17-B6CA-BC59922E84FD}" destId="{F9F84EBB-E44D-4382-8AD9-1485052AF8A5}" srcOrd="0" destOrd="0" presId="urn:microsoft.com/office/officeart/2005/8/layout/vList2"/>
    <dgm:cxn modelId="{DF2E9E1C-E0AF-4AC8-B400-C6361430A319}" srcId="{8DDFD69E-A690-4191-B169-E0954D1F8064}" destId="{B01242A9-BDFF-4B05-A1B5-A369342D5C36}" srcOrd="2" destOrd="0" parTransId="{7ACAC29E-9A20-423B-92AF-5F50FE6F5E5E}" sibTransId="{FB9554A1-6227-4C3E-B80F-59B2AC2BD47B}"/>
    <dgm:cxn modelId="{FBAF8921-F33F-4C77-8F42-EAC9854C13F9}" type="presOf" srcId="{3E0AE898-D4BC-416B-A56B-0EEDF6466057}" destId="{383AAD42-8F5B-4695-A96B-54AAA0FA02F6}" srcOrd="0" destOrd="0" presId="urn:microsoft.com/office/officeart/2005/8/layout/vList2"/>
    <dgm:cxn modelId="{10AC9188-A75E-4B00-AFBD-10076389C388}" srcId="{8DDFD69E-A690-4191-B169-E0954D1F8064}" destId="{3E0AE898-D4BC-416B-A56B-0EEDF6466057}" srcOrd="1" destOrd="0" parTransId="{6F76EDD5-854F-47EA-BB32-89912D21894A}" sibTransId="{69EA1E2B-9E0D-4EDB-B6C1-ABFDCC4AD789}"/>
    <dgm:cxn modelId="{F27B2D2E-86D5-4D13-89F1-1CA1ACAD876F}" type="presOf" srcId="{99D71350-E5D2-44C7-A90A-EE74B3D3B8DE}" destId="{234CEDBC-6919-48A3-8F06-4D6381A29240}" srcOrd="0" destOrd="0" presId="urn:microsoft.com/office/officeart/2005/8/layout/vList2"/>
    <dgm:cxn modelId="{46F97A4C-2AFD-484D-9121-FE256A8C54B2}" srcId="{8DDFD69E-A690-4191-B169-E0954D1F8064}" destId="{FDC60C7E-3BF1-452F-A534-1C72B688A7CD}" srcOrd="20" destOrd="0" parTransId="{73904C5E-7B67-4709-860B-95459228D204}" sibTransId="{FDB26CF9-0CDC-4CBE-B235-E56D69348F68}"/>
    <dgm:cxn modelId="{CED28960-9AFA-43A8-9347-5CB87E0AC309}" srcId="{8DDFD69E-A690-4191-B169-E0954D1F8064}" destId="{121C0E17-19CF-46E2-9802-975EAFE69662}" srcOrd="7" destOrd="0" parTransId="{C5FBE229-099D-44FE-B6F6-474E33E5C270}" sibTransId="{3354C98A-FD2F-46DA-A3BC-BC2693FF5FFB}"/>
    <dgm:cxn modelId="{8C937B7F-2CFE-4F31-9F13-B073706CAE53}" type="presOf" srcId="{253BB6CB-B485-44C3-A4D4-B89D54AE3045}" destId="{67BDAF9F-FDC1-40D0-8294-CB392FD6990B}" srcOrd="0" destOrd="0" presId="urn:microsoft.com/office/officeart/2005/8/layout/vList2"/>
    <dgm:cxn modelId="{FB35C72C-CA67-491B-95A8-1D1F9C5B8336}" type="presOf" srcId="{B014C43B-B628-4FE2-9676-DD092E7C7C0F}" destId="{E87C0896-DA96-4921-B369-655ACABCD8BF}" srcOrd="0" destOrd="0" presId="urn:microsoft.com/office/officeart/2005/8/layout/vList2"/>
    <dgm:cxn modelId="{83728C88-F547-48D7-A145-CCF209F185A1}" type="presOf" srcId="{121C0E17-19CF-46E2-9802-975EAFE69662}" destId="{F080C478-AF70-463B-A121-27827A5C5AF2}" srcOrd="0" destOrd="0" presId="urn:microsoft.com/office/officeart/2005/8/layout/vList2"/>
    <dgm:cxn modelId="{8C81BF88-AE04-4746-95B2-9F53C5E51809}" type="presOf" srcId="{031FC2FE-8E61-425C-B2CD-7121798D3391}" destId="{95CB24F0-06BE-4E1E-A7AE-DBA506BBBFA2}" srcOrd="0" destOrd="0" presId="urn:microsoft.com/office/officeart/2005/8/layout/vList2"/>
    <dgm:cxn modelId="{FC2E2999-1E69-409A-BE2F-229711DC23F0}" srcId="{8DDFD69E-A690-4191-B169-E0954D1F8064}" destId="{D326395F-ED8E-4343-866B-8657F496B1C6}" srcOrd="11" destOrd="0" parTransId="{6E95E32C-F79A-4471-A846-6C7A50BBAD02}" sibTransId="{C8C4358E-A4CF-4D6A-BDB3-31576BB57B40}"/>
    <dgm:cxn modelId="{FEEE11BE-F40E-411B-BF5B-DBE49EE82D19}" type="presOf" srcId="{A188BB1C-8C96-4913-938C-A3298FD04C5A}" destId="{163860B8-A21B-462C-AA82-F9D01069111D}" srcOrd="0" destOrd="0" presId="urn:microsoft.com/office/officeart/2005/8/layout/vList2"/>
    <dgm:cxn modelId="{54397CB0-6BF4-4F1E-921E-0A137BB82D71}" type="presOf" srcId="{B01242A9-BDFF-4B05-A1B5-A369342D5C36}" destId="{076A4BD3-A3E5-401F-9DE1-C8CA2648BB0F}" srcOrd="0" destOrd="0" presId="urn:microsoft.com/office/officeart/2005/8/layout/vList2"/>
    <dgm:cxn modelId="{5C07B8E2-053D-4E8F-B799-A119A316840D}" type="presOf" srcId="{93ACFF05-8779-4911-ACDD-A6E199873D5F}" destId="{15CA97E8-9CC9-4DEF-B538-2D81FBC1A18A}" srcOrd="0" destOrd="0" presId="urn:microsoft.com/office/officeart/2005/8/layout/vList2"/>
    <dgm:cxn modelId="{239F42D6-2C02-4385-ADC0-4B25F765A5F8}" type="presOf" srcId="{E6177C13-FB46-4B46-B847-650BB87E34EA}" destId="{AF2ADC69-3133-40E9-8783-C337F5901771}" srcOrd="0" destOrd="0" presId="urn:microsoft.com/office/officeart/2005/8/layout/vList2"/>
    <dgm:cxn modelId="{090C1771-3075-4412-AE66-5BABDD788C22}" srcId="{8DDFD69E-A690-4191-B169-E0954D1F8064}" destId="{7609D9B8-E4D3-4569-A1F9-7548138629F2}" srcOrd="13" destOrd="0" parTransId="{0558FFC2-CEA8-45D2-ADE1-11527ECE5AA5}" sibTransId="{E9E6FE36-8A20-436D-A647-FB3B1BF2BFB8}"/>
    <dgm:cxn modelId="{CADC78A5-9D72-48BB-901C-65B2E8F62414}" srcId="{8DDFD69E-A690-4191-B169-E0954D1F8064}" destId="{42C0678A-D005-4C17-B6CA-BC59922E84FD}" srcOrd="10" destOrd="0" parTransId="{6E2D416F-E47E-4A9A-9E68-1BF0BB12635D}" sibTransId="{D2E1400A-8440-49DA-8C74-9CC23632E18F}"/>
    <dgm:cxn modelId="{C2F1D14B-F081-4464-925A-84B921380E6E}" srcId="{8DDFD69E-A690-4191-B169-E0954D1F8064}" destId="{747F3DCC-0815-43B1-B996-8B9993C37106}" srcOrd="3" destOrd="0" parTransId="{E4FE4155-3AA5-47AB-83C8-4FBF7ED2DFFF}" sibTransId="{3A38C4B7-C802-4FA4-80CC-753C52E9C6A6}"/>
    <dgm:cxn modelId="{58B2CAB2-6118-4944-AAB5-BD45AC298436}" srcId="{8DDFD69E-A690-4191-B169-E0954D1F8064}" destId="{82C85806-B0B0-4104-84C3-55446BF03F08}" srcOrd="12" destOrd="0" parTransId="{4D755683-C377-4623-A69C-A1612B55A62D}" sibTransId="{8EECACA7-753D-48AD-BD23-BD0B50BBF485}"/>
    <dgm:cxn modelId="{ADEA5E5F-7C7B-41FC-A14F-97D785CA9D0E}" type="presOf" srcId="{92F09430-C247-47D7-94D6-4BE2BCA5130F}" destId="{9E9485F6-78B5-454D-8EA0-9CBF0B81AEE5}" srcOrd="0" destOrd="0" presId="urn:microsoft.com/office/officeart/2005/8/layout/vList2"/>
    <dgm:cxn modelId="{0E93DBA1-D124-4A77-B909-C21118B39248}" type="presOf" srcId="{D326395F-ED8E-4343-866B-8657F496B1C6}" destId="{5447B63F-DA9D-4D29-850A-2DBA2594C765}" srcOrd="0" destOrd="0" presId="urn:microsoft.com/office/officeart/2005/8/layout/vList2"/>
    <dgm:cxn modelId="{25F4622F-A711-432D-9591-D91F3369C103}" type="presOf" srcId="{747F3DCC-0815-43B1-B996-8B9993C37106}" destId="{DCA21FEC-C584-42C4-9A7E-46BF7F83DCB7}" srcOrd="0" destOrd="0" presId="urn:microsoft.com/office/officeart/2005/8/layout/vList2"/>
    <dgm:cxn modelId="{5AF77CD6-E013-456A-ABB5-E9D68098A981}" srcId="{8DDFD69E-A690-4191-B169-E0954D1F8064}" destId="{253BB6CB-B485-44C3-A4D4-B89D54AE3045}" srcOrd="16" destOrd="0" parTransId="{39D6F762-6AE0-4BBB-98B8-1F2CA13265CB}" sibTransId="{D4BA71B6-952F-4F9B-AAC6-C918FB837022}"/>
    <dgm:cxn modelId="{A495EBB7-DE20-49C0-9B3B-BE2BDF3D42EC}" srcId="{8DDFD69E-A690-4191-B169-E0954D1F8064}" destId="{E6177C13-FB46-4B46-B847-650BB87E34EA}" srcOrd="5" destOrd="0" parTransId="{85AA6075-AEBE-4EE8-8647-B358E9FD7292}" sibTransId="{C651AA6C-7951-4DA8-A48F-444021BED289}"/>
    <dgm:cxn modelId="{1313B83B-5474-4CB3-BDD7-B23C9975D07A}" type="presOf" srcId="{AB628785-52B2-4F89-90B4-94260BD70775}" destId="{4004ED85-B8BD-43F6-A378-47E99291C7A2}" srcOrd="0" destOrd="0" presId="urn:microsoft.com/office/officeart/2005/8/layout/vList2"/>
    <dgm:cxn modelId="{65B22F90-45EF-4D2C-82B0-9274226AAE66}" srcId="{8DDFD69E-A690-4191-B169-E0954D1F8064}" destId="{AB628785-52B2-4F89-90B4-94260BD70775}" srcOrd="4" destOrd="0" parTransId="{7AD8AE31-D1C6-4926-8FE3-9D8F3F99CD07}" sibTransId="{1A098EA7-48D4-42CD-8560-547EF9AD404F}"/>
    <dgm:cxn modelId="{78DB8E90-1F15-46C1-900C-08C9910031A1}" srcId="{8DDFD69E-A690-4191-B169-E0954D1F8064}" destId="{93ACFF05-8779-4911-ACDD-A6E199873D5F}" srcOrd="9" destOrd="0" parTransId="{914173F2-E661-4443-BC37-48732E657C1C}" sibTransId="{4858FB42-894C-4310-B172-9D202D33E8B8}"/>
    <dgm:cxn modelId="{A57A1B78-6E74-4C38-A7BF-DA31C0412938}" type="presOf" srcId="{82C85806-B0B0-4104-84C3-55446BF03F08}" destId="{727B79E2-082C-4E52-BA0F-94E91AE3FB83}" srcOrd="0" destOrd="0" presId="urn:microsoft.com/office/officeart/2005/8/layout/vList2"/>
    <dgm:cxn modelId="{63E66985-A14C-413E-BAC2-32E353E44B54}" srcId="{8DDFD69E-A690-4191-B169-E0954D1F8064}" destId="{99D71350-E5D2-44C7-A90A-EE74B3D3B8DE}" srcOrd="6" destOrd="0" parTransId="{6BE97CB3-C09F-4CC3-9A7F-ACB656895B7F}" sibTransId="{E4F24CE0-72D3-4465-914C-F88445ED913E}"/>
    <dgm:cxn modelId="{AB934A0F-476E-4912-B1DC-7C9C63530466}" type="presOf" srcId="{7609D9B8-E4D3-4569-A1F9-7548138629F2}" destId="{9EEF2215-9275-4A3B-AA8B-E28B6D34F7D9}" srcOrd="0" destOrd="0" presId="urn:microsoft.com/office/officeart/2005/8/layout/vList2"/>
    <dgm:cxn modelId="{4B8A8975-FF4A-442F-8F0C-B70A1381D08A}" type="presParOf" srcId="{7C438223-67D2-4F8E-80D5-249EA72074C7}" destId="{163860B8-A21B-462C-AA82-F9D01069111D}" srcOrd="0" destOrd="0" presId="urn:microsoft.com/office/officeart/2005/8/layout/vList2"/>
    <dgm:cxn modelId="{016CC729-C049-4759-B304-6FC94CAE3AC1}" type="presParOf" srcId="{7C438223-67D2-4F8E-80D5-249EA72074C7}" destId="{629C2129-F5F9-4347-BECD-85C94A624E46}" srcOrd="1" destOrd="0" presId="urn:microsoft.com/office/officeart/2005/8/layout/vList2"/>
    <dgm:cxn modelId="{8EA9FA39-84EE-437B-B8A5-872D22E04646}" type="presParOf" srcId="{7C438223-67D2-4F8E-80D5-249EA72074C7}" destId="{383AAD42-8F5B-4695-A96B-54AAA0FA02F6}" srcOrd="2" destOrd="0" presId="urn:microsoft.com/office/officeart/2005/8/layout/vList2"/>
    <dgm:cxn modelId="{692E7140-9A54-47C5-901E-432ECE194BDE}" type="presParOf" srcId="{7C438223-67D2-4F8E-80D5-249EA72074C7}" destId="{F398A0DA-23EF-4885-98FC-41B0AA5F5CF9}" srcOrd="3" destOrd="0" presId="urn:microsoft.com/office/officeart/2005/8/layout/vList2"/>
    <dgm:cxn modelId="{1B1C1A84-ACC4-41F2-98CB-7CB4C19979B7}" type="presParOf" srcId="{7C438223-67D2-4F8E-80D5-249EA72074C7}" destId="{076A4BD3-A3E5-401F-9DE1-C8CA2648BB0F}" srcOrd="4" destOrd="0" presId="urn:microsoft.com/office/officeart/2005/8/layout/vList2"/>
    <dgm:cxn modelId="{AB8E935B-A985-4FBF-880A-85D58E9863E1}" type="presParOf" srcId="{7C438223-67D2-4F8E-80D5-249EA72074C7}" destId="{CB98F3B7-2AA8-4FA2-A718-9154034419B7}" srcOrd="5" destOrd="0" presId="urn:microsoft.com/office/officeart/2005/8/layout/vList2"/>
    <dgm:cxn modelId="{3738C8E2-3905-4EFC-8862-962EE1CC48FD}" type="presParOf" srcId="{7C438223-67D2-4F8E-80D5-249EA72074C7}" destId="{DCA21FEC-C584-42C4-9A7E-46BF7F83DCB7}" srcOrd="6" destOrd="0" presId="urn:microsoft.com/office/officeart/2005/8/layout/vList2"/>
    <dgm:cxn modelId="{0ED19037-041D-4B77-819C-755C89727614}" type="presParOf" srcId="{7C438223-67D2-4F8E-80D5-249EA72074C7}" destId="{7A2A1385-697F-4CA9-82AD-71BBBE56523B}" srcOrd="7" destOrd="0" presId="urn:microsoft.com/office/officeart/2005/8/layout/vList2"/>
    <dgm:cxn modelId="{61B8FF6C-12E8-4F59-8113-F23D58660C5F}" type="presParOf" srcId="{7C438223-67D2-4F8E-80D5-249EA72074C7}" destId="{4004ED85-B8BD-43F6-A378-47E99291C7A2}" srcOrd="8" destOrd="0" presId="urn:microsoft.com/office/officeart/2005/8/layout/vList2"/>
    <dgm:cxn modelId="{407B208F-23C3-4CDE-BE0B-7EAE74A6A791}" type="presParOf" srcId="{7C438223-67D2-4F8E-80D5-249EA72074C7}" destId="{4E4279BB-FC8F-4930-927B-99737D202919}" srcOrd="9" destOrd="0" presId="urn:microsoft.com/office/officeart/2005/8/layout/vList2"/>
    <dgm:cxn modelId="{C22EA7E3-FFD1-43F7-9D82-355944BF8EF6}" type="presParOf" srcId="{7C438223-67D2-4F8E-80D5-249EA72074C7}" destId="{AF2ADC69-3133-40E9-8783-C337F5901771}" srcOrd="10" destOrd="0" presId="urn:microsoft.com/office/officeart/2005/8/layout/vList2"/>
    <dgm:cxn modelId="{E1A724D4-732A-4EEB-95CA-85446B0050EF}" type="presParOf" srcId="{7C438223-67D2-4F8E-80D5-249EA72074C7}" destId="{0AE2DBD8-C3B7-4B5E-B68A-88ADB60EAE5D}" srcOrd="11" destOrd="0" presId="urn:microsoft.com/office/officeart/2005/8/layout/vList2"/>
    <dgm:cxn modelId="{454B48EC-DC8E-4334-884B-7858477DD546}" type="presParOf" srcId="{7C438223-67D2-4F8E-80D5-249EA72074C7}" destId="{234CEDBC-6919-48A3-8F06-4D6381A29240}" srcOrd="12" destOrd="0" presId="urn:microsoft.com/office/officeart/2005/8/layout/vList2"/>
    <dgm:cxn modelId="{4551BF33-8B65-4D58-A30E-46B109540707}" type="presParOf" srcId="{7C438223-67D2-4F8E-80D5-249EA72074C7}" destId="{5688AA6F-4F42-4089-9EC0-3F1A411A1356}" srcOrd="13" destOrd="0" presId="urn:microsoft.com/office/officeart/2005/8/layout/vList2"/>
    <dgm:cxn modelId="{80C0F722-4CB7-4957-A6CD-83019D2FE076}" type="presParOf" srcId="{7C438223-67D2-4F8E-80D5-249EA72074C7}" destId="{F080C478-AF70-463B-A121-27827A5C5AF2}" srcOrd="14" destOrd="0" presId="urn:microsoft.com/office/officeart/2005/8/layout/vList2"/>
    <dgm:cxn modelId="{27605D27-7EA1-41B5-92F4-00776A993784}" type="presParOf" srcId="{7C438223-67D2-4F8E-80D5-249EA72074C7}" destId="{522FEFF0-ADDC-4DA2-B1A6-903E4DC83819}" srcOrd="15" destOrd="0" presId="urn:microsoft.com/office/officeart/2005/8/layout/vList2"/>
    <dgm:cxn modelId="{BD1A9E7E-C295-43A4-8FDB-215A665BB7A7}" type="presParOf" srcId="{7C438223-67D2-4F8E-80D5-249EA72074C7}" destId="{95CB24F0-06BE-4E1E-A7AE-DBA506BBBFA2}" srcOrd="16" destOrd="0" presId="urn:microsoft.com/office/officeart/2005/8/layout/vList2"/>
    <dgm:cxn modelId="{13094D86-CBFF-4C84-B993-36E87F13E2D5}" type="presParOf" srcId="{7C438223-67D2-4F8E-80D5-249EA72074C7}" destId="{4DDA63E0-251D-4461-A723-1B6090C97E0D}" srcOrd="17" destOrd="0" presId="urn:microsoft.com/office/officeart/2005/8/layout/vList2"/>
    <dgm:cxn modelId="{F4D4B929-003F-475B-BAB6-A92F05573A2A}" type="presParOf" srcId="{7C438223-67D2-4F8E-80D5-249EA72074C7}" destId="{15CA97E8-9CC9-4DEF-B538-2D81FBC1A18A}" srcOrd="18" destOrd="0" presId="urn:microsoft.com/office/officeart/2005/8/layout/vList2"/>
    <dgm:cxn modelId="{402CE2BA-3360-47A1-910C-E9361557D277}" type="presParOf" srcId="{7C438223-67D2-4F8E-80D5-249EA72074C7}" destId="{5CBC42A2-D567-4A05-9C50-FE40B433CF27}" srcOrd="19" destOrd="0" presId="urn:microsoft.com/office/officeart/2005/8/layout/vList2"/>
    <dgm:cxn modelId="{AB2E3826-FFA2-4A31-B41A-42E77BB2E02D}" type="presParOf" srcId="{7C438223-67D2-4F8E-80D5-249EA72074C7}" destId="{F9F84EBB-E44D-4382-8AD9-1485052AF8A5}" srcOrd="20" destOrd="0" presId="urn:microsoft.com/office/officeart/2005/8/layout/vList2"/>
    <dgm:cxn modelId="{957BE5B1-9B05-468F-8042-9AFFBD32CFA6}" type="presParOf" srcId="{7C438223-67D2-4F8E-80D5-249EA72074C7}" destId="{AC930B7A-7135-4A1C-ACC2-750D5FB14AC2}" srcOrd="21" destOrd="0" presId="urn:microsoft.com/office/officeart/2005/8/layout/vList2"/>
    <dgm:cxn modelId="{83684943-AB72-4CA4-B55E-B6678C255853}" type="presParOf" srcId="{7C438223-67D2-4F8E-80D5-249EA72074C7}" destId="{5447B63F-DA9D-4D29-850A-2DBA2594C765}" srcOrd="22" destOrd="0" presId="urn:microsoft.com/office/officeart/2005/8/layout/vList2"/>
    <dgm:cxn modelId="{490A0384-9895-40CA-B06D-0F06FE97262B}" type="presParOf" srcId="{7C438223-67D2-4F8E-80D5-249EA72074C7}" destId="{31943199-10C4-4379-8B8C-1A309A53385F}" srcOrd="23" destOrd="0" presId="urn:microsoft.com/office/officeart/2005/8/layout/vList2"/>
    <dgm:cxn modelId="{08BAC11B-5949-4347-AE07-58CAB260BE2F}" type="presParOf" srcId="{7C438223-67D2-4F8E-80D5-249EA72074C7}" destId="{727B79E2-082C-4E52-BA0F-94E91AE3FB83}" srcOrd="24" destOrd="0" presId="urn:microsoft.com/office/officeart/2005/8/layout/vList2"/>
    <dgm:cxn modelId="{5B90B118-50DA-4CCC-8790-71EA134E0A76}" type="presParOf" srcId="{7C438223-67D2-4F8E-80D5-249EA72074C7}" destId="{6EA83220-706E-4249-B78C-88C067711A9F}" srcOrd="25" destOrd="0" presId="urn:microsoft.com/office/officeart/2005/8/layout/vList2"/>
    <dgm:cxn modelId="{F4850D48-FAC6-4F05-BC60-B2E0B6C9890C}" type="presParOf" srcId="{7C438223-67D2-4F8E-80D5-249EA72074C7}" destId="{9EEF2215-9275-4A3B-AA8B-E28B6D34F7D9}" srcOrd="26" destOrd="0" presId="urn:microsoft.com/office/officeart/2005/8/layout/vList2"/>
    <dgm:cxn modelId="{F228EE06-4B15-486B-A5FD-DFC225671CF6}" type="presParOf" srcId="{7C438223-67D2-4F8E-80D5-249EA72074C7}" destId="{C9740F16-05F3-4359-82FD-E203FF7CA2A9}" srcOrd="27" destOrd="0" presId="urn:microsoft.com/office/officeart/2005/8/layout/vList2"/>
    <dgm:cxn modelId="{70BE5AC7-8B73-44E7-8ABB-D03949634AB0}" type="presParOf" srcId="{7C438223-67D2-4F8E-80D5-249EA72074C7}" destId="{9E9485F6-78B5-454D-8EA0-9CBF0B81AEE5}" srcOrd="28" destOrd="0" presId="urn:microsoft.com/office/officeart/2005/8/layout/vList2"/>
    <dgm:cxn modelId="{9190A9C9-3A29-4117-B3CE-B2DAD1C7DF25}" type="presParOf" srcId="{7C438223-67D2-4F8E-80D5-249EA72074C7}" destId="{7330AD88-4723-40CD-9156-0AEB0C2A257C}" srcOrd="29" destOrd="0" presId="urn:microsoft.com/office/officeart/2005/8/layout/vList2"/>
    <dgm:cxn modelId="{8B1D503A-1CBA-4394-8DAB-406EC8734690}" type="presParOf" srcId="{7C438223-67D2-4F8E-80D5-249EA72074C7}" destId="{7A763856-50F5-41E9-BA94-E157AA9AC77C}" srcOrd="30" destOrd="0" presId="urn:microsoft.com/office/officeart/2005/8/layout/vList2"/>
    <dgm:cxn modelId="{479683A3-544B-4158-8559-C2E4C496113D}" type="presParOf" srcId="{7C438223-67D2-4F8E-80D5-249EA72074C7}" destId="{696B549D-FD69-476E-AFB3-CC675DB9BCB5}" srcOrd="31" destOrd="0" presId="urn:microsoft.com/office/officeart/2005/8/layout/vList2"/>
    <dgm:cxn modelId="{5795AD43-DA79-46F6-8859-7C522547B10A}" type="presParOf" srcId="{7C438223-67D2-4F8E-80D5-249EA72074C7}" destId="{67BDAF9F-FDC1-40D0-8294-CB392FD6990B}" srcOrd="32" destOrd="0" presId="urn:microsoft.com/office/officeart/2005/8/layout/vList2"/>
    <dgm:cxn modelId="{5B373E28-4472-416C-AECC-69DE87137DC4}" type="presParOf" srcId="{7C438223-67D2-4F8E-80D5-249EA72074C7}" destId="{6814A6FE-3399-43E9-851D-98F05F63A92F}" srcOrd="33" destOrd="0" presId="urn:microsoft.com/office/officeart/2005/8/layout/vList2"/>
    <dgm:cxn modelId="{301676A0-4E2B-4B70-B4B5-7EB815925073}" type="presParOf" srcId="{7C438223-67D2-4F8E-80D5-249EA72074C7}" destId="{E87C0896-DA96-4921-B369-655ACABCD8BF}" srcOrd="34" destOrd="0" presId="urn:microsoft.com/office/officeart/2005/8/layout/vList2"/>
    <dgm:cxn modelId="{1185ECBD-37A8-4E80-A860-2DC739849CF8}" type="presParOf" srcId="{7C438223-67D2-4F8E-80D5-249EA72074C7}" destId="{8144995D-825A-4F02-A3F6-FDF12DE6E04E}" srcOrd="35" destOrd="0" presId="urn:microsoft.com/office/officeart/2005/8/layout/vList2"/>
    <dgm:cxn modelId="{8F9704C7-831D-4E09-8425-170F2E346358}" type="presParOf" srcId="{7C438223-67D2-4F8E-80D5-249EA72074C7}" destId="{03DA2FE8-736F-49DE-9147-3F18576D5E0B}" srcOrd="36" destOrd="0" presId="urn:microsoft.com/office/officeart/2005/8/layout/vList2"/>
    <dgm:cxn modelId="{809965C1-F1EC-4B21-8EC5-1730C0832200}" type="presParOf" srcId="{7C438223-67D2-4F8E-80D5-249EA72074C7}" destId="{53DE9DC5-973B-46BA-A89F-E63F2A8D074E}" srcOrd="37" destOrd="0" presId="urn:microsoft.com/office/officeart/2005/8/layout/vList2"/>
    <dgm:cxn modelId="{36AABB7E-5B54-44D4-A8F9-53625BE43A62}" type="presParOf" srcId="{7C438223-67D2-4F8E-80D5-249EA72074C7}" destId="{DAD94C6F-0BF5-433F-80DF-7CC7586F1AA2}" srcOrd="38" destOrd="0" presId="urn:microsoft.com/office/officeart/2005/8/layout/vList2"/>
    <dgm:cxn modelId="{930BDB21-981C-454D-9D00-F0576B9CABE8}" type="presParOf" srcId="{7C438223-67D2-4F8E-80D5-249EA72074C7}" destId="{F4278706-1A5D-42F4-9A59-783A9B45B8CB}" srcOrd="39" destOrd="0" presId="urn:microsoft.com/office/officeart/2005/8/layout/vList2"/>
    <dgm:cxn modelId="{D368FEB0-E4FB-481E-9BBF-D4F8570BA6A2}" type="presParOf" srcId="{7C438223-67D2-4F8E-80D5-249EA72074C7}" destId="{13898155-BA9A-4D96-AD91-4CDC110EF06F}" srcOrd="4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D08675-D431-42EE-B2BA-EDB0588DD0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AD582E-5A44-4171-BC87-2E4835C5AB41}">
      <dgm:prSet/>
      <dgm:spPr/>
      <dgm:t>
        <a:bodyPr/>
        <a:lstStyle/>
        <a:p>
          <a:pPr rtl="0"/>
          <a:r>
            <a:rPr lang="en-US" dirty="0" smtClean="0"/>
            <a:t>MasterPassword()</a:t>
          </a:r>
          <a:endParaRPr lang="he-IL" dirty="0"/>
        </a:p>
      </dgm:t>
    </dgm:pt>
    <dgm:pt modelId="{D9E86CFD-CE22-4DCE-9440-95A13D8AC07E}" type="parTrans" cxnId="{4F88580E-7D43-4BAC-B148-16E22368459B}">
      <dgm:prSet/>
      <dgm:spPr/>
      <dgm:t>
        <a:bodyPr/>
        <a:lstStyle/>
        <a:p>
          <a:endParaRPr lang="en-US"/>
        </a:p>
      </dgm:t>
    </dgm:pt>
    <dgm:pt modelId="{28169E4A-B022-4A32-9A77-A07AB5E73BB7}" type="sibTrans" cxnId="{4F88580E-7D43-4BAC-B148-16E22368459B}">
      <dgm:prSet/>
      <dgm:spPr/>
      <dgm:t>
        <a:bodyPr/>
        <a:lstStyle/>
        <a:p>
          <a:endParaRPr lang="en-US"/>
        </a:p>
      </dgm:t>
    </dgm:pt>
    <dgm:pt modelId="{875664A9-34FD-4C74-93F9-A9655783218F}">
      <dgm:prSet/>
      <dgm:spPr/>
      <dgm:t>
        <a:bodyPr/>
        <a:lstStyle/>
        <a:p>
          <a:pPr rtl="0"/>
          <a:r>
            <a:rPr lang="en-US" smtClean="0"/>
            <a:t>create(String, String, String, String)</a:t>
          </a:r>
          <a:endParaRPr lang="he-IL"/>
        </a:p>
      </dgm:t>
    </dgm:pt>
    <dgm:pt modelId="{C4C96A1F-9015-424F-AD70-10ED087DD015}" type="parTrans" cxnId="{681D471C-BB90-4E1F-8337-D77E6C315FF8}">
      <dgm:prSet/>
      <dgm:spPr/>
      <dgm:t>
        <a:bodyPr/>
        <a:lstStyle/>
        <a:p>
          <a:endParaRPr lang="en-US"/>
        </a:p>
      </dgm:t>
    </dgm:pt>
    <dgm:pt modelId="{5C411006-E462-481E-85BB-3C6FA52F41E8}" type="sibTrans" cxnId="{681D471C-BB90-4E1F-8337-D77E6C315FF8}">
      <dgm:prSet/>
      <dgm:spPr/>
      <dgm:t>
        <a:bodyPr/>
        <a:lstStyle/>
        <a:p>
          <a:endParaRPr lang="en-US"/>
        </a:p>
      </dgm:t>
    </dgm:pt>
    <dgm:pt modelId="{A1E2BD64-9C9A-405C-AFFC-756A13E0B9E0}">
      <dgm:prSet/>
      <dgm:spPr/>
      <dgm:t>
        <a:bodyPr/>
        <a:lstStyle/>
        <a:p>
          <a:pPr rtl="0"/>
          <a:r>
            <a:rPr lang="en-US" smtClean="0"/>
            <a:t>getKeyfile()</a:t>
          </a:r>
          <a:endParaRPr lang="he-IL"/>
        </a:p>
      </dgm:t>
    </dgm:pt>
    <dgm:pt modelId="{0DDB7A7F-FAB3-4D5D-8CFD-C967D65D5342}" type="parTrans" cxnId="{BFEC2622-0F68-4A82-BA6B-0F86079757D4}">
      <dgm:prSet/>
      <dgm:spPr/>
      <dgm:t>
        <a:bodyPr/>
        <a:lstStyle/>
        <a:p>
          <a:endParaRPr lang="en-US"/>
        </a:p>
      </dgm:t>
    </dgm:pt>
    <dgm:pt modelId="{ED067C27-CC33-447E-AD3F-43D995E283F0}" type="sibTrans" cxnId="{BFEC2622-0F68-4A82-BA6B-0F86079757D4}">
      <dgm:prSet/>
      <dgm:spPr/>
      <dgm:t>
        <a:bodyPr/>
        <a:lstStyle/>
        <a:p>
          <a:endParaRPr lang="en-US"/>
        </a:p>
      </dgm:t>
    </dgm:pt>
    <dgm:pt modelId="{75E9273C-4163-4EB6-BA35-E803116432C9}">
      <dgm:prSet/>
      <dgm:spPr/>
      <dgm:t>
        <a:bodyPr/>
        <a:lstStyle/>
        <a:p>
          <a:pPr rtl="0"/>
          <a:r>
            <a:rPr lang="en-US" smtClean="0"/>
            <a:t>getmBank()</a:t>
          </a:r>
          <a:endParaRPr lang="he-IL"/>
        </a:p>
      </dgm:t>
    </dgm:pt>
    <dgm:pt modelId="{875C4F2C-9D9C-4FF8-82A1-F24722A7D7A2}" type="parTrans" cxnId="{93B31226-3B1B-4501-BF10-F5A0C6EF7341}">
      <dgm:prSet/>
      <dgm:spPr/>
      <dgm:t>
        <a:bodyPr/>
        <a:lstStyle/>
        <a:p>
          <a:endParaRPr lang="en-US"/>
        </a:p>
      </dgm:t>
    </dgm:pt>
    <dgm:pt modelId="{ECF8D8AC-338A-4A33-A9AA-22E484E20635}" type="sibTrans" cxnId="{93B31226-3B1B-4501-BF10-F5A0C6EF7341}">
      <dgm:prSet/>
      <dgm:spPr/>
      <dgm:t>
        <a:bodyPr/>
        <a:lstStyle/>
        <a:p>
          <a:endParaRPr lang="en-US"/>
        </a:p>
      </dgm:t>
    </dgm:pt>
    <dgm:pt modelId="{01542078-9996-4644-8C61-EFFB0DEA0DEB}">
      <dgm:prSet/>
      <dgm:spPr/>
      <dgm:t>
        <a:bodyPr/>
        <a:lstStyle/>
        <a:p>
          <a:pPr rtl="0"/>
          <a:r>
            <a:rPr lang="en-US" smtClean="0"/>
            <a:t>getmConf()</a:t>
          </a:r>
          <a:endParaRPr lang="he-IL"/>
        </a:p>
      </dgm:t>
    </dgm:pt>
    <dgm:pt modelId="{0FEDE770-D58B-4833-9190-0BA044E7AC25}" type="parTrans" cxnId="{CD19AD6A-2EC2-404F-8F02-AAE86AFA0CDB}">
      <dgm:prSet/>
      <dgm:spPr/>
      <dgm:t>
        <a:bodyPr/>
        <a:lstStyle/>
        <a:p>
          <a:endParaRPr lang="en-US"/>
        </a:p>
      </dgm:t>
    </dgm:pt>
    <dgm:pt modelId="{2079EF55-479A-46D4-894D-03F298EB3E48}" type="sibTrans" cxnId="{CD19AD6A-2EC2-404F-8F02-AAE86AFA0CDB}">
      <dgm:prSet/>
      <dgm:spPr/>
      <dgm:t>
        <a:bodyPr/>
        <a:lstStyle/>
        <a:p>
          <a:endParaRPr lang="en-US"/>
        </a:p>
      </dgm:t>
    </dgm:pt>
    <dgm:pt modelId="{B78ABFB7-72D5-4C52-A7BC-FAC0D6A18686}">
      <dgm:prSet/>
      <dgm:spPr/>
      <dgm:t>
        <a:bodyPr/>
        <a:lstStyle/>
        <a:p>
          <a:pPr rtl="0"/>
          <a:r>
            <a:rPr lang="en-US" smtClean="0"/>
            <a:t>getmDatabase()</a:t>
          </a:r>
          <a:endParaRPr lang="he-IL"/>
        </a:p>
      </dgm:t>
    </dgm:pt>
    <dgm:pt modelId="{970AD825-0BE7-4420-892D-75BA005C8C94}" type="parTrans" cxnId="{9114AD39-CD40-4763-A2A7-9B7241352CEA}">
      <dgm:prSet/>
      <dgm:spPr/>
      <dgm:t>
        <a:bodyPr/>
        <a:lstStyle/>
        <a:p>
          <a:endParaRPr lang="en-US"/>
        </a:p>
      </dgm:t>
    </dgm:pt>
    <dgm:pt modelId="{8167586B-A845-4ABE-8E21-8A6C14706E87}" type="sibTrans" cxnId="{9114AD39-CD40-4763-A2A7-9B7241352CEA}">
      <dgm:prSet/>
      <dgm:spPr/>
      <dgm:t>
        <a:bodyPr/>
        <a:lstStyle/>
        <a:p>
          <a:endParaRPr lang="en-US"/>
        </a:p>
      </dgm:t>
    </dgm:pt>
    <dgm:pt modelId="{8C138AB0-8709-4425-AE39-06AC1949BCA6}">
      <dgm:prSet/>
      <dgm:spPr/>
      <dgm:t>
        <a:bodyPr/>
        <a:lstStyle/>
        <a:p>
          <a:pPr rtl="0"/>
          <a:r>
            <a:rPr lang="en-US" smtClean="0"/>
            <a:t>getMkeyfile()</a:t>
          </a:r>
          <a:endParaRPr lang="he-IL"/>
        </a:p>
      </dgm:t>
    </dgm:pt>
    <dgm:pt modelId="{A8F49761-011A-4243-B202-AB008105AA5C}" type="parTrans" cxnId="{65329B71-AD04-458B-8F8A-C3F100C26C6F}">
      <dgm:prSet/>
      <dgm:spPr/>
      <dgm:t>
        <a:bodyPr/>
        <a:lstStyle/>
        <a:p>
          <a:endParaRPr lang="en-US"/>
        </a:p>
      </dgm:t>
    </dgm:pt>
    <dgm:pt modelId="{6CA96495-80EB-4CB5-9E76-CCD2D9DF469F}" type="sibTrans" cxnId="{65329B71-AD04-458B-8F8A-C3F100C26C6F}">
      <dgm:prSet/>
      <dgm:spPr/>
      <dgm:t>
        <a:bodyPr/>
        <a:lstStyle/>
        <a:p>
          <a:endParaRPr lang="en-US"/>
        </a:p>
      </dgm:t>
    </dgm:pt>
    <dgm:pt modelId="{0BD7F6CB-12BD-44D8-884C-24AEAC0F4B2B}">
      <dgm:prSet/>
      <dgm:spPr/>
      <dgm:t>
        <a:bodyPr/>
        <a:lstStyle/>
        <a:p>
          <a:pPr rtl="0"/>
          <a:r>
            <a:rPr lang="en-US" smtClean="0"/>
            <a:t>getMpassword()</a:t>
          </a:r>
          <a:endParaRPr lang="he-IL"/>
        </a:p>
      </dgm:t>
    </dgm:pt>
    <dgm:pt modelId="{103F16A0-4631-4111-ABFA-B56E817EF9F8}" type="parTrans" cxnId="{CBBE7675-5B3E-4F73-B568-77DD15DF7E12}">
      <dgm:prSet/>
      <dgm:spPr/>
      <dgm:t>
        <a:bodyPr/>
        <a:lstStyle/>
        <a:p>
          <a:endParaRPr lang="en-US"/>
        </a:p>
      </dgm:t>
    </dgm:pt>
    <dgm:pt modelId="{080AB047-81D6-40F7-8352-6C14729AF231}" type="sibTrans" cxnId="{CBBE7675-5B3E-4F73-B568-77DD15DF7E12}">
      <dgm:prSet/>
      <dgm:spPr/>
      <dgm:t>
        <a:bodyPr/>
        <a:lstStyle/>
        <a:p>
          <a:endParaRPr lang="en-US"/>
        </a:p>
      </dgm:t>
    </dgm:pt>
    <dgm:pt modelId="{5A760CE0-B5ED-442C-AA0B-061A52816C91}">
      <dgm:prSet/>
      <dgm:spPr/>
      <dgm:t>
        <a:bodyPr/>
        <a:lstStyle/>
        <a:p>
          <a:pPr rtl="0"/>
          <a:r>
            <a:rPr lang="en-US" smtClean="0"/>
            <a:t>getMsid()</a:t>
          </a:r>
          <a:endParaRPr lang="he-IL"/>
        </a:p>
      </dgm:t>
    </dgm:pt>
    <dgm:pt modelId="{0A7EAFE4-869F-46F1-8968-1ECF2C3FDECE}" type="parTrans" cxnId="{D4E78FFB-3F8B-47C3-96D9-158CF743FFCF}">
      <dgm:prSet/>
      <dgm:spPr/>
      <dgm:t>
        <a:bodyPr/>
        <a:lstStyle/>
        <a:p>
          <a:endParaRPr lang="en-US"/>
        </a:p>
      </dgm:t>
    </dgm:pt>
    <dgm:pt modelId="{4E32C73F-1A25-4766-A6C1-B20E22AC9D9B}" type="sibTrans" cxnId="{D4E78FFB-3F8B-47C3-96D9-158CF743FFCF}">
      <dgm:prSet/>
      <dgm:spPr/>
      <dgm:t>
        <a:bodyPr/>
        <a:lstStyle/>
        <a:p>
          <a:endParaRPr lang="en-US"/>
        </a:p>
      </dgm:t>
    </dgm:pt>
    <dgm:pt modelId="{6674891B-8CB1-4480-82DD-944C6392C9D6}">
      <dgm:prSet/>
      <dgm:spPr/>
      <dgm:t>
        <a:bodyPr/>
        <a:lstStyle/>
        <a:p>
          <a:pPr rtl="0"/>
          <a:r>
            <a:rPr lang="en-US" smtClean="0"/>
            <a:t>getPassword()</a:t>
          </a:r>
          <a:endParaRPr lang="he-IL"/>
        </a:p>
      </dgm:t>
    </dgm:pt>
    <dgm:pt modelId="{4E6FEFA1-DC11-42A7-BBDB-0910823883C4}" type="parTrans" cxnId="{1BDB1A4C-FE98-489E-996F-70D16A28BC4C}">
      <dgm:prSet/>
      <dgm:spPr/>
      <dgm:t>
        <a:bodyPr/>
        <a:lstStyle/>
        <a:p>
          <a:endParaRPr lang="en-US"/>
        </a:p>
      </dgm:t>
    </dgm:pt>
    <dgm:pt modelId="{CC1D3B29-B70A-4CB0-9DCA-9D75C4B4AF37}" type="sibTrans" cxnId="{1BDB1A4C-FE98-489E-996F-70D16A28BC4C}">
      <dgm:prSet/>
      <dgm:spPr/>
      <dgm:t>
        <a:bodyPr/>
        <a:lstStyle/>
        <a:p>
          <a:endParaRPr lang="en-US"/>
        </a:p>
      </dgm:t>
    </dgm:pt>
    <dgm:pt modelId="{1250A988-81E8-4EE8-8C4B-34245694F5A0}">
      <dgm:prSet/>
      <dgm:spPr/>
      <dgm:t>
        <a:bodyPr/>
        <a:lstStyle/>
        <a:p>
          <a:pPr rtl="0"/>
          <a:r>
            <a:rPr lang="en-US" smtClean="0"/>
            <a:t>getPath()</a:t>
          </a:r>
          <a:endParaRPr lang="he-IL"/>
        </a:p>
      </dgm:t>
    </dgm:pt>
    <dgm:pt modelId="{1CF46392-18ED-44F5-B0FB-0E51B15A388B}" type="parTrans" cxnId="{CF7179E1-5557-4913-A890-B2FB99185FDD}">
      <dgm:prSet/>
      <dgm:spPr/>
      <dgm:t>
        <a:bodyPr/>
        <a:lstStyle/>
        <a:p>
          <a:endParaRPr lang="en-US"/>
        </a:p>
      </dgm:t>
    </dgm:pt>
    <dgm:pt modelId="{D831DD7F-A24D-444B-BC8F-F465C1C6A239}" type="sibTrans" cxnId="{CF7179E1-5557-4913-A890-B2FB99185FDD}">
      <dgm:prSet/>
      <dgm:spPr/>
      <dgm:t>
        <a:bodyPr/>
        <a:lstStyle/>
        <a:p>
          <a:endParaRPr lang="en-US"/>
        </a:p>
      </dgm:t>
    </dgm:pt>
    <dgm:pt modelId="{FCEE82C0-413F-4097-9CC1-6DCB984EBCBB}">
      <dgm:prSet/>
      <dgm:spPr/>
      <dgm:t>
        <a:bodyPr/>
        <a:lstStyle/>
        <a:p>
          <a:pPr rtl="0"/>
          <a:r>
            <a:rPr lang="en-US" smtClean="0"/>
            <a:t>getSid()</a:t>
          </a:r>
          <a:endParaRPr lang="he-IL"/>
        </a:p>
      </dgm:t>
    </dgm:pt>
    <dgm:pt modelId="{8BC86E0E-D271-481D-B705-A03FF579CA00}" type="parTrans" cxnId="{20614B0B-3829-4479-B218-72AA661CDA75}">
      <dgm:prSet/>
      <dgm:spPr/>
      <dgm:t>
        <a:bodyPr/>
        <a:lstStyle/>
        <a:p>
          <a:endParaRPr lang="en-US"/>
        </a:p>
      </dgm:t>
    </dgm:pt>
    <dgm:pt modelId="{AD7B2FB9-CD1C-45E1-8AAE-99DD18EA648B}" type="sibTrans" cxnId="{20614B0B-3829-4479-B218-72AA661CDA75}">
      <dgm:prSet/>
      <dgm:spPr/>
      <dgm:t>
        <a:bodyPr/>
        <a:lstStyle/>
        <a:p>
          <a:endParaRPr lang="en-US"/>
        </a:p>
      </dgm:t>
    </dgm:pt>
    <dgm:pt modelId="{14FF8F96-D0D8-4E0B-B0EF-4F510E2CD16F}">
      <dgm:prSet/>
      <dgm:spPr/>
      <dgm:t>
        <a:bodyPr/>
        <a:lstStyle/>
        <a:p>
          <a:pPr rtl="0"/>
          <a:r>
            <a:rPr lang="en-US" smtClean="0"/>
            <a:t>getUsername()</a:t>
          </a:r>
          <a:endParaRPr lang="he-IL"/>
        </a:p>
      </dgm:t>
    </dgm:pt>
    <dgm:pt modelId="{91CA3491-6956-4CBF-9F05-77B6CA657AB2}" type="parTrans" cxnId="{4CA92C7E-BF00-4095-B94D-0D12361E66E1}">
      <dgm:prSet/>
      <dgm:spPr/>
      <dgm:t>
        <a:bodyPr/>
        <a:lstStyle/>
        <a:p>
          <a:endParaRPr lang="en-US"/>
        </a:p>
      </dgm:t>
    </dgm:pt>
    <dgm:pt modelId="{CD134436-7027-4658-800C-F803F92D1BF2}" type="sibTrans" cxnId="{4CA92C7E-BF00-4095-B94D-0D12361E66E1}">
      <dgm:prSet/>
      <dgm:spPr/>
      <dgm:t>
        <a:bodyPr/>
        <a:lstStyle/>
        <a:p>
          <a:endParaRPr lang="en-US"/>
        </a:p>
      </dgm:t>
    </dgm:pt>
    <dgm:pt modelId="{D6225694-78F1-414E-82B2-8F8F3D2C437F}">
      <dgm:prSet/>
      <dgm:spPr/>
      <dgm:t>
        <a:bodyPr/>
        <a:lstStyle/>
        <a:p>
          <a:pPr rtl="0"/>
          <a:r>
            <a:rPr lang="en-US" smtClean="0"/>
            <a:t>importConfiguration()</a:t>
          </a:r>
          <a:endParaRPr lang="he-IL"/>
        </a:p>
      </dgm:t>
    </dgm:pt>
    <dgm:pt modelId="{75288D64-3EC4-4D69-BFF6-65F356087ECB}" type="parTrans" cxnId="{A33F6DD1-FF29-4C12-9580-5DCD6D65732F}">
      <dgm:prSet/>
      <dgm:spPr/>
      <dgm:t>
        <a:bodyPr/>
        <a:lstStyle/>
        <a:p>
          <a:endParaRPr lang="en-US"/>
        </a:p>
      </dgm:t>
    </dgm:pt>
    <dgm:pt modelId="{5CB6A0A4-CC8C-4B1E-8ACF-B42216CBF58D}" type="sibTrans" cxnId="{A33F6DD1-FF29-4C12-9580-5DCD6D65732F}">
      <dgm:prSet/>
      <dgm:spPr/>
      <dgm:t>
        <a:bodyPr/>
        <a:lstStyle/>
        <a:p>
          <a:endParaRPr lang="en-US"/>
        </a:p>
      </dgm:t>
    </dgm:pt>
    <dgm:pt modelId="{8A6DF793-3FFD-4FE0-8178-B28A9C7A3EA5}">
      <dgm:prSet/>
      <dgm:spPr/>
      <dgm:t>
        <a:bodyPr/>
        <a:lstStyle/>
        <a:p>
          <a:pPr rtl="0"/>
          <a:r>
            <a:rPr lang="en-US" smtClean="0"/>
            <a:t>setKeyfile(String)</a:t>
          </a:r>
          <a:endParaRPr lang="he-IL"/>
        </a:p>
      </dgm:t>
    </dgm:pt>
    <dgm:pt modelId="{57A900F3-B7C5-4756-B7DE-56D30F2719F2}" type="parTrans" cxnId="{6120D4BD-1D76-46C2-B317-19FC8908F594}">
      <dgm:prSet/>
      <dgm:spPr/>
      <dgm:t>
        <a:bodyPr/>
        <a:lstStyle/>
        <a:p>
          <a:endParaRPr lang="en-US"/>
        </a:p>
      </dgm:t>
    </dgm:pt>
    <dgm:pt modelId="{4E4B94B7-830A-4862-AF8B-E7B321A4AEF9}" type="sibTrans" cxnId="{6120D4BD-1D76-46C2-B317-19FC8908F594}">
      <dgm:prSet/>
      <dgm:spPr/>
      <dgm:t>
        <a:bodyPr/>
        <a:lstStyle/>
        <a:p>
          <a:endParaRPr lang="en-US"/>
        </a:p>
      </dgm:t>
    </dgm:pt>
    <dgm:pt modelId="{906B3696-29AA-4CFD-8509-5F56B8E7F3C8}">
      <dgm:prSet/>
      <dgm:spPr/>
      <dgm:t>
        <a:bodyPr/>
        <a:lstStyle/>
        <a:p>
          <a:pPr rtl="0"/>
          <a:r>
            <a:rPr lang="en-US" smtClean="0"/>
            <a:t>setMkeyfile(String)</a:t>
          </a:r>
          <a:endParaRPr lang="he-IL"/>
        </a:p>
      </dgm:t>
    </dgm:pt>
    <dgm:pt modelId="{6001B7A5-B51A-4EF0-9022-DEC56E1B5B30}" type="parTrans" cxnId="{658FD47E-617F-4668-AAE3-89983956D900}">
      <dgm:prSet/>
      <dgm:spPr/>
      <dgm:t>
        <a:bodyPr/>
        <a:lstStyle/>
        <a:p>
          <a:endParaRPr lang="en-US"/>
        </a:p>
      </dgm:t>
    </dgm:pt>
    <dgm:pt modelId="{3DF1FC6F-1FBB-4076-BE9C-7506F413F585}" type="sibTrans" cxnId="{658FD47E-617F-4668-AAE3-89983956D900}">
      <dgm:prSet/>
      <dgm:spPr/>
      <dgm:t>
        <a:bodyPr/>
        <a:lstStyle/>
        <a:p>
          <a:endParaRPr lang="en-US"/>
        </a:p>
      </dgm:t>
    </dgm:pt>
    <dgm:pt modelId="{30BEF6FC-C4FA-4BE3-8E93-556AB2BC99B6}">
      <dgm:prSet/>
      <dgm:spPr/>
      <dgm:t>
        <a:bodyPr/>
        <a:lstStyle/>
        <a:p>
          <a:pPr rtl="0"/>
          <a:r>
            <a:rPr lang="en-US" smtClean="0"/>
            <a:t>setMpassword(String)</a:t>
          </a:r>
          <a:endParaRPr lang="he-IL"/>
        </a:p>
      </dgm:t>
    </dgm:pt>
    <dgm:pt modelId="{49F53677-7047-40E4-AF42-2F05423A99B6}" type="parTrans" cxnId="{07C87CB9-FF1D-4152-8E65-170AB895A011}">
      <dgm:prSet/>
      <dgm:spPr/>
      <dgm:t>
        <a:bodyPr/>
        <a:lstStyle/>
        <a:p>
          <a:endParaRPr lang="en-US"/>
        </a:p>
      </dgm:t>
    </dgm:pt>
    <dgm:pt modelId="{2FE9050A-AA89-4B46-A26E-1979EBD4EABC}" type="sibTrans" cxnId="{07C87CB9-FF1D-4152-8E65-170AB895A011}">
      <dgm:prSet/>
      <dgm:spPr/>
      <dgm:t>
        <a:bodyPr/>
        <a:lstStyle/>
        <a:p>
          <a:endParaRPr lang="en-US"/>
        </a:p>
      </dgm:t>
    </dgm:pt>
    <dgm:pt modelId="{C11736D3-EEA0-4A95-9A7C-0BD5E6DD7BAD}">
      <dgm:prSet/>
      <dgm:spPr/>
      <dgm:t>
        <a:bodyPr/>
        <a:lstStyle/>
        <a:p>
          <a:pPr rtl="0"/>
          <a:r>
            <a:rPr lang="en-US" smtClean="0"/>
            <a:t>setMsid(String)</a:t>
          </a:r>
          <a:endParaRPr lang="he-IL"/>
        </a:p>
      </dgm:t>
    </dgm:pt>
    <dgm:pt modelId="{3FC00076-6487-4A45-BA96-DC42C4461070}" type="parTrans" cxnId="{EA69083F-CC2D-4CAB-B6D1-2A6BBC076AB7}">
      <dgm:prSet/>
      <dgm:spPr/>
      <dgm:t>
        <a:bodyPr/>
        <a:lstStyle/>
        <a:p>
          <a:endParaRPr lang="en-US"/>
        </a:p>
      </dgm:t>
    </dgm:pt>
    <dgm:pt modelId="{A2DE92F8-AEEE-4671-B230-780399CBC736}" type="sibTrans" cxnId="{EA69083F-CC2D-4CAB-B6D1-2A6BBC076AB7}">
      <dgm:prSet/>
      <dgm:spPr/>
      <dgm:t>
        <a:bodyPr/>
        <a:lstStyle/>
        <a:p>
          <a:endParaRPr lang="en-US"/>
        </a:p>
      </dgm:t>
    </dgm:pt>
    <dgm:pt modelId="{2BAE6C1C-A476-4097-92D3-E4BB9CDCD6F7}">
      <dgm:prSet/>
      <dgm:spPr/>
      <dgm:t>
        <a:bodyPr/>
        <a:lstStyle/>
        <a:p>
          <a:pPr rtl="0"/>
          <a:r>
            <a:rPr lang="en-US" smtClean="0"/>
            <a:t>setPassword(String)</a:t>
          </a:r>
          <a:endParaRPr lang="he-IL"/>
        </a:p>
      </dgm:t>
    </dgm:pt>
    <dgm:pt modelId="{CB981868-3274-400E-BCCF-7F8D56D79F10}" type="parTrans" cxnId="{57DC9796-63FC-4D48-ABF3-0671EF866299}">
      <dgm:prSet/>
      <dgm:spPr/>
      <dgm:t>
        <a:bodyPr/>
        <a:lstStyle/>
        <a:p>
          <a:endParaRPr lang="en-US"/>
        </a:p>
      </dgm:t>
    </dgm:pt>
    <dgm:pt modelId="{73DD4BEF-F55A-465F-9D6C-4D9F7FD7EA9F}" type="sibTrans" cxnId="{57DC9796-63FC-4D48-ABF3-0671EF866299}">
      <dgm:prSet/>
      <dgm:spPr/>
      <dgm:t>
        <a:bodyPr/>
        <a:lstStyle/>
        <a:p>
          <a:endParaRPr lang="en-US"/>
        </a:p>
      </dgm:t>
    </dgm:pt>
    <dgm:pt modelId="{B799CA95-0B1E-4E1F-897A-8D42BB7CD392}">
      <dgm:prSet/>
      <dgm:spPr/>
      <dgm:t>
        <a:bodyPr/>
        <a:lstStyle/>
        <a:p>
          <a:pPr rtl="0"/>
          <a:r>
            <a:rPr lang="en-US" smtClean="0"/>
            <a:t>setPath(String)</a:t>
          </a:r>
          <a:endParaRPr lang="he-IL"/>
        </a:p>
      </dgm:t>
    </dgm:pt>
    <dgm:pt modelId="{818B348C-EDCB-4292-A6A9-BB9B2E5EEF7C}" type="parTrans" cxnId="{3294F3C7-D3EB-4795-941F-5138A737C550}">
      <dgm:prSet/>
      <dgm:spPr/>
      <dgm:t>
        <a:bodyPr/>
        <a:lstStyle/>
        <a:p>
          <a:endParaRPr lang="en-US"/>
        </a:p>
      </dgm:t>
    </dgm:pt>
    <dgm:pt modelId="{AAA6D69F-A867-419C-B465-B8AF2B1B04E3}" type="sibTrans" cxnId="{3294F3C7-D3EB-4795-941F-5138A737C550}">
      <dgm:prSet/>
      <dgm:spPr/>
      <dgm:t>
        <a:bodyPr/>
        <a:lstStyle/>
        <a:p>
          <a:endParaRPr lang="en-US"/>
        </a:p>
      </dgm:t>
    </dgm:pt>
    <dgm:pt modelId="{ACBD9CCA-F40F-40A0-826D-0D7950E1E722}" type="pres">
      <dgm:prSet presAssocID="{79D08675-D431-42EE-B2BA-EDB0588DD0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E13B33-A684-4C17-B578-CBECE7766037}" type="pres">
      <dgm:prSet presAssocID="{1FAD582E-5A44-4171-BC87-2E4835C5AB41}" presName="parentText" presStyleLbl="node1" presStyleIdx="0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8A475-FE23-45BC-8A31-080ED1927235}" type="pres">
      <dgm:prSet presAssocID="{28169E4A-B022-4A32-9A77-A07AB5E73BB7}" presName="spacer" presStyleCnt="0"/>
      <dgm:spPr/>
    </dgm:pt>
    <dgm:pt modelId="{B08F693D-F043-4418-93D5-86CB7AB9ADAA}" type="pres">
      <dgm:prSet presAssocID="{875664A9-34FD-4C74-93F9-A9655783218F}" presName="parentText" presStyleLbl="node1" presStyleIdx="1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83187-F05C-44C2-9882-2AF436FE01E1}" type="pres">
      <dgm:prSet presAssocID="{5C411006-E462-481E-85BB-3C6FA52F41E8}" presName="spacer" presStyleCnt="0"/>
      <dgm:spPr/>
    </dgm:pt>
    <dgm:pt modelId="{6373AAA2-8935-4FA0-A38E-644D354FD8D9}" type="pres">
      <dgm:prSet presAssocID="{A1E2BD64-9C9A-405C-AFFC-756A13E0B9E0}" presName="parentText" presStyleLbl="node1" presStyleIdx="2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26E8-209B-40F8-BDBF-EA09CAA93068}" type="pres">
      <dgm:prSet presAssocID="{ED067C27-CC33-447E-AD3F-43D995E283F0}" presName="spacer" presStyleCnt="0"/>
      <dgm:spPr/>
    </dgm:pt>
    <dgm:pt modelId="{FFBECC7E-5BE6-4225-8940-337A3E93AEDD}" type="pres">
      <dgm:prSet presAssocID="{75E9273C-4163-4EB6-BA35-E803116432C9}" presName="parentText" presStyleLbl="node1" presStyleIdx="3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562BF-80C6-439E-990A-D56777981ABA}" type="pres">
      <dgm:prSet presAssocID="{ECF8D8AC-338A-4A33-A9AA-22E484E20635}" presName="spacer" presStyleCnt="0"/>
      <dgm:spPr/>
    </dgm:pt>
    <dgm:pt modelId="{B2E22CED-37FD-43D9-85D0-A15765073DA7}" type="pres">
      <dgm:prSet presAssocID="{01542078-9996-4644-8C61-EFFB0DEA0DEB}" presName="parentText" presStyleLbl="node1" presStyleIdx="4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5B75D-994A-42C4-8E6F-3CCD5D5BBE41}" type="pres">
      <dgm:prSet presAssocID="{2079EF55-479A-46D4-894D-03F298EB3E48}" presName="spacer" presStyleCnt="0"/>
      <dgm:spPr/>
    </dgm:pt>
    <dgm:pt modelId="{CD2BBB07-38BB-4086-9514-212F433F0202}" type="pres">
      <dgm:prSet presAssocID="{B78ABFB7-72D5-4C52-A7BC-FAC0D6A18686}" presName="parentText" presStyleLbl="node1" presStyleIdx="5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45A88-18F7-4C16-87A8-D7990E457746}" type="pres">
      <dgm:prSet presAssocID="{8167586B-A845-4ABE-8E21-8A6C14706E87}" presName="spacer" presStyleCnt="0"/>
      <dgm:spPr/>
    </dgm:pt>
    <dgm:pt modelId="{01CDD47D-EFA0-4154-A42A-3B7197EED00D}" type="pres">
      <dgm:prSet presAssocID="{8C138AB0-8709-4425-AE39-06AC1949BCA6}" presName="parentText" presStyleLbl="node1" presStyleIdx="6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55A49-2333-4671-B064-0A05929ADDF0}" type="pres">
      <dgm:prSet presAssocID="{6CA96495-80EB-4CB5-9E76-CCD2D9DF469F}" presName="spacer" presStyleCnt="0"/>
      <dgm:spPr/>
    </dgm:pt>
    <dgm:pt modelId="{58481D44-5646-44DF-8E4B-FF3C9BE4F8B2}" type="pres">
      <dgm:prSet presAssocID="{0BD7F6CB-12BD-44D8-884C-24AEAC0F4B2B}" presName="parentText" presStyleLbl="node1" presStyleIdx="7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2C56E-52A8-40CD-934F-75A02863D9DE}" type="pres">
      <dgm:prSet presAssocID="{080AB047-81D6-40F7-8352-6C14729AF231}" presName="spacer" presStyleCnt="0"/>
      <dgm:spPr/>
    </dgm:pt>
    <dgm:pt modelId="{A4DCB703-09F1-4E35-A147-8F05EBDC2858}" type="pres">
      <dgm:prSet presAssocID="{5A760CE0-B5ED-442C-AA0B-061A52816C91}" presName="parentText" presStyleLbl="node1" presStyleIdx="8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2BC5-11FB-4448-ADEB-EA415A9186C5}" type="pres">
      <dgm:prSet presAssocID="{4E32C73F-1A25-4766-A6C1-B20E22AC9D9B}" presName="spacer" presStyleCnt="0"/>
      <dgm:spPr/>
    </dgm:pt>
    <dgm:pt modelId="{86C5FD27-F9C4-4525-AAF6-66A4CDFD6F17}" type="pres">
      <dgm:prSet presAssocID="{6674891B-8CB1-4480-82DD-944C6392C9D6}" presName="parentText" presStyleLbl="node1" presStyleIdx="9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E2D35-8603-4F12-AE16-5E96AC6FC10E}" type="pres">
      <dgm:prSet presAssocID="{CC1D3B29-B70A-4CB0-9DCA-9D75C4B4AF37}" presName="spacer" presStyleCnt="0"/>
      <dgm:spPr/>
    </dgm:pt>
    <dgm:pt modelId="{4905F4B7-FD8B-4F8A-8FD6-50906FC26F0F}" type="pres">
      <dgm:prSet presAssocID="{1250A988-81E8-4EE8-8C4B-34245694F5A0}" presName="parentText" presStyleLbl="node1" presStyleIdx="10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CDEAA-4EB0-4262-A788-CB35B40CCDB2}" type="pres">
      <dgm:prSet presAssocID="{D831DD7F-A24D-444B-BC8F-F465C1C6A239}" presName="spacer" presStyleCnt="0"/>
      <dgm:spPr/>
    </dgm:pt>
    <dgm:pt modelId="{997DA846-A01A-4572-BBB4-00436AB60E5A}" type="pres">
      <dgm:prSet presAssocID="{FCEE82C0-413F-4097-9CC1-6DCB984EBCBB}" presName="parentText" presStyleLbl="node1" presStyleIdx="11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E702-A7ED-45AF-9DD9-78796423388F}" type="pres">
      <dgm:prSet presAssocID="{AD7B2FB9-CD1C-45E1-8AAE-99DD18EA648B}" presName="spacer" presStyleCnt="0"/>
      <dgm:spPr/>
    </dgm:pt>
    <dgm:pt modelId="{C2C38B97-5DDD-46FB-B955-9897EA145285}" type="pres">
      <dgm:prSet presAssocID="{14FF8F96-D0D8-4E0B-B0EF-4F510E2CD16F}" presName="parentText" presStyleLbl="node1" presStyleIdx="12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329B2-E170-41BA-A1BF-00AE0A389CFC}" type="pres">
      <dgm:prSet presAssocID="{CD134436-7027-4658-800C-F803F92D1BF2}" presName="spacer" presStyleCnt="0"/>
      <dgm:spPr/>
    </dgm:pt>
    <dgm:pt modelId="{78666E5B-0CF4-4F03-A481-9894BD998453}" type="pres">
      <dgm:prSet presAssocID="{D6225694-78F1-414E-82B2-8F8F3D2C437F}" presName="parentText" presStyleLbl="node1" presStyleIdx="13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7CC97-99D8-4DD0-9180-2553E724CC57}" type="pres">
      <dgm:prSet presAssocID="{5CB6A0A4-CC8C-4B1E-8ACF-B42216CBF58D}" presName="spacer" presStyleCnt="0"/>
      <dgm:spPr/>
    </dgm:pt>
    <dgm:pt modelId="{61FC0FAB-0BB4-49B8-B70C-1E4BDFFD7289}" type="pres">
      <dgm:prSet presAssocID="{8A6DF793-3FFD-4FE0-8178-B28A9C7A3EA5}" presName="parentText" presStyleLbl="node1" presStyleIdx="14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71526-1819-43DB-AEB2-61B0105B1C2B}" type="pres">
      <dgm:prSet presAssocID="{4E4B94B7-830A-4862-AF8B-E7B321A4AEF9}" presName="spacer" presStyleCnt="0"/>
      <dgm:spPr/>
    </dgm:pt>
    <dgm:pt modelId="{CC7719CC-A96A-44E3-A2CB-7609ED70F6C9}" type="pres">
      <dgm:prSet presAssocID="{906B3696-29AA-4CFD-8509-5F56B8E7F3C8}" presName="parentText" presStyleLbl="node1" presStyleIdx="15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21067-DC19-42B9-ACE0-7A31DA412D1E}" type="pres">
      <dgm:prSet presAssocID="{3DF1FC6F-1FBB-4076-BE9C-7506F413F585}" presName="spacer" presStyleCnt="0"/>
      <dgm:spPr/>
    </dgm:pt>
    <dgm:pt modelId="{008B5C00-4145-40D5-AE6B-6B2A65CE6F7B}" type="pres">
      <dgm:prSet presAssocID="{30BEF6FC-C4FA-4BE3-8E93-556AB2BC99B6}" presName="parentText" presStyleLbl="node1" presStyleIdx="16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720A0-BEBF-4595-A6E0-ABE867BB41F9}" type="pres">
      <dgm:prSet presAssocID="{2FE9050A-AA89-4B46-A26E-1979EBD4EABC}" presName="spacer" presStyleCnt="0"/>
      <dgm:spPr/>
    </dgm:pt>
    <dgm:pt modelId="{E733B634-49A6-4301-84BC-09390F8A754B}" type="pres">
      <dgm:prSet presAssocID="{C11736D3-EEA0-4A95-9A7C-0BD5E6DD7BAD}" presName="parentText" presStyleLbl="node1" presStyleIdx="17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C1817-0CA3-43FD-B970-FF2C3C28ED52}" type="pres">
      <dgm:prSet presAssocID="{A2DE92F8-AEEE-4671-B230-780399CBC736}" presName="spacer" presStyleCnt="0"/>
      <dgm:spPr/>
    </dgm:pt>
    <dgm:pt modelId="{B01C0758-5360-449A-B632-544F4CC2877B}" type="pres">
      <dgm:prSet presAssocID="{2BAE6C1C-A476-4097-92D3-E4BB9CDCD6F7}" presName="parentText" presStyleLbl="node1" presStyleIdx="18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6EAB7-9FA0-4DF9-A72E-9FE4D3DA7789}" type="pres">
      <dgm:prSet presAssocID="{73DD4BEF-F55A-465F-9D6C-4D9F7FD7EA9F}" presName="spacer" presStyleCnt="0"/>
      <dgm:spPr/>
    </dgm:pt>
    <dgm:pt modelId="{46F57C01-6D35-4CFC-87E6-5805B39E9215}" type="pres">
      <dgm:prSet presAssocID="{B799CA95-0B1E-4E1F-897A-8D42BB7CD392}" presName="parentText" presStyleLbl="node1" presStyleIdx="19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7C6CC-E14A-4F27-BD3D-A66497CD9AA1}" type="presOf" srcId="{1FAD582E-5A44-4171-BC87-2E4835C5AB41}" destId="{C0E13B33-A684-4C17-B578-CBECE7766037}" srcOrd="0" destOrd="0" presId="urn:microsoft.com/office/officeart/2005/8/layout/vList2"/>
    <dgm:cxn modelId="{14898570-DCE2-4EDB-B5D6-E16AD5D860A4}" type="presOf" srcId="{14FF8F96-D0D8-4E0B-B0EF-4F510E2CD16F}" destId="{C2C38B97-5DDD-46FB-B955-9897EA145285}" srcOrd="0" destOrd="0" presId="urn:microsoft.com/office/officeart/2005/8/layout/vList2"/>
    <dgm:cxn modelId="{1A08F66F-B1AF-4B28-BBF9-88B0EC8FEF3C}" type="presOf" srcId="{875664A9-34FD-4C74-93F9-A9655783218F}" destId="{B08F693D-F043-4418-93D5-86CB7AB9ADAA}" srcOrd="0" destOrd="0" presId="urn:microsoft.com/office/officeart/2005/8/layout/vList2"/>
    <dgm:cxn modelId="{0CF29D6C-E811-49E0-945D-1A72E4B046D7}" type="presOf" srcId="{906B3696-29AA-4CFD-8509-5F56B8E7F3C8}" destId="{CC7719CC-A96A-44E3-A2CB-7609ED70F6C9}" srcOrd="0" destOrd="0" presId="urn:microsoft.com/office/officeart/2005/8/layout/vList2"/>
    <dgm:cxn modelId="{DCC72966-5EB5-4B5E-8D51-1176F9FCBAB2}" type="presOf" srcId="{C11736D3-EEA0-4A95-9A7C-0BD5E6DD7BAD}" destId="{E733B634-49A6-4301-84BC-09390F8A754B}" srcOrd="0" destOrd="0" presId="urn:microsoft.com/office/officeart/2005/8/layout/vList2"/>
    <dgm:cxn modelId="{CBBE7675-5B3E-4F73-B568-77DD15DF7E12}" srcId="{79D08675-D431-42EE-B2BA-EDB0588DD06E}" destId="{0BD7F6CB-12BD-44D8-884C-24AEAC0F4B2B}" srcOrd="7" destOrd="0" parTransId="{103F16A0-4631-4111-ABFA-B56E817EF9F8}" sibTransId="{080AB047-81D6-40F7-8352-6C14729AF231}"/>
    <dgm:cxn modelId="{4F88580E-7D43-4BAC-B148-16E22368459B}" srcId="{79D08675-D431-42EE-B2BA-EDB0588DD06E}" destId="{1FAD582E-5A44-4171-BC87-2E4835C5AB41}" srcOrd="0" destOrd="0" parTransId="{D9E86CFD-CE22-4DCE-9440-95A13D8AC07E}" sibTransId="{28169E4A-B022-4A32-9A77-A07AB5E73BB7}"/>
    <dgm:cxn modelId="{55F927D4-0732-43CB-B33A-5C44DAFDC785}" type="presOf" srcId="{5A760CE0-B5ED-442C-AA0B-061A52816C91}" destId="{A4DCB703-09F1-4E35-A147-8F05EBDC2858}" srcOrd="0" destOrd="0" presId="urn:microsoft.com/office/officeart/2005/8/layout/vList2"/>
    <dgm:cxn modelId="{CD19AD6A-2EC2-404F-8F02-AAE86AFA0CDB}" srcId="{79D08675-D431-42EE-B2BA-EDB0588DD06E}" destId="{01542078-9996-4644-8C61-EFFB0DEA0DEB}" srcOrd="4" destOrd="0" parTransId="{0FEDE770-D58B-4833-9190-0BA044E7AC25}" sibTransId="{2079EF55-479A-46D4-894D-03F298EB3E48}"/>
    <dgm:cxn modelId="{57DC9796-63FC-4D48-ABF3-0671EF866299}" srcId="{79D08675-D431-42EE-B2BA-EDB0588DD06E}" destId="{2BAE6C1C-A476-4097-92D3-E4BB9CDCD6F7}" srcOrd="18" destOrd="0" parTransId="{CB981868-3274-400E-BCCF-7F8D56D79F10}" sibTransId="{73DD4BEF-F55A-465F-9D6C-4D9F7FD7EA9F}"/>
    <dgm:cxn modelId="{925B7C9A-CB6A-42B1-8F15-0CA06B2C244D}" type="presOf" srcId="{01542078-9996-4644-8C61-EFFB0DEA0DEB}" destId="{B2E22CED-37FD-43D9-85D0-A15765073DA7}" srcOrd="0" destOrd="0" presId="urn:microsoft.com/office/officeart/2005/8/layout/vList2"/>
    <dgm:cxn modelId="{A33F6DD1-FF29-4C12-9580-5DCD6D65732F}" srcId="{79D08675-D431-42EE-B2BA-EDB0588DD06E}" destId="{D6225694-78F1-414E-82B2-8F8F3D2C437F}" srcOrd="13" destOrd="0" parTransId="{75288D64-3EC4-4D69-BFF6-65F356087ECB}" sibTransId="{5CB6A0A4-CC8C-4B1E-8ACF-B42216CBF58D}"/>
    <dgm:cxn modelId="{78C0CCB3-8B9C-4C04-B380-E7EDA4E827B0}" type="presOf" srcId="{1250A988-81E8-4EE8-8C4B-34245694F5A0}" destId="{4905F4B7-FD8B-4F8A-8FD6-50906FC26F0F}" srcOrd="0" destOrd="0" presId="urn:microsoft.com/office/officeart/2005/8/layout/vList2"/>
    <dgm:cxn modelId="{6120D4BD-1D76-46C2-B317-19FC8908F594}" srcId="{79D08675-D431-42EE-B2BA-EDB0588DD06E}" destId="{8A6DF793-3FFD-4FE0-8178-B28A9C7A3EA5}" srcOrd="14" destOrd="0" parTransId="{57A900F3-B7C5-4756-B7DE-56D30F2719F2}" sibTransId="{4E4B94B7-830A-4862-AF8B-E7B321A4AEF9}"/>
    <dgm:cxn modelId="{658FD47E-617F-4668-AAE3-89983956D900}" srcId="{79D08675-D431-42EE-B2BA-EDB0588DD06E}" destId="{906B3696-29AA-4CFD-8509-5F56B8E7F3C8}" srcOrd="15" destOrd="0" parTransId="{6001B7A5-B51A-4EF0-9022-DEC56E1B5B30}" sibTransId="{3DF1FC6F-1FBB-4076-BE9C-7506F413F585}"/>
    <dgm:cxn modelId="{1BDB1A4C-FE98-489E-996F-70D16A28BC4C}" srcId="{79D08675-D431-42EE-B2BA-EDB0588DD06E}" destId="{6674891B-8CB1-4480-82DD-944C6392C9D6}" srcOrd="9" destOrd="0" parTransId="{4E6FEFA1-DC11-42A7-BBDB-0910823883C4}" sibTransId="{CC1D3B29-B70A-4CB0-9DCA-9D75C4B4AF37}"/>
    <dgm:cxn modelId="{BFEC2622-0F68-4A82-BA6B-0F86079757D4}" srcId="{79D08675-D431-42EE-B2BA-EDB0588DD06E}" destId="{A1E2BD64-9C9A-405C-AFFC-756A13E0B9E0}" srcOrd="2" destOrd="0" parTransId="{0DDB7A7F-FAB3-4D5D-8CFD-C967D65D5342}" sibTransId="{ED067C27-CC33-447E-AD3F-43D995E283F0}"/>
    <dgm:cxn modelId="{07C87CB9-FF1D-4152-8E65-170AB895A011}" srcId="{79D08675-D431-42EE-B2BA-EDB0588DD06E}" destId="{30BEF6FC-C4FA-4BE3-8E93-556AB2BC99B6}" srcOrd="16" destOrd="0" parTransId="{49F53677-7047-40E4-AF42-2F05423A99B6}" sibTransId="{2FE9050A-AA89-4B46-A26E-1979EBD4EABC}"/>
    <dgm:cxn modelId="{CF7179E1-5557-4913-A890-B2FB99185FDD}" srcId="{79D08675-D431-42EE-B2BA-EDB0588DD06E}" destId="{1250A988-81E8-4EE8-8C4B-34245694F5A0}" srcOrd="10" destOrd="0" parTransId="{1CF46392-18ED-44F5-B0FB-0E51B15A388B}" sibTransId="{D831DD7F-A24D-444B-BC8F-F465C1C6A239}"/>
    <dgm:cxn modelId="{F61ECB18-56EF-4720-A1E4-033F5E1027F1}" type="presOf" srcId="{30BEF6FC-C4FA-4BE3-8E93-556AB2BC99B6}" destId="{008B5C00-4145-40D5-AE6B-6B2A65CE6F7B}" srcOrd="0" destOrd="0" presId="urn:microsoft.com/office/officeart/2005/8/layout/vList2"/>
    <dgm:cxn modelId="{51B16409-6B14-4CCC-A00C-9E14350050B2}" type="presOf" srcId="{2BAE6C1C-A476-4097-92D3-E4BB9CDCD6F7}" destId="{B01C0758-5360-449A-B632-544F4CC2877B}" srcOrd="0" destOrd="0" presId="urn:microsoft.com/office/officeart/2005/8/layout/vList2"/>
    <dgm:cxn modelId="{059143CA-EC97-45CE-8B4C-3251ED4DF23A}" type="presOf" srcId="{6674891B-8CB1-4480-82DD-944C6392C9D6}" destId="{86C5FD27-F9C4-4525-AAF6-66A4CDFD6F17}" srcOrd="0" destOrd="0" presId="urn:microsoft.com/office/officeart/2005/8/layout/vList2"/>
    <dgm:cxn modelId="{D5221450-628A-45B9-AB67-30DF86E60C88}" type="presOf" srcId="{0BD7F6CB-12BD-44D8-884C-24AEAC0F4B2B}" destId="{58481D44-5646-44DF-8E4B-FF3C9BE4F8B2}" srcOrd="0" destOrd="0" presId="urn:microsoft.com/office/officeart/2005/8/layout/vList2"/>
    <dgm:cxn modelId="{3294F3C7-D3EB-4795-941F-5138A737C550}" srcId="{79D08675-D431-42EE-B2BA-EDB0588DD06E}" destId="{B799CA95-0B1E-4E1F-897A-8D42BB7CD392}" srcOrd="19" destOrd="0" parTransId="{818B348C-EDCB-4292-A6A9-BB9B2E5EEF7C}" sibTransId="{AAA6D69F-A867-419C-B465-B8AF2B1B04E3}"/>
    <dgm:cxn modelId="{65329B71-AD04-458B-8F8A-C3F100C26C6F}" srcId="{79D08675-D431-42EE-B2BA-EDB0588DD06E}" destId="{8C138AB0-8709-4425-AE39-06AC1949BCA6}" srcOrd="6" destOrd="0" parTransId="{A8F49761-011A-4243-B202-AB008105AA5C}" sibTransId="{6CA96495-80EB-4CB5-9E76-CCD2D9DF469F}"/>
    <dgm:cxn modelId="{646621E0-700C-4839-99E0-D5E8D53CD1D1}" type="presOf" srcId="{B78ABFB7-72D5-4C52-A7BC-FAC0D6A18686}" destId="{CD2BBB07-38BB-4086-9514-212F433F0202}" srcOrd="0" destOrd="0" presId="urn:microsoft.com/office/officeart/2005/8/layout/vList2"/>
    <dgm:cxn modelId="{9DE1889D-FAE7-4F39-A72D-1AE64FBF7D1E}" type="presOf" srcId="{B799CA95-0B1E-4E1F-897A-8D42BB7CD392}" destId="{46F57C01-6D35-4CFC-87E6-5805B39E9215}" srcOrd="0" destOrd="0" presId="urn:microsoft.com/office/officeart/2005/8/layout/vList2"/>
    <dgm:cxn modelId="{9114AD39-CD40-4763-A2A7-9B7241352CEA}" srcId="{79D08675-D431-42EE-B2BA-EDB0588DD06E}" destId="{B78ABFB7-72D5-4C52-A7BC-FAC0D6A18686}" srcOrd="5" destOrd="0" parTransId="{970AD825-0BE7-4420-892D-75BA005C8C94}" sibTransId="{8167586B-A845-4ABE-8E21-8A6C14706E87}"/>
    <dgm:cxn modelId="{9A5C7C74-88F2-45DF-B44E-B0A75D9E2A45}" type="presOf" srcId="{79D08675-D431-42EE-B2BA-EDB0588DD06E}" destId="{ACBD9CCA-F40F-40A0-826D-0D7950E1E722}" srcOrd="0" destOrd="0" presId="urn:microsoft.com/office/officeart/2005/8/layout/vList2"/>
    <dgm:cxn modelId="{177488AC-FAA3-4E96-BDBF-072FDF92B5F2}" type="presOf" srcId="{A1E2BD64-9C9A-405C-AFFC-756A13E0B9E0}" destId="{6373AAA2-8935-4FA0-A38E-644D354FD8D9}" srcOrd="0" destOrd="0" presId="urn:microsoft.com/office/officeart/2005/8/layout/vList2"/>
    <dgm:cxn modelId="{4CA92C7E-BF00-4095-B94D-0D12361E66E1}" srcId="{79D08675-D431-42EE-B2BA-EDB0588DD06E}" destId="{14FF8F96-D0D8-4E0B-B0EF-4F510E2CD16F}" srcOrd="12" destOrd="0" parTransId="{91CA3491-6956-4CBF-9F05-77B6CA657AB2}" sibTransId="{CD134436-7027-4658-800C-F803F92D1BF2}"/>
    <dgm:cxn modelId="{20614B0B-3829-4479-B218-72AA661CDA75}" srcId="{79D08675-D431-42EE-B2BA-EDB0588DD06E}" destId="{FCEE82C0-413F-4097-9CC1-6DCB984EBCBB}" srcOrd="11" destOrd="0" parTransId="{8BC86E0E-D271-481D-B705-A03FF579CA00}" sibTransId="{AD7B2FB9-CD1C-45E1-8AAE-99DD18EA648B}"/>
    <dgm:cxn modelId="{93B31226-3B1B-4501-BF10-F5A0C6EF7341}" srcId="{79D08675-D431-42EE-B2BA-EDB0588DD06E}" destId="{75E9273C-4163-4EB6-BA35-E803116432C9}" srcOrd="3" destOrd="0" parTransId="{875C4F2C-9D9C-4FF8-82A1-F24722A7D7A2}" sibTransId="{ECF8D8AC-338A-4A33-A9AA-22E484E20635}"/>
    <dgm:cxn modelId="{9D5812A1-4264-4E57-8545-E70AE14B3C75}" type="presOf" srcId="{8A6DF793-3FFD-4FE0-8178-B28A9C7A3EA5}" destId="{61FC0FAB-0BB4-49B8-B70C-1E4BDFFD7289}" srcOrd="0" destOrd="0" presId="urn:microsoft.com/office/officeart/2005/8/layout/vList2"/>
    <dgm:cxn modelId="{6AA077C5-4157-49E9-8A4A-876E9746319D}" type="presOf" srcId="{D6225694-78F1-414E-82B2-8F8F3D2C437F}" destId="{78666E5B-0CF4-4F03-A481-9894BD998453}" srcOrd="0" destOrd="0" presId="urn:microsoft.com/office/officeart/2005/8/layout/vList2"/>
    <dgm:cxn modelId="{D4E78FFB-3F8B-47C3-96D9-158CF743FFCF}" srcId="{79D08675-D431-42EE-B2BA-EDB0588DD06E}" destId="{5A760CE0-B5ED-442C-AA0B-061A52816C91}" srcOrd="8" destOrd="0" parTransId="{0A7EAFE4-869F-46F1-8968-1ECF2C3FDECE}" sibTransId="{4E32C73F-1A25-4766-A6C1-B20E22AC9D9B}"/>
    <dgm:cxn modelId="{5D7CBC44-3C42-4F6B-8E5F-FCC52CB9B7ED}" type="presOf" srcId="{75E9273C-4163-4EB6-BA35-E803116432C9}" destId="{FFBECC7E-5BE6-4225-8940-337A3E93AEDD}" srcOrd="0" destOrd="0" presId="urn:microsoft.com/office/officeart/2005/8/layout/vList2"/>
    <dgm:cxn modelId="{D8DF4687-502D-466D-B6A3-310364D735B5}" type="presOf" srcId="{FCEE82C0-413F-4097-9CC1-6DCB984EBCBB}" destId="{997DA846-A01A-4572-BBB4-00436AB60E5A}" srcOrd="0" destOrd="0" presId="urn:microsoft.com/office/officeart/2005/8/layout/vList2"/>
    <dgm:cxn modelId="{4BD9C379-F2B7-4573-A56E-726BF769A817}" type="presOf" srcId="{8C138AB0-8709-4425-AE39-06AC1949BCA6}" destId="{01CDD47D-EFA0-4154-A42A-3B7197EED00D}" srcOrd="0" destOrd="0" presId="urn:microsoft.com/office/officeart/2005/8/layout/vList2"/>
    <dgm:cxn modelId="{EA69083F-CC2D-4CAB-B6D1-2A6BBC076AB7}" srcId="{79D08675-D431-42EE-B2BA-EDB0588DD06E}" destId="{C11736D3-EEA0-4A95-9A7C-0BD5E6DD7BAD}" srcOrd="17" destOrd="0" parTransId="{3FC00076-6487-4A45-BA96-DC42C4461070}" sibTransId="{A2DE92F8-AEEE-4671-B230-780399CBC736}"/>
    <dgm:cxn modelId="{681D471C-BB90-4E1F-8337-D77E6C315FF8}" srcId="{79D08675-D431-42EE-B2BA-EDB0588DD06E}" destId="{875664A9-34FD-4C74-93F9-A9655783218F}" srcOrd="1" destOrd="0" parTransId="{C4C96A1F-9015-424F-AD70-10ED087DD015}" sibTransId="{5C411006-E462-481E-85BB-3C6FA52F41E8}"/>
    <dgm:cxn modelId="{A2D824DD-0268-4E47-81D0-46854875A98E}" type="presParOf" srcId="{ACBD9CCA-F40F-40A0-826D-0D7950E1E722}" destId="{C0E13B33-A684-4C17-B578-CBECE7766037}" srcOrd="0" destOrd="0" presId="urn:microsoft.com/office/officeart/2005/8/layout/vList2"/>
    <dgm:cxn modelId="{87C732E6-439E-4043-8E1F-C260E02D9109}" type="presParOf" srcId="{ACBD9CCA-F40F-40A0-826D-0D7950E1E722}" destId="{22D8A475-FE23-45BC-8A31-080ED1927235}" srcOrd="1" destOrd="0" presId="urn:microsoft.com/office/officeart/2005/8/layout/vList2"/>
    <dgm:cxn modelId="{B7F0B846-FFD6-4122-9A2F-B3F32E781A14}" type="presParOf" srcId="{ACBD9CCA-F40F-40A0-826D-0D7950E1E722}" destId="{B08F693D-F043-4418-93D5-86CB7AB9ADAA}" srcOrd="2" destOrd="0" presId="urn:microsoft.com/office/officeart/2005/8/layout/vList2"/>
    <dgm:cxn modelId="{CE752AFE-618A-4E29-86C4-962AE3677DF2}" type="presParOf" srcId="{ACBD9CCA-F40F-40A0-826D-0D7950E1E722}" destId="{01183187-F05C-44C2-9882-2AF436FE01E1}" srcOrd="3" destOrd="0" presId="urn:microsoft.com/office/officeart/2005/8/layout/vList2"/>
    <dgm:cxn modelId="{A39F5F07-9289-4B94-B8D6-44955D40CA7A}" type="presParOf" srcId="{ACBD9CCA-F40F-40A0-826D-0D7950E1E722}" destId="{6373AAA2-8935-4FA0-A38E-644D354FD8D9}" srcOrd="4" destOrd="0" presId="urn:microsoft.com/office/officeart/2005/8/layout/vList2"/>
    <dgm:cxn modelId="{83B4008E-8E75-458A-89BF-F50A5F0AC315}" type="presParOf" srcId="{ACBD9CCA-F40F-40A0-826D-0D7950E1E722}" destId="{6FEB26E8-209B-40F8-BDBF-EA09CAA93068}" srcOrd="5" destOrd="0" presId="urn:microsoft.com/office/officeart/2005/8/layout/vList2"/>
    <dgm:cxn modelId="{469A8527-4BE3-4EC9-93AE-3C62F8B854B4}" type="presParOf" srcId="{ACBD9CCA-F40F-40A0-826D-0D7950E1E722}" destId="{FFBECC7E-5BE6-4225-8940-337A3E93AEDD}" srcOrd="6" destOrd="0" presId="urn:microsoft.com/office/officeart/2005/8/layout/vList2"/>
    <dgm:cxn modelId="{28A8E7C0-5744-4E47-839A-D9ADA49F49AE}" type="presParOf" srcId="{ACBD9CCA-F40F-40A0-826D-0D7950E1E722}" destId="{5D1562BF-80C6-439E-990A-D56777981ABA}" srcOrd="7" destOrd="0" presId="urn:microsoft.com/office/officeart/2005/8/layout/vList2"/>
    <dgm:cxn modelId="{47176ED4-9118-468A-AD92-01B367CC6119}" type="presParOf" srcId="{ACBD9CCA-F40F-40A0-826D-0D7950E1E722}" destId="{B2E22CED-37FD-43D9-85D0-A15765073DA7}" srcOrd="8" destOrd="0" presId="urn:microsoft.com/office/officeart/2005/8/layout/vList2"/>
    <dgm:cxn modelId="{286B7266-C52E-4BD2-B5AF-D212D502FCA3}" type="presParOf" srcId="{ACBD9CCA-F40F-40A0-826D-0D7950E1E722}" destId="{8D85B75D-994A-42C4-8E6F-3CCD5D5BBE41}" srcOrd="9" destOrd="0" presId="urn:microsoft.com/office/officeart/2005/8/layout/vList2"/>
    <dgm:cxn modelId="{BEB249F8-CC79-4065-A1E2-D5AD86F48B3E}" type="presParOf" srcId="{ACBD9CCA-F40F-40A0-826D-0D7950E1E722}" destId="{CD2BBB07-38BB-4086-9514-212F433F0202}" srcOrd="10" destOrd="0" presId="urn:microsoft.com/office/officeart/2005/8/layout/vList2"/>
    <dgm:cxn modelId="{CC98AF21-30C3-42D6-9D9D-73E6C995DC60}" type="presParOf" srcId="{ACBD9CCA-F40F-40A0-826D-0D7950E1E722}" destId="{84E45A88-18F7-4C16-87A8-D7990E457746}" srcOrd="11" destOrd="0" presId="urn:microsoft.com/office/officeart/2005/8/layout/vList2"/>
    <dgm:cxn modelId="{A084FB7A-268D-4E6D-A89C-AB01752201B9}" type="presParOf" srcId="{ACBD9CCA-F40F-40A0-826D-0D7950E1E722}" destId="{01CDD47D-EFA0-4154-A42A-3B7197EED00D}" srcOrd="12" destOrd="0" presId="urn:microsoft.com/office/officeart/2005/8/layout/vList2"/>
    <dgm:cxn modelId="{4472AE84-7B2E-40BE-A887-FAF9081A0F54}" type="presParOf" srcId="{ACBD9CCA-F40F-40A0-826D-0D7950E1E722}" destId="{4DC55A49-2333-4671-B064-0A05929ADDF0}" srcOrd="13" destOrd="0" presId="urn:microsoft.com/office/officeart/2005/8/layout/vList2"/>
    <dgm:cxn modelId="{C74C56E2-7F41-4890-8A0D-375F370B988E}" type="presParOf" srcId="{ACBD9CCA-F40F-40A0-826D-0D7950E1E722}" destId="{58481D44-5646-44DF-8E4B-FF3C9BE4F8B2}" srcOrd="14" destOrd="0" presId="urn:microsoft.com/office/officeart/2005/8/layout/vList2"/>
    <dgm:cxn modelId="{C8DCDE1A-3E9D-4CB1-9D2A-0B21712B7FC4}" type="presParOf" srcId="{ACBD9CCA-F40F-40A0-826D-0D7950E1E722}" destId="{87A2C56E-52A8-40CD-934F-75A02863D9DE}" srcOrd="15" destOrd="0" presId="urn:microsoft.com/office/officeart/2005/8/layout/vList2"/>
    <dgm:cxn modelId="{70F66BC6-01FD-4827-89F3-02C1A3FB25B0}" type="presParOf" srcId="{ACBD9CCA-F40F-40A0-826D-0D7950E1E722}" destId="{A4DCB703-09F1-4E35-A147-8F05EBDC2858}" srcOrd="16" destOrd="0" presId="urn:microsoft.com/office/officeart/2005/8/layout/vList2"/>
    <dgm:cxn modelId="{7CDEED90-DC00-436E-BF57-5FBBC48ED0E0}" type="presParOf" srcId="{ACBD9CCA-F40F-40A0-826D-0D7950E1E722}" destId="{2B182BC5-11FB-4448-ADEB-EA415A9186C5}" srcOrd="17" destOrd="0" presId="urn:microsoft.com/office/officeart/2005/8/layout/vList2"/>
    <dgm:cxn modelId="{27FD259B-61E5-43FA-9B8B-7CAE085122B2}" type="presParOf" srcId="{ACBD9CCA-F40F-40A0-826D-0D7950E1E722}" destId="{86C5FD27-F9C4-4525-AAF6-66A4CDFD6F17}" srcOrd="18" destOrd="0" presId="urn:microsoft.com/office/officeart/2005/8/layout/vList2"/>
    <dgm:cxn modelId="{96E36F72-41F3-4742-A875-6B823467AAEB}" type="presParOf" srcId="{ACBD9CCA-F40F-40A0-826D-0D7950E1E722}" destId="{F80E2D35-8603-4F12-AE16-5E96AC6FC10E}" srcOrd="19" destOrd="0" presId="urn:microsoft.com/office/officeart/2005/8/layout/vList2"/>
    <dgm:cxn modelId="{BC3547A0-7CAD-4CD9-9A06-B10371F6AB6C}" type="presParOf" srcId="{ACBD9CCA-F40F-40A0-826D-0D7950E1E722}" destId="{4905F4B7-FD8B-4F8A-8FD6-50906FC26F0F}" srcOrd="20" destOrd="0" presId="urn:microsoft.com/office/officeart/2005/8/layout/vList2"/>
    <dgm:cxn modelId="{2FD7627F-B489-441E-8B9A-14D5075FBC78}" type="presParOf" srcId="{ACBD9CCA-F40F-40A0-826D-0D7950E1E722}" destId="{4C2CDEAA-4EB0-4262-A788-CB35B40CCDB2}" srcOrd="21" destOrd="0" presId="urn:microsoft.com/office/officeart/2005/8/layout/vList2"/>
    <dgm:cxn modelId="{997F11C6-9416-4304-8FB9-29B77508CE7F}" type="presParOf" srcId="{ACBD9CCA-F40F-40A0-826D-0D7950E1E722}" destId="{997DA846-A01A-4572-BBB4-00436AB60E5A}" srcOrd="22" destOrd="0" presId="urn:microsoft.com/office/officeart/2005/8/layout/vList2"/>
    <dgm:cxn modelId="{F8FBC2B7-9548-4799-B8BE-81C9A339E458}" type="presParOf" srcId="{ACBD9CCA-F40F-40A0-826D-0D7950E1E722}" destId="{E656E702-A7ED-45AF-9DD9-78796423388F}" srcOrd="23" destOrd="0" presId="urn:microsoft.com/office/officeart/2005/8/layout/vList2"/>
    <dgm:cxn modelId="{B42F036D-6A8F-49D4-AB21-FA6CB6A9B653}" type="presParOf" srcId="{ACBD9CCA-F40F-40A0-826D-0D7950E1E722}" destId="{C2C38B97-5DDD-46FB-B955-9897EA145285}" srcOrd="24" destOrd="0" presId="urn:microsoft.com/office/officeart/2005/8/layout/vList2"/>
    <dgm:cxn modelId="{6435AFD9-AC8D-43F3-A5F1-1F4E0E6F7E87}" type="presParOf" srcId="{ACBD9CCA-F40F-40A0-826D-0D7950E1E722}" destId="{07A329B2-E170-41BA-A1BF-00AE0A389CFC}" srcOrd="25" destOrd="0" presId="urn:microsoft.com/office/officeart/2005/8/layout/vList2"/>
    <dgm:cxn modelId="{45E96634-188F-42C4-99D7-919ADFC62D12}" type="presParOf" srcId="{ACBD9CCA-F40F-40A0-826D-0D7950E1E722}" destId="{78666E5B-0CF4-4F03-A481-9894BD998453}" srcOrd="26" destOrd="0" presId="urn:microsoft.com/office/officeart/2005/8/layout/vList2"/>
    <dgm:cxn modelId="{D8A1AE32-2225-479E-8F2D-9504FBBB59E6}" type="presParOf" srcId="{ACBD9CCA-F40F-40A0-826D-0D7950E1E722}" destId="{5FF7CC97-99D8-4DD0-9180-2553E724CC57}" srcOrd="27" destOrd="0" presId="urn:microsoft.com/office/officeart/2005/8/layout/vList2"/>
    <dgm:cxn modelId="{2A9D7ACF-453E-4CE6-9266-8E9845A0A568}" type="presParOf" srcId="{ACBD9CCA-F40F-40A0-826D-0D7950E1E722}" destId="{61FC0FAB-0BB4-49B8-B70C-1E4BDFFD7289}" srcOrd="28" destOrd="0" presId="urn:microsoft.com/office/officeart/2005/8/layout/vList2"/>
    <dgm:cxn modelId="{B91AC510-3F28-4691-8948-33B570F562CF}" type="presParOf" srcId="{ACBD9CCA-F40F-40A0-826D-0D7950E1E722}" destId="{45771526-1819-43DB-AEB2-61B0105B1C2B}" srcOrd="29" destOrd="0" presId="urn:microsoft.com/office/officeart/2005/8/layout/vList2"/>
    <dgm:cxn modelId="{E095063E-4333-4136-A548-6176687C0706}" type="presParOf" srcId="{ACBD9CCA-F40F-40A0-826D-0D7950E1E722}" destId="{CC7719CC-A96A-44E3-A2CB-7609ED70F6C9}" srcOrd="30" destOrd="0" presId="urn:microsoft.com/office/officeart/2005/8/layout/vList2"/>
    <dgm:cxn modelId="{A408627E-1D90-4D77-B7E6-0371CA17AE3E}" type="presParOf" srcId="{ACBD9CCA-F40F-40A0-826D-0D7950E1E722}" destId="{B5D21067-DC19-42B9-ACE0-7A31DA412D1E}" srcOrd="31" destOrd="0" presId="urn:microsoft.com/office/officeart/2005/8/layout/vList2"/>
    <dgm:cxn modelId="{BA39C727-EACE-49B0-BE5D-59FA203E9425}" type="presParOf" srcId="{ACBD9CCA-F40F-40A0-826D-0D7950E1E722}" destId="{008B5C00-4145-40D5-AE6B-6B2A65CE6F7B}" srcOrd="32" destOrd="0" presId="urn:microsoft.com/office/officeart/2005/8/layout/vList2"/>
    <dgm:cxn modelId="{DA32AC31-D747-476A-8B48-8D7F9CFAF29E}" type="presParOf" srcId="{ACBD9CCA-F40F-40A0-826D-0D7950E1E722}" destId="{71F720A0-BEBF-4595-A6E0-ABE867BB41F9}" srcOrd="33" destOrd="0" presId="urn:microsoft.com/office/officeart/2005/8/layout/vList2"/>
    <dgm:cxn modelId="{5D532137-391D-41DA-A0F7-B5D36E9A8F1F}" type="presParOf" srcId="{ACBD9CCA-F40F-40A0-826D-0D7950E1E722}" destId="{E733B634-49A6-4301-84BC-09390F8A754B}" srcOrd="34" destOrd="0" presId="urn:microsoft.com/office/officeart/2005/8/layout/vList2"/>
    <dgm:cxn modelId="{23E8C4F1-BD77-483B-9D38-F11F92AD1AFA}" type="presParOf" srcId="{ACBD9CCA-F40F-40A0-826D-0D7950E1E722}" destId="{D5AC1817-0CA3-43FD-B970-FF2C3C28ED52}" srcOrd="35" destOrd="0" presId="urn:microsoft.com/office/officeart/2005/8/layout/vList2"/>
    <dgm:cxn modelId="{A1975634-45C9-4BD0-9197-D99B55891645}" type="presParOf" srcId="{ACBD9CCA-F40F-40A0-826D-0D7950E1E722}" destId="{B01C0758-5360-449A-B632-544F4CC2877B}" srcOrd="36" destOrd="0" presId="urn:microsoft.com/office/officeart/2005/8/layout/vList2"/>
    <dgm:cxn modelId="{912A6036-2B45-4BE3-838A-664A829C0CBF}" type="presParOf" srcId="{ACBD9CCA-F40F-40A0-826D-0D7950E1E722}" destId="{FAB6EAB7-9FA0-4DF9-A72E-9FE4D3DA7789}" srcOrd="37" destOrd="0" presId="urn:microsoft.com/office/officeart/2005/8/layout/vList2"/>
    <dgm:cxn modelId="{C4B4A298-5402-4BFC-A8D5-A1207932D8F0}" type="presParOf" srcId="{ACBD9CCA-F40F-40A0-826D-0D7950E1E722}" destId="{46F57C01-6D35-4CFC-87E6-5805B39E9215}" srcOrd="3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AB1619-5980-46F8-90E6-8A89034115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F547DB-F597-49B6-AA1B-C2636060FA7E}">
      <dgm:prSet custT="1"/>
      <dgm:spPr/>
      <dgm:t>
        <a:bodyPr/>
        <a:lstStyle/>
        <a:p>
          <a:pPr rtl="0"/>
          <a:r>
            <a:rPr lang="en-US" sz="1400" smtClean="0"/>
            <a:t>setSid(String)</a:t>
          </a:r>
          <a:endParaRPr lang="he-IL" sz="1400"/>
        </a:p>
      </dgm:t>
    </dgm:pt>
    <dgm:pt modelId="{488953B1-7197-41AF-A5D9-7A14145DD90C}" type="parTrans" cxnId="{F893EED1-23D2-4EE4-A066-4DC2565A08A8}">
      <dgm:prSet/>
      <dgm:spPr/>
      <dgm:t>
        <a:bodyPr/>
        <a:lstStyle/>
        <a:p>
          <a:endParaRPr lang="en-US" sz="1400"/>
        </a:p>
      </dgm:t>
    </dgm:pt>
    <dgm:pt modelId="{8F9EBF5C-21D2-4046-B102-67B68B18E2C9}" type="sibTrans" cxnId="{F893EED1-23D2-4EE4-A066-4DC2565A08A8}">
      <dgm:prSet/>
      <dgm:spPr/>
      <dgm:t>
        <a:bodyPr/>
        <a:lstStyle/>
        <a:p>
          <a:endParaRPr lang="en-US" sz="1400"/>
        </a:p>
      </dgm:t>
    </dgm:pt>
    <dgm:pt modelId="{775D9A94-1B7F-4A3A-B990-84A4B36FE0F8}">
      <dgm:prSet custT="1"/>
      <dgm:spPr/>
      <dgm:t>
        <a:bodyPr/>
        <a:lstStyle/>
        <a:p>
          <a:pPr rtl="0"/>
          <a:r>
            <a:rPr lang="en-US" sz="1400" dirty="0" smtClean="0"/>
            <a:t>setUsername(String)</a:t>
          </a:r>
          <a:endParaRPr lang="he-IL" sz="1400" dirty="0"/>
        </a:p>
      </dgm:t>
    </dgm:pt>
    <dgm:pt modelId="{0A735E33-D7D9-4A41-A8A3-915AD88BAF72}" type="parTrans" cxnId="{EB48F2E5-1B49-4281-A77A-3D6BBF972A8D}">
      <dgm:prSet/>
      <dgm:spPr/>
      <dgm:t>
        <a:bodyPr/>
        <a:lstStyle/>
        <a:p>
          <a:endParaRPr lang="en-US" sz="1400"/>
        </a:p>
      </dgm:t>
    </dgm:pt>
    <dgm:pt modelId="{64031464-3B36-4402-8779-500FA6E35A42}" type="sibTrans" cxnId="{EB48F2E5-1B49-4281-A77A-3D6BBF972A8D}">
      <dgm:prSet/>
      <dgm:spPr/>
      <dgm:t>
        <a:bodyPr/>
        <a:lstStyle/>
        <a:p>
          <a:endParaRPr lang="en-US" sz="1400"/>
        </a:p>
      </dgm:t>
    </dgm:pt>
    <dgm:pt modelId="{071646FB-9B4B-4730-AD83-EDE30C1F4E1F}">
      <dgm:prSet custT="1"/>
      <dgm:spPr/>
      <dgm:t>
        <a:bodyPr/>
        <a:lstStyle/>
        <a:p>
          <a:pPr rtl="0"/>
          <a:r>
            <a:rPr lang="en-US" sz="1400" smtClean="0"/>
            <a:t>signin(File, String, boolean, boolean, boolean)</a:t>
          </a:r>
          <a:endParaRPr lang="he-IL" sz="1400"/>
        </a:p>
      </dgm:t>
    </dgm:pt>
    <dgm:pt modelId="{FE9913E7-BE5C-4A7C-8557-2789544A74E3}" type="parTrans" cxnId="{B12D7B6D-6CE3-497A-90D3-5630E3AA2A4A}">
      <dgm:prSet/>
      <dgm:spPr/>
      <dgm:t>
        <a:bodyPr/>
        <a:lstStyle/>
        <a:p>
          <a:endParaRPr lang="en-US" sz="1400"/>
        </a:p>
      </dgm:t>
    </dgm:pt>
    <dgm:pt modelId="{CB3067CF-1C40-4A68-BC79-86F93E72E30E}" type="sibTrans" cxnId="{B12D7B6D-6CE3-497A-90D3-5630E3AA2A4A}">
      <dgm:prSet/>
      <dgm:spPr/>
      <dgm:t>
        <a:bodyPr/>
        <a:lstStyle/>
        <a:p>
          <a:endParaRPr lang="en-US" sz="1400"/>
        </a:p>
      </dgm:t>
    </dgm:pt>
    <dgm:pt modelId="{24BE43CC-195A-4257-980A-84F9A2A22593}" type="pres">
      <dgm:prSet presAssocID="{98AB1619-5980-46F8-90E6-8A89034115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A1DCED-4854-4ABB-A489-4ACF654B2A80}" type="pres">
      <dgm:prSet presAssocID="{D1F547DB-F597-49B6-AA1B-C2636060FA7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89D63-9EAC-45B7-AAF8-7F60C9EFA4C6}" type="pres">
      <dgm:prSet presAssocID="{8F9EBF5C-21D2-4046-B102-67B68B18E2C9}" presName="spacer" presStyleCnt="0"/>
      <dgm:spPr/>
    </dgm:pt>
    <dgm:pt modelId="{70BCB9E3-613D-4640-8C60-FEB48C26D40C}" type="pres">
      <dgm:prSet presAssocID="{775D9A94-1B7F-4A3A-B990-84A4B36FE0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2EF1E-7C3B-4236-BC24-000B9D2E8F17}" type="pres">
      <dgm:prSet presAssocID="{64031464-3B36-4402-8779-500FA6E35A42}" presName="spacer" presStyleCnt="0"/>
      <dgm:spPr/>
    </dgm:pt>
    <dgm:pt modelId="{7101F5C7-6A65-450D-8855-5219AF962CEE}" type="pres">
      <dgm:prSet presAssocID="{071646FB-9B4B-4730-AD83-EDE30C1F4E1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48F2E5-1B49-4281-A77A-3D6BBF972A8D}" srcId="{98AB1619-5980-46F8-90E6-8A890341153A}" destId="{775D9A94-1B7F-4A3A-B990-84A4B36FE0F8}" srcOrd="1" destOrd="0" parTransId="{0A735E33-D7D9-4A41-A8A3-915AD88BAF72}" sibTransId="{64031464-3B36-4402-8779-500FA6E35A42}"/>
    <dgm:cxn modelId="{1972DD55-15E5-4B9C-B163-7689ADF87CFD}" type="presOf" srcId="{98AB1619-5980-46F8-90E6-8A890341153A}" destId="{24BE43CC-195A-4257-980A-84F9A2A22593}" srcOrd="0" destOrd="0" presId="urn:microsoft.com/office/officeart/2005/8/layout/vList2"/>
    <dgm:cxn modelId="{B12D7B6D-6CE3-497A-90D3-5630E3AA2A4A}" srcId="{98AB1619-5980-46F8-90E6-8A890341153A}" destId="{071646FB-9B4B-4730-AD83-EDE30C1F4E1F}" srcOrd="2" destOrd="0" parTransId="{FE9913E7-BE5C-4A7C-8557-2789544A74E3}" sibTransId="{CB3067CF-1C40-4A68-BC79-86F93E72E30E}"/>
    <dgm:cxn modelId="{C754C411-80C3-4052-A47F-B792090DD229}" type="presOf" srcId="{D1F547DB-F597-49B6-AA1B-C2636060FA7E}" destId="{85A1DCED-4854-4ABB-A489-4ACF654B2A80}" srcOrd="0" destOrd="0" presId="urn:microsoft.com/office/officeart/2005/8/layout/vList2"/>
    <dgm:cxn modelId="{7FC15013-A014-4BE1-807E-9F3B76743A82}" type="presOf" srcId="{775D9A94-1B7F-4A3A-B990-84A4B36FE0F8}" destId="{70BCB9E3-613D-4640-8C60-FEB48C26D40C}" srcOrd="0" destOrd="0" presId="urn:microsoft.com/office/officeart/2005/8/layout/vList2"/>
    <dgm:cxn modelId="{1CECB3E9-BB27-4BD8-B2C5-599D79FDEA1B}" type="presOf" srcId="{071646FB-9B4B-4730-AD83-EDE30C1F4E1F}" destId="{7101F5C7-6A65-450D-8855-5219AF962CEE}" srcOrd="0" destOrd="0" presId="urn:microsoft.com/office/officeart/2005/8/layout/vList2"/>
    <dgm:cxn modelId="{F893EED1-23D2-4EE4-A066-4DC2565A08A8}" srcId="{98AB1619-5980-46F8-90E6-8A890341153A}" destId="{D1F547DB-F597-49B6-AA1B-C2636060FA7E}" srcOrd="0" destOrd="0" parTransId="{488953B1-7197-41AF-A5D9-7A14145DD90C}" sibTransId="{8F9EBF5C-21D2-4046-B102-67B68B18E2C9}"/>
    <dgm:cxn modelId="{A1C0221C-5D63-46DF-BF24-D81B7E05DC7F}" type="presParOf" srcId="{24BE43CC-195A-4257-980A-84F9A2A22593}" destId="{85A1DCED-4854-4ABB-A489-4ACF654B2A80}" srcOrd="0" destOrd="0" presId="urn:microsoft.com/office/officeart/2005/8/layout/vList2"/>
    <dgm:cxn modelId="{4572C133-414A-4B2C-BC5B-AF14A581D355}" type="presParOf" srcId="{24BE43CC-195A-4257-980A-84F9A2A22593}" destId="{75C89D63-9EAC-45B7-AAF8-7F60C9EFA4C6}" srcOrd="1" destOrd="0" presId="urn:microsoft.com/office/officeart/2005/8/layout/vList2"/>
    <dgm:cxn modelId="{A5530A59-4646-4B3A-A94C-0FAB090AB52D}" type="presParOf" srcId="{24BE43CC-195A-4257-980A-84F9A2A22593}" destId="{70BCB9E3-613D-4640-8C60-FEB48C26D40C}" srcOrd="2" destOrd="0" presId="urn:microsoft.com/office/officeart/2005/8/layout/vList2"/>
    <dgm:cxn modelId="{8329C87D-E055-4430-A085-092BBA3BEE55}" type="presParOf" srcId="{24BE43CC-195A-4257-980A-84F9A2A22593}" destId="{8B82EF1E-7C3B-4236-BC24-000B9D2E8F17}" srcOrd="3" destOrd="0" presId="urn:microsoft.com/office/officeart/2005/8/layout/vList2"/>
    <dgm:cxn modelId="{3FA91199-4229-47D4-AB3E-50CAB5849B64}" type="presParOf" srcId="{24BE43CC-195A-4257-980A-84F9A2A22593}" destId="{7101F5C7-6A65-450D-8855-5219AF962C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AB37B-1722-4E82-991A-1DF58ABE3C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A3F235-9303-41CF-9A78-86C5C7D5BC7F}">
      <dgm:prSet/>
      <dgm:spPr/>
      <dgm:t>
        <a:bodyPr/>
        <a:lstStyle/>
        <a:p>
          <a:pPr rtl="0"/>
          <a:r>
            <a:rPr lang="en-US" smtClean="0"/>
            <a:t>getFileChecksum(File)</a:t>
          </a:r>
          <a:endParaRPr lang="he-IL"/>
        </a:p>
      </dgm:t>
    </dgm:pt>
    <dgm:pt modelId="{577B0F4F-8424-4591-AF28-08C2A15CC907}" type="parTrans" cxnId="{6DB1E757-D608-47E1-8073-59259BEC37B7}">
      <dgm:prSet/>
      <dgm:spPr/>
      <dgm:t>
        <a:bodyPr/>
        <a:lstStyle/>
        <a:p>
          <a:endParaRPr lang="en-US"/>
        </a:p>
      </dgm:t>
    </dgm:pt>
    <dgm:pt modelId="{3E17751B-1CF7-4B86-8221-9B3696CB8F7A}" type="sibTrans" cxnId="{6DB1E757-D608-47E1-8073-59259BEC37B7}">
      <dgm:prSet/>
      <dgm:spPr/>
      <dgm:t>
        <a:bodyPr/>
        <a:lstStyle/>
        <a:p>
          <a:endParaRPr lang="en-US"/>
        </a:p>
      </dgm:t>
    </dgm:pt>
    <dgm:pt modelId="{87C0D51A-65EE-4F23-9360-28526C7E587E}">
      <dgm:prSet/>
      <dgm:spPr/>
      <dgm:t>
        <a:bodyPr/>
        <a:lstStyle/>
        <a:p>
          <a:pPr rtl="0"/>
          <a:r>
            <a:rPr lang="en-US" dirty="0" err="1" smtClean="0"/>
            <a:t>comparefiles</a:t>
          </a:r>
          <a:r>
            <a:rPr lang="en-US" dirty="0" smtClean="0"/>
            <a:t>(File, String)</a:t>
          </a:r>
          <a:endParaRPr lang="he-IL" dirty="0"/>
        </a:p>
      </dgm:t>
    </dgm:pt>
    <dgm:pt modelId="{F5B90835-F0C8-4D2A-91BA-4E2CB65B371A}" type="parTrans" cxnId="{AFAF966D-A6E3-41B1-8AE0-2198501A9F2C}">
      <dgm:prSet/>
      <dgm:spPr/>
      <dgm:t>
        <a:bodyPr/>
        <a:lstStyle/>
        <a:p>
          <a:endParaRPr lang="en-US"/>
        </a:p>
      </dgm:t>
    </dgm:pt>
    <dgm:pt modelId="{2C5C31CF-2995-437F-9627-0C893B04E8DE}" type="sibTrans" cxnId="{AFAF966D-A6E3-41B1-8AE0-2198501A9F2C}">
      <dgm:prSet/>
      <dgm:spPr/>
      <dgm:t>
        <a:bodyPr/>
        <a:lstStyle/>
        <a:p>
          <a:endParaRPr lang="en-US"/>
        </a:p>
      </dgm:t>
    </dgm:pt>
    <dgm:pt modelId="{B374A6EF-071A-4CC8-AA69-2699D29EC647}">
      <dgm:prSet custT="1"/>
      <dgm:spPr/>
      <dgm:t>
        <a:bodyPr/>
        <a:lstStyle/>
        <a:p>
          <a:pPr rtl="0"/>
          <a:r>
            <a:rPr lang="en-US" sz="1400" dirty="0" smtClean="0"/>
            <a:t>comparepasswords(String</a:t>
          </a:r>
          <a:r>
            <a:rPr lang="en-US" sz="1100" dirty="0" smtClean="0"/>
            <a:t>, String)</a:t>
          </a:r>
          <a:endParaRPr lang="he-IL" sz="1100" dirty="0"/>
        </a:p>
      </dgm:t>
    </dgm:pt>
    <dgm:pt modelId="{36EDD0F6-3EDE-4D59-8E88-0ED05D6EED77}" type="parTrans" cxnId="{ED88CAA8-1E63-423E-BEFC-B43A1E880168}">
      <dgm:prSet/>
      <dgm:spPr/>
      <dgm:t>
        <a:bodyPr/>
        <a:lstStyle/>
        <a:p>
          <a:endParaRPr lang="en-US"/>
        </a:p>
      </dgm:t>
    </dgm:pt>
    <dgm:pt modelId="{7B652DAE-C616-49F2-9AC5-D2E0ED7A4F6C}" type="sibTrans" cxnId="{ED88CAA8-1E63-423E-BEFC-B43A1E880168}">
      <dgm:prSet/>
      <dgm:spPr/>
      <dgm:t>
        <a:bodyPr/>
        <a:lstStyle/>
        <a:p>
          <a:endParaRPr lang="en-US"/>
        </a:p>
      </dgm:t>
    </dgm:pt>
    <dgm:pt modelId="{11CBACB9-A206-4CCD-B440-0B9D2D65DD95}">
      <dgm:prSet/>
      <dgm:spPr/>
      <dgm:t>
        <a:bodyPr/>
        <a:lstStyle/>
        <a:p>
          <a:pPr rtl="0"/>
          <a:r>
            <a:rPr lang="en-US" dirty="0" err="1" smtClean="0"/>
            <a:t>comparesids</a:t>
          </a:r>
          <a:r>
            <a:rPr lang="en-US" dirty="0" smtClean="0"/>
            <a:t>(String)</a:t>
          </a:r>
          <a:endParaRPr lang="he-IL" dirty="0"/>
        </a:p>
      </dgm:t>
    </dgm:pt>
    <dgm:pt modelId="{E22F5E35-D21C-4F8E-BF65-85B5FE21AEDF}" type="parTrans" cxnId="{A2E4CA94-5A58-493E-9291-31091F862AD2}">
      <dgm:prSet/>
      <dgm:spPr/>
      <dgm:t>
        <a:bodyPr/>
        <a:lstStyle/>
        <a:p>
          <a:endParaRPr lang="en-US"/>
        </a:p>
      </dgm:t>
    </dgm:pt>
    <dgm:pt modelId="{6E51FF34-88FF-4E18-B70E-AD641D95D378}" type="sibTrans" cxnId="{A2E4CA94-5A58-493E-9291-31091F862AD2}">
      <dgm:prSet/>
      <dgm:spPr/>
      <dgm:t>
        <a:bodyPr/>
        <a:lstStyle/>
        <a:p>
          <a:endParaRPr lang="en-US"/>
        </a:p>
      </dgm:t>
    </dgm:pt>
    <dgm:pt modelId="{04D6AC03-366D-4C1E-A631-0B35356EC946}" type="pres">
      <dgm:prSet presAssocID="{206AB37B-1722-4E82-991A-1DF58ABE3C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704EC-3B77-4FE1-806D-BE3DDAE6F79C}" type="pres">
      <dgm:prSet presAssocID="{02A3F235-9303-41CF-9A78-86C5C7D5BC7F}" presName="parentText" presStyleLbl="node1" presStyleIdx="0" presStyleCnt="4" custLinFactNeighborX="450" custLinFactNeighborY="-182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99296-9D3F-459A-8DAA-3A6B4FE9C0CB}" type="pres">
      <dgm:prSet presAssocID="{3E17751B-1CF7-4B86-8221-9B3696CB8F7A}" presName="spacer" presStyleCnt="0"/>
      <dgm:spPr/>
    </dgm:pt>
    <dgm:pt modelId="{22B31B39-0516-4A60-8E35-DB7C7E8F418D}" type="pres">
      <dgm:prSet presAssocID="{87C0D51A-65EE-4F23-9360-28526C7E5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968A5-4993-4F2E-8252-74EE22DF94BF}" type="pres">
      <dgm:prSet presAssocID="{2C5C31CF-2995-437F-9627-0C893B04E8DE}" presName="spacer" presStyleCnt="0"/>
      <dgm:spPr/>
    </dgm:pt>
    <dgm:pt modelId="{9C221E0D-9946-488E-B0D2-30896519F6CC}" type="pres">
      <dgm:prSet presAssocID="{B374A6EF-071A-4CC8-AA69-2699D29EC64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92119-15A4-4B92-89BA-6D3AEFA4009A}" type="pres">
      <dgm:prSet presAssocID="{7B652DAE-C616-49F2-9AC5-D2E0ED7A4F6C}" presName="spacer" presStyleCnt="0"/>
      <dgm:spPr/>
    </dgm:pt>
    <dgm:pt modelId="{0DFD8A62-43D0-44B0-9C99-7EBE5F22B8C3}" type="pres">
      <dgm:prSet presAssocID="{11CBACB9-A206-4CCD-B440-0B9D2D65DD95}" presName="parentText" presStyleLbl="node1" presStyleIdx="3" presStyleCnt="4" custLinFactNeighborX="-14364" custLinFactNeighborY="429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88CAA8-1E63-423E-BEFC-B43A1E880168}" srcId="{206AB37B-1722-4E82-991A-1DF58ABE3C93}" destId="{B374A6EF-071A-4CC8-AA69-2699D29EC647}" srcOrd="2" destOrd="0" parTransId="{36EDD0F6-3EDE-4D59-8E88-0ED05D6EED77}" sibTransId="{7B652DAE-C616-49F2-9AC5-D2E0ED7A4F6C}"/>
    <dgm:cxn modelId="{A2E4CA94-5A58-493E-9291-31091F862AD2}" srcId="{206AB37B-1722-4E82-991A-1DF58ABE3C93}" destId="{11CBACB9-A206-4CCD-B440-0B9D2D65DD95}" srcOrd="3" destOrd="0" parTransId="{E22F5E35-D21C-4F8E-BF65-85B5FE21AEDF}" sibTransId="{6E51FF34-88FF-4E18-B70E-AD641D95D378}"/>
    <dgm:cxn modelId="{544D0020-1FAF-4CD3-9672-E39B010488F0}" type="presOf" srcId="{87C0D51A-65EE-4F23-9360-28526C7E587E}" destId="{22B31B39-0516-4A60-8E35-DB7C7E8F418D}" srcOrd="0" destOrd="0" presId="urn:microsoft.com/office/officeart/2005/8/layout/vList2"/>
    <dgm:cxn modelId="{AFAF966D-A6E3-41B1-8AE0-2198501A9F2C}" srcId="{206AB37B-1722-4E82-991A-1DF58ABE3C93}" destId="{87C0D51A-65EE-4F23-9360-28526C7E587E}" srcOrd="1" destOrd="0" parTransId="{F5B90835-F0C8-4D2A-91BA-4E2CB65B371A}" sibTransId="{2C5C31CF-2995-437F-9627-0C893B04E8DE}"/>
    <dgm:cxn modelId="{C3FB3044-4192-47BC-9BCE-6ED7EE8DA2D0}" type="presOf" srcId="{206AB37B-1722-4E82-991A-1DF58ABE3C93}" destId="{04D6AC03-366D-4C1E-A631-0B35356EC946}" srcOrd="0" destOrd="0" presId="urn:microsoft.com/office/officeart/2005/8/layout/vList2"/>
    <dgm:cxn modelId="{6DB1E757-D608-47E1-8073-59259BEC37B7}" srcId="{206AB37B-1722-4E82-991A-1DF58ABE3C93}" destId="{02A3F235-9303-41CF-9A78-86C5C7D5BC7F}" srcOrd="0" destOrd="0" parTransId="{577B0F4F-8424-4591-AF28-08C2A15CC907}" sibTransId="{3E17751B-1CF7-4B86-8221-9B3696CB8F7A}"/>
    <dgm:cxn modelId="{727E9BBB-31D7-463A-9EAA-072333C5D880}" type="presOf" srcId="{B374A6EF-071A-4CC8-AA69-2699D29EC647}" destId="{9C221E0D-9946-488E-B0D2-30896519F6CC}" srcOrd="0" destOrd="0" presId="urn:microsoft.com/office/officeart/2005/8/layout/vList2"/>
    <dgm:cxn modelId="{A408A406-1513-47DA-89EB-438B7A2CA7DA}" type="presOf" srcId="{02A3F235-9303-41CF-9A78-86C5C7D5BC7F}" destId="{D7B704EC-3B77-4FE1-806D-BE3DDAE6F79C}" srcOrd="0" destOrd="0" presId="urn:microsoft.com/office/officeart/2005/8/layout/vList2"/>
    <dgm:cxn modelId="{01E06147-EF54-48F3-9399-FD5159564E1D}" type="presOf" srcId="{11CBACB9-A206-4CCD-B440-0B9D2D65DD95}" destId="{0DFD8A62-43D0-44B0-9C99-7EBE5F22B8C3}" srcOrd="0" destOrd="0" presId="urn:microsoft.com/office/officeart/2005/8/layout/vList2"/>
    <dgm:cxn modelId="{D4916BDC-543E-4D97-89CD-D2BC2BAD716B}" type="presParOf" srcId="{04D6AC03-366D-4C1E-A631-0B35356EC946}" destId="{D7B704EC-3B77-4FE1-806D-BE3DDAE6F79C}" srcOrd="0" destOrd="0" presId="urn:microsoft.com/office/officeart/2005/8/layout/vList2"/>
    <dgm:cxn modelId="{7389EC40-3A25-418D-8FBE-44753639909F}" type="presParOf" srcId="{04D6AC03-366D-4C1E-A631-0B35356EC946}" destId="{60D99296-9D3F-459A-8DAA-3A6B4FE9C0CB}" srcOrd="1" destOrd="0" presId="urn:microsoft.com/office/officeart/2005/8/layout/vList2"/>
    <dgm:cxn modelId="{E67C34C6-E976-481C-822B-F859359E60B9}" type="presParOf" srcId="{04D6AC03-366D-4C1E-A631-0B35356EC946}" destId="{22B31B39-0516-4A60-8E35-DB7C7E8F418D}" srcOrd="2" destOrd="0" presId="urn:microsoft.com/office/officeart/2005/8/layout/vList2"/>
    <dgm:cxn modelId="{374495A3-12A8-412C-B202-E147F5612531}" type="presParOf" srcId="{04D6AC03-366D-4C1E-A631-0B35356EC946}" destId="{723968A5-4993-4F2E-8252-74EE22DF94BF}" srcOrd="3" destOrd="0" presId="urn:microsoft.com/office/officeart/2005/8/layout/vList2"/>
    <dgm:cxn modelId="{B3D13E82-493C-472E-BCB8-B907EABE76DA}" type="presParOf" srcId="{04D6AC03-366D-4C1E-A631-0B35356EC946}" destId="{9C221E0D-9946-488E-B0D2-30896519F6CC}" srcOrd="4" destOrd="0" presId="urn:microsoft.com/office/officeart/2005/8/layout/vList2"/>
    <dgm:cxn modelId="{FF6D302D-CBA3-424F-AA4A-BA717C0A3F41}" type="presParOf" srcId="{04D6AC03-366D-4C1E-A631-0B35356EC946}" destId="{3B892119-15A4-4B92-89BA-6D3AEFA4009A}" srcOrd="5" destOrd="0" presId="urn:microsoft.com/office/officeart/2005/8/layout/vList2"/>
    <dgm:cxn modelId="{A380FC50-48E3-40CE-88A4-1F54040C14A0}" type="presParOf" srcId="{04D6AC03-366D-4C1E-A631-0B35356EC946}" destId="{0DFD8A62-43D0-44B0-9C99-7EBE5F22B8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B196-073A-426A-AEED-AF4A029D83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85A970-9381-41F9-B1AC-507C2E20ED33}">
      <dgm:prSet custT="1"/>
      <dgm:spPr/>
      <dgm:t>
        <a:bodyPr/>
        <a:lstStyle/>
        <a:p>
          <a:pPr rtl="0"/>
          <a:r>
            <a:rPr lang="he-IL" sz="1400" smtClean="0"/>
            <a:t>Bank()</a:t>
          </a:r>
          <a:endParaRPr lang="he-IL" sz="1400"/>
        </a:p>
      </dgm:t>
    </dgm:pt>
    <dgm:pt modelId="{7A96E36B-6879-4B6A-871C-89C1543C3E96}" type="parTrans" cxnId="{ABC4AD39-B0C0-49D3-ABF6-E2C8E81608F4}">
      <dgm:prSet/>
      <dgm:spPr/>
      <dgm:t>
        <a:bodyPr/>
        <a:lstStyle/>
        <a:p>
          <a:endParaRPr lang="en-US"/>
        </a:p>
      </dgm:t>
    </dgm:pt>
    <dgm:pt modelId="{C67686B1-287A-47A0-A561-51293BE21CC6}" type="sibTrans" cxnId="{ABC4AD39-B0C0-49D3-ABF6-E2C8E81608F4}">
      <dgm:prSet/>
      <dgm:spPr/>
      <dgm:t>
        <a:bodyPr/>
        <a:lstStyle/>
        <a:p>
          <a:endParaRPr lang="en-US"/>
        </a:p>
      </dgm:t>
    </dgm:pt>
    <dgm:pt modelId="{3348F990-B669-4E86-A21E-C756BFFE5D81}">
      <dgm:prSet/>
      <dgm:spPr/>
      <dgm:t>
        <a:bodyPr/>
        <a:lstStyle/>
        <a:p>
          <a:pPr rtl="0"/>
          <a:r>
            <a:rPr lang="he-IL" smtClean="0"/>
            <a:t>addkey(Key)</a:t>
          </a:r>
          <a:endParaRPr lang="he-IL"/>
        </a:p>
      </dgm:t>
    </dgm:pt>
    <dgm:pt modelId="{2FAEC8D9-B3AC-4F0D-9E87-75B5E3EE7FE9}" type="parTrans" cxnId="{BB4694C7-790B-476D-A471-E17718849EC3}">
      <dgm:prSet/>
      <dgm:spPr/>
      <dgm:t>
        <a:bodyPr/>
        <a:lstStyle/>
        <a:p>
          <a:endParaRPr lang="en-US"/>
        </a:p>
      </dgm:t>
    </dgm:pt>
    <dgm:pt modelId="{7B3857FF-DAFF-4520-BF26-7079A9538A63}" type="sibTrans" cxnId="{BB4694C7-790B-476D-A471-E17718849EC3}">
      <dgm:prSet/>
      <dgm:spPr/>
      <dgm:t>
        <a:bodyPr/>
        <a:lstStyle/>
        <a:p>
          <a:endParaRPr lang="en-US"/>
        </a:p>
      </dgm:t>
    </dgm:pt>
    <dgm:pt modelId="{2EA31BD9-D323-4FBC-BF7C-C665CDE43966}">
      <dgm:prSet/>
      <dgm:spPr/>
      <dgm:t>
        <a:bodyPr/>
        <a:lstStyle/>
        <a:p>
          <a:pPr rtl="0"/>
          <a:r>
            <a:rPr lang="he-IL" smtClean="0"/>
            <a:t>getBank()</a:t>
          </a:r>
          <a:endParaRPr lang="he-IL"/>
        </a:p>
      </dgm:t>
    </dgm:pt>
    <dgm:pt modelId="{F940DAF5-90CE-47B8-B082-46C0DAAAE942}" type="parTrans" cxnId="{DF81AE6F-B9FE-4E23-BD5B-E4930A32D561}">
      <dgm:prSet/>
      <dgm:spPr/>
      <dgm:t>
        <a:bodyPr/>
        <a:lstStyle/>
        <a:p>
          <a:endParaRPr lang="en-US"/>
        </a:p>
      </dgm:t>
    </dgm:pt>
    <dgm:pt modelId="{B287DE50-7A53-4379-9A8B-3B929B798A51}" type="sibTrans" cxnId="{DF81AE6F-B9FE-4E23-BD5B-E4930A32D561}">
      <dgm:prSet/>
      <dgm:spPr/>
      <dgm:t>
        <a:bodyPr/>
        <a:lstStyle/>
        <a:p>
          <a:endParaRPr lang="en-US"/>
        </a:p>
      </dgm:t>
    </dgm:pt>
    <dgm:pt modelId="{91666427-308F-4075-8BA0-EF74A79D7644}">
      <dgm:prSet/>
      <dgm:spPr/>
      <dgm:t>
        <a:bodyPr/>
        <a:lstStyle/>
        <a:p>
          <a:pPr rtl="0"/>
          <a:r>
            <a:rPr lang="he-IL" smtClean="0"/>
            <a:t>isexist(Key)</a:t>
          </a:r>
          <a:endParaRPr lang="he-IL"/>
        </a:p>
      </dgm:t>
    </dgm:pt>
    <dgm:pt modelId="{0C94E969-60FD-4D7F-800E-0194A41F1E44}" type="parTrans" cxnId="{40B62B62-1FC2-424C-BDDD-1621F8660675}">
      <dgm:prSet/>
      <dgm:spPr/>
      <dgm:t>
        <a:bodyPr/>
        <a:lstStyle/>
        <a:p>
          <a:endParaRPr lang="en-US"/>
        </a:p>
      </dgm:t>
    </dgm:pt>
    <dgm:pt modelId="{806FD483-A9C3-4E14-96AD-162A1EEBC144}" type="sibTrans" cxnId="{40B62B62-1FC2-424C-BDDD-1621F8660675}">
      <dgm:prSet/>
      <dgm:spPr/>
      <dgm:t>
        <a:bodyPr/>
        <a:lstStyle/>
        <a:p>
          <a:endParaRPr lang="en-US"/>
        </a:p>
      </dgm:t>
    </dgm:pt>
    <dgm:pt modelId="{4BF613E2-B2C4-40DB-88CF-9C071D0134D3}">
      <dgm:prSet/>
      <dgm:spPr/>
      <dgm:t>
        <a:bodyPr/>
        <a:lstStyle/>
        <a:p>
          <a:pPr rtl="0"/>
          <a:r>
            <a:rPr lang="he-IL" smtClean="0"/>
            <a:t>removekey(Key)</a:t>
          </a:r>
          <a:endParaRPr lang="he-IL"/>
        </a:p>
      </dgm:t>
    </dgm:pt>
    <dgm:pt modelId="{3276DE2D-B780-491B-94AB-6592B8B7F69B}" type="parTrans" cxnId="{C66956B8-8BC2-491C-A0F4-DD730E598A9E}">
      <dgm:prSet/>
      <dgm:spPr/>
      <dgm:t>
        <a:bodyPr/>
        <a:lstStyle/>
        <a:p>
          <a:endParaRPr lang="en-US"/>
        </a:p>
      </dgm:t>
    </dgm:pt>
    <dgm:pt modelId="{F16A5C88-1F2A-45B3-A2CF-E1646C1E44A6}" type="sibTrans" cxnId="{C66956B8-8BC2-491C-A0F4-DD730E598A9E}">
      <dgm:prSet/>
      <dgm:spPr/>
      <dgm:t>
        <a:bodyPr/>
        <a:lstStyle/>
        <a:p>
          <a:endParaRPr lang="en-US"/>
        </a:p>
      </dgm:t>
    </dgm:pt>
    <dgm:pt modelId="{59CA660C-6BA7-424F-9622-B1830893D147}">
      <dgm:prSet/>
      <dgm:spPr/>
      <dgm:t>
        <a:bodyPr/>
        <a:lstStyle/>
        <a:p>
          <a:pPr rtl="0"/>
          <a:r>
            <a:rPr lang="he-IL" smtClean="0"/>
            <a:t>search(Bank)</a:t>
          </a:r>
          <a:endParaRPr lang="he-IL"/>
        </a:p>
      </dgm:t>
    </dgm:pt>
    <dgm:pt modelId="{458FD79F-9CE5-492E-A205-31356AA1A8BA}" type="parTrans" cxnId="{44E741A7-CA62-4FFA-A8DA-C0C260E62CC6}">
      <dgm:prSet/>
      <dgm:spPr/>
      <dgm:t>
        <a:bodyPr/>
        <a:lstStyle/>
        <a:p>
          <a:endParaRPr lang="en-US"/>
        </a:p>
      </dgm:t>
    </dgm:pt>
    <dgm:pt modelId="{D2E52E3B-428A-4311-BF74-1CDFAD99052A}" type="sibTrans" cxnId="{44E741A7-CA62-4FFA-A8DA-C0C260E62CC6}">
      <dgm:prSet/>
      <dgm:spPr/>
      <dgm:t>
        <a:bodyPr/>
        <a:lstStyle/>
        <a:p>
          <a:endParaRPr lang="en-US"/>
        </a:p>
      </dgm:t>
    </dgm:pt>
    <dgm:pt modelId="{A1D9A5AF-C121-4822-8FF1-FC8C04D7537D}" type="pres">
      <dgm:prSet presAssocID="{6155B196-073A-426A-AEED-AF4A029D83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AEB61-16DA-4F68-8116-8F25B0A81106}" type="pres">
      <dgm:prSet presAssocID="{FE85A970-9381-41F9-B1AC-507C2E20ED3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8FAB7-0162-4E07-942D-C7640F44AEFB}" type="pres">
      <dgm:prSet presAssocID="{C67686B1-287A-47A0-A561-51293BE21CC6}" presName="spacer" presStyleCnt="0"/>
      <dgm:spPr/>
    </dgm:pt>
    <dgm:pt modelId="{52569E88-667E-47CE-B277-6F7FF7C75DCE}" type="pres">
      <dgm:prSet presAssocID="{3348F990-B669-4E86-A21E-C756BFFE5D8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3A712-28A3-4B23-AAAF-06D30AF37582}" type="pres">
      <dgm:prSet presAssocID="{7B3857FF-DAFF-4520-BF26-7079A9538A63}" presName="spacer" presStyleCnt="0"/>
      <dgm:spPr/>
    </dgm:pt>
    <dgm:pt modelId="{B7A22E8C-AAC1-48F6-A83B-5EDC3506991D}" type="pres">
      <dgm:prSet presAssocID="{2EA31BD9-D323-4FBC-BF7C-C665CDE4396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B4817-C056-4915-A9BB-86D93624238F}" type="pres">
      <dgm:prSet presAssocID="{B287DE50-7A53-4379-9A8B-3B929B798A51}" presName="spacer" presStyleCnt="0"/>
      <dgm:spPr/>
    </dgm:pt>
    <dgm:pt modelId="{C0B89F39-5FE8-4FC8-849B-81F8D050F1A1}" type="pres">
      <dgm:prSet presAssocID="{91666427-308F-4075-8BA0-EF74A79D764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4D79E-B494-4AE7-A121-9C9E2BD053EA}" type="pres">
      <dgm:prSet presAssocID="{806FD483-A9C3-4E14-96AD-162A1EEBC144}" presName="spacer" presStyleCnt="0"/>
      <dgm:spPr/>
    </dgm:pt>
    <dgm:pt modelId="{F758ED36-56D9-478A-88A3-3A55392B7004}" type="pres">
      <dgm:prSet presAssocID="{4BF613E2-B2C4-40DB-88CF-9C071D0134D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EFEED-D572-44C9-ACEB-5E145679CCEB}" type="pres">
      <dgm:prSet presAssocID="{F16A5C88-1F2A-45B3-A2CF-E1646C1E44A6}" presName="spacer" presStyleCnt="0"/>
      <dgm:spPr/>
    </dgm:pt>
    <dgm:pt modelId="{368A80DE-33A4-4BC5-80AF-F462F4388276}" type="pres">
      <dgm:prSet presAssocID="{59CA660C-6BA7-424F-9622-B1830893D14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1AE6F-B9FE-4E23-BD5B-E4930A32D561}" srcId="{6155B196-073A-426A-AEED-AF4A029D8363}" destId="{2EA31BD9-D323-4FBC-BF7C-C665CDE43966}" srcOrd="2" destOrd="0" parTransId="{F940DAF5-90CE-47B8-B082-46C0DAAAE942}" sibTransId="{B287DE50-7A53-4379-9A8B-3B929B798A51}"/>
    <dgm:cxn modelId="{82F581C4-8F4B-4124-B1E9-0BCADE57044F}" type="presOf" srcId="{3348F990-B669-4E86-A21E-C756BFFE5D81}" destId="{52569E88-667E-47CE-B277-6F7FF7C75DCE}" srcOrd="0" destOrd="0" presId="urn:microsoft.com/office/officeart/2005/8/layout/vList2"/>
    <dgm:cxn modelId="{C66956B8-8BC2-491C-A0F4-DD730E598A9E}" srcId="{6155B196-073A-426A-AEED-AF4A029D8363}" destId="{4BF613E2-B2C4-40DB-88CF-9C071D0134D3}" srcOrd="4" destOrd="0" parTransId="{3276DE2D-B780-491B-94AB-6592B8B7F69B}" sibTransId="{F16A5C88-1F2A-45B3-A2CF-E1646C1E44A6}"/>
    <dgm:cxn modelId="{3C5B0534-DF7B-411C-B2C8-3DD4D5C9DE56}" type="presOf" srcId="{FE85A970-9381-41F9-B1AC-507C2E20ED33}" destId="{F23AEB61-16DA-4F68-8116-8F25B0A81106}" srcOrd="0" destOrd="0" presId="urn:microsoft.com/office/officeart/2005/8/layout/vList2"/>
    <dgm:cxn modelId="{40B62B62-1FC2-424C-BDDD-1621F8660675}" srcId="{6155B196-073A-426A-AEED-AF4A029D8363}" destId="{91666427-308F-4075-8BA0-EF74A79D7644}" srcOrd="3" destOrd="0" parTransId="{0C94E969-60FD-4D7F-800E-0194A41F1E44}" sibTransId="{806FD483-A9C3-4E14-96AD-162A1EEBC144}"/>
    <dgm:cxn modelId="{1365E78B-351E-4521-B596-DD5BECC2D72F}" type="presOf" srcId="{91666427-308F-4075-8BA0-EF74A79D7644}" destId="{C0B89F39-5FE8-4FC8-849B-81F8D050F1A1}" srcOrd="0" destOrd="0" presId="urn:microsoft.com/office/officeart/2005/8/layout/vList2"/>
    <dgm:cxn modelId="{3BA62A27-2229-4DA3-9153-7FF639902E0C}" type="presOf" srcId="{6155B196-073A-426A-AEED-AF4A029D8363}" destId="{A1D9A5AF-C121-4822-8FF1-FC8C04D7537D}" srcOrd="0" destOrd="0" presId="urn:microsoft.com/office/officeart/2005/8/layout/vList2"/>
    <dgm:cxn modelId="{BB4694C7-790B-476D-A471-E17718849EC3}" srcId="{6155B196-073A-426A-AEED-AF4A029D8363}" destId="{3348F990-B669-4E86-A21E-C756BFFE5D81}" srcOrd="1" destOrd="0" parTransId="{2FAEC8D9-B3AC-4F0D-9E87-75B5E3EE7FE9}" sibTransId="{7B3857FF-DAFF-4520-BF26-7079A9538A63}"/>
    <dgm:cxn modelId="{D9A347D7-140B-4F20-84B3-EB26D77E7449}" type="presOf" srcId="{59CA660C-6BA7-424F-9622-B1830893D147}" destId="{368A80DE-33A4-4BC5-80AF-F462F4388276}" srcOrd="0" destOrd="0" presId="urn:microsoft.com/office/officeart/2005/8/layout/vList2"/>
    <dgm:cxn modelId="{F823861D-35EE-4C72-A6D5-A96E179B0EF1}" type="presOf" srcId="{4BF613E2-B2C4-40DB-88CF-9C071D0134D3}" destId="{F758ED36-56D9-478A-88A3-3A55392B7004}" srcOrd="0" destOrd="0" presId="urn:microsoft.com/office/officeart/2005/8/layout/vList2"/>
    <dgm:cxn modelId="{ABC4AD39-B0C0-49D3-ABF6-E2C8E81608F4}" srcId="{6155B196-073A-426A-AEED-AF4A029D8363}" destId="{FE85A970-9381-41F9-B1AC-507C2E20ED33}" srcOrd="0" destOrd="0" parTransId="{7A96E36B-6879-4B6A-871C-89C1543C3E96}" sibTransId="{C67686B1-287A-47A0-A561-51293BE21CC6}"/>
    <dgm:cxn modelId="{44E741A7-CA62-4FFA-A8DA-C0C260E62CC6}" srcId="{6155B196-073A-426A-AEED-AF4A029D8363}" destId="{59CA660C-6BA7-424F-9622-B1830893D147}" srcOrd="5" destOrd="0" parTransId="{458FD79F-9CE5-492E-A205-31356AA1A8BA}" sibTransId="{D2E52E3B-428A-4311-BF74-1CDFAD99052A}"/>
    <dgm:cxn modelId="{9F3BEF06-64CC-4D02-B1A8-3F90902CCB57}" type="presOf" srcId="{2EA31BD9-D323-4FBC-BF7C-C665CDE43966}" destId="{B7A22E8C-AAC1-48F6-A83B-5EDC3506991D}" srcOrd="0" destOrd="0" presId="urn:microsoft.com/office/officeart/2005/8/layout/vList2"/>
    <dgm:cxn modelId="{95D29C0B-EDD8-4812-91D9-D47981B9ED18}" type="presParOf" srcId="{A1D9A5AF-C121-4822-8FF1-FC8C04D7537D}" destId="{F23AEB61-16DA-4F68-8116-8F25B0A81106}" srcOrd="0" destOrd="0" presId="urn:microsoft.com/office/officeart/2005/8/layout/vList2"/>
    <dgm:cxn modelId="{FE3C2376-B619-466F-BD49-1BBB4FA62AA0}" type="presParOf" srcId="{A1D9A5AF-C121-4822-8FF1-FC8C04D7537D}" destId="{1DE8FAB7-0162-4E07-942D-C7640F44AEFB}" srcOrd="1" destOrd="0" presId="urn:microsoft.com/office/officeart/2005/8/layout/vList2"/>
    <dgm:cxn modelId="{4749BF6A-6E18-4A71-9905-9520D53B2944}" type="presParOf" srcId="{A1D9A5AF-C121-4822-8FF1-FC8C04D7537D}" destId="{52569E88-667E-47CE-B277-6F7FF7C75DCE}" srcOrd="2" destOrd="0" presId="urn:microsoft.com/office/officeart/2005/8/layout/vList2"/>
    <dgm:cxn modelId="{ADE002CA-93F8-4A1B-93A3-F8F8BEBB1DA7}" type="presParOf" srcId="{A1D9A5AF-C121-4822-8FF1-FC8C04D7537D}" destId="{33D3A712-28A3-4B23-AAAF-06D30AF37582}" srcOrd="3" destOrd="0" presId="urn:microsoft.com/office/officeart/2005/8/layout/vList2"/>
    <dgm:cxn modelId="{4B1538B4-033D-43EE-9A37-CE36DA2F0FFB}" type="presParOf" srcId="{A1D9A5AF-C121-4822-8FF1-FC8C04D7537D}" destId="{B7A22E8C-AAC1-48F6-A83B-5EDC3506991D}" srcOrd="4" destOrd="0" presId="urn:microsoft.com/office/officeart/2005/8/layout/vList2"/>
    <dgm:cxn modelId="{E4D39AEF-525F-48D2-8802-6DA540912B72}" type="presParOf" srcId="{A1D9A5AF-C121-4822-8FF1-FC8C04D7537D}" destId="{8F7B4817-C056-4915-A9BB-86D93624238F}" srcOrd="5" destOrd="0" presId="urn:microsoft.com/office/officeart/2005/8/layout/vList2"/>
    <dgm:cxn modelId="{D8096AEB-66E9-4BD6-BD16-0B04855FC498}" type="presParOf" srcId="{A1D9A5AF-C121-4822-8FF1-FC8C04D7537D}" destId="{C0B89F39-5FE8-4FC8-849B-81F8D050F1A1}" srcOrd="6" destOrd="0" presId="urn:microsoft.com/office/officeart/2005/8/layout/vList2"/>
    <dgm:cxn modelId="{A624F442-E4DA-4FEE-83DF-26F9D29133B3}" type="presParOf" srcId="{A1D9A5AF-C121-4822-8FF1-FC8C04D7537D}" destId="{3B54D79E-B494-4AE7-A121-9C9E2BD053EA}" srcOrd="7" destOrd="0" presId="urn:microsoft.com/office/officeart/2005/8/layout/vList2"/>
    <dgm:cxn modelId="{32AB7465-D100-4BEA-AD6B-CEE0329C7E4D}" type="presParOf" srcId="{A1D9A5AF-C121-4822-8FF1-FC8C04D7537D}" destId="{F758ED36-56D9-478A-88A3-3A55392B7004}" srcOrd="8" destOrd="0" presId="urn:microsoft.com/office/officeart/2005/8/layout/vList2"/>
    <dgm:cxn modelId="{43A4C24A-F773-4396-BA43-3E6B5DE0A072}" type="presParOf" srcId="{A1D9A5AF-C121-4822-8FF1-FC8C04D7537D}" destId="{592EFEED-D572-44C9-ACEB-5E145679CCEB}" srcOrd="9" destOrd="0" presId="urn:microsoft.com/office/officeart/2005/8/layout/vList2"/>
    <dgm:cxn modelId="{6E925844-F6B3-41A3-9FAC-86DCB0ED0307}" type="presParOf" srcId="{A1D9A5AF-C121-4822-8FF1-FC8C04D7537D}" destId="{368A80DE-33A4-4BC5-80AF-F462F438827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44A86E-62A5-47A5-8600-A6D7F565B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17FE54-38EF-4911-B52C-D2EB2C8EF6FE}">
      <dgm:prSet custT="1"/>
      <dgm:spPr/>
      <dgm:t>
        <a:bodyPr/>
        <a:lstStyle/>
        <a:p>
          <a:pPr rtl="0"/>
          <a:r>
            <a:rPr lang="en-US" sz="1400" dirty="0" smtClean="0"/>
            <a:t>Database(</a:t>
          </a:r>
          <a:r>
            <a:rPr lang="en-US" sz="1400" dirty="0" err="1" smtClean="0"/>
            <a:t>MasterPassword</a:t>
          </a:r>
          <a:r>
            <a:rPr lang="en-US" sz="1400" dirty="0" smtClean="0"/>
            <a:t>)</a:t>
          </a:r>
          <a:endParaRPr lang="he-IL" sz="1400" dirty="0"/>
        </a:p>
      </dgm:t>
    </dgm:pt>
    <dgm:pt modelId="{9FFEC0BA-0F05-4EBB-BD39-1F283DA5BF0B}" type="parTrans" cxnId="{9972EAD2-B6E5-444D-999A-C9BD118CBF52}">
      <dgm:prSet/>
      <dgm:spPr/>
      <dgm:t>
        <a:bodyPr/>
        <a:lstStyle/>
        <a:p>
          <a:endParaRPr lang="en-US"/>
        </a:p>
      </dgm:t>
    </dgm:pt>
    <dgm:pt modelId="{1E4D04BA-E848-4F46-A52C-89B73429D340}" type="sibTrans" cxnId="{9972EAD2-B6E5-444D-999A-C9BD118CBF52}">
      <dgm:prSet/>
      <dgm:spPr/>
      <dgm:t>
        <a:bodyPr/>
        <a:lstStyle/>
        <a:p>
          <a:endParaRPr lang="en-US"/>
        </a:p>
      </dgm:t>
    </dgm:pt>
    <dgm:pt modelId="{85FFFF24-B51D-4DE1-A7CC-89E5B68D35EA}">
      <dgm:prSet/>
      <dgm:spPr/>
      <dgm:t>
        <a:bodyPr/>
        <a:lstStyle/>
        <a:p>
          <a:pPr rtl="0"/>
          <a:r>
            <a:rPr lang="en-US" smtClean="0"/>
            <a:t>close(Bank)</a:t>
          </a:r>
          <a:endParaRPr lang="he-IL"/>
        </a:p>
      </dgm:t>
    </dgm:pt>
    <dgm:pt modelId="{3FD555F2-FBD1-418C-B90B-85DCC32F1642}" type="parTrans" cxnId="{2BEEEA99-4493-4187-B381-226983F11D56}">
      <dgm:prSet/>
      <dgm:spPr/>
      <dgm:t>
        <a:bodyPr/>
        <a:lstStyle/>
        <a:p>
          <a:endParaRPr lang="en-US"/>
        </a:p>
      </dgm:t>
    </dgm:pt>
    <dgm:pt modelId="{890ABCD9-AD13-4C5A-9757-BD540CDDC888}" type="sibTrans" cxnId="{2BEEEA99-4493-4187-B381-226983F11D56}">
      <dgm:prSet/>
      <dgm:spPr/>
      <dgm:t>
        <a:bodyPr/>
        <a:lstStyle/>
        <a:p>
          <a:endParaRPr lang="en-US"/>
        </a:p>
      </dgm:t>
    </dgm:pt>
    <dgm:pt modelId="{394ECC25-5BA0-45E4-AAFB-AB779CDF2123}">
      <dgm:prSet/>
      <dgm:spPr/>
      <dgm:t>
        <a:bodyPr/>
        <a:lstStyle/>
        <a:p>
          <a:pPr rtl="0"/>
          <a:r>
            <a:rPr lang="en-US" smtClean="0"/>
            <a:t>connect()</a:t>
          </a:r>
          <a:endParaRPr lang="he-IL"/>
        </a:p>
      </dgm:t>
    </dgm:pt>
    <dgm:pt modelId="{A2C274BF-3880-4C9A-8D96-5D28C939CEB7}" type="parTrans" cxnId="{904F224A-BE70-4DC1-BDC5-CD94D0A477E7}">
      <dgm:prSet/>
      <dgm:spPr/>
      <dgm:t>
        <a:bodyPr/>
        <a:lstStyle/>
        <a:p>
          <a:endParaRPr lang="en-US"/>
        </a:p>
      </dgm:t>
    </dgm:pt>
    <dgm:pt modelId="{D8B3A244-7F27-4E9D-9CFB-6FB5D988CA7C}" type="sibTrans" cxnId="{904F224A-BE70-4DC1-BDC5-CD94D0A477E7}">
      <dgm:prSet/>
      <dgm:spPr/>
      <dgm:t>
        <a:bodyPr/>
        <a:lstStyle/>
        <a:p>
          <a:endParaRPr lang="en-US"/>
        </a:p>
      </dgm:t>
    </dgm:pt>
    <dgm:pt modelId="{EBD0C234-87DC-42C1-9A2D-5F1EDEAA80B6}">
      <dgm:prSet/>
      <dgm:spPr/>
      <dgm:t>
        <a:bodyPr/>
        <a:lstStyle/>
        <a:p>
          <a:pPr rtl="0"/>
          <a:r>
            <a:rPr lang="en-US" smtClean="0"/>
            <a:t>create()</a:t>
          </a:r>
          <a:endParaRPr lang="he-IL"/>
        </a:p>
      </dgm:t>
    </dgm:pt>
    <dgm:pt modelId="{C135BE1A-B939-4750-AD54-0195F8DCF12A}" type="parTrans" cxnId="{03C874AB-A721-479C-A1EA-AEFB3B51B6E6}">
      <dgm:prSet/>
      <dgm:spPr/>
      <dgm:t>
        <a:bodyPr/>
        <a:lstStyle/>
        <a:p>
          <a:endParaRPr lang="en-US"/>
        </a:p>
      </dgm:t>
    </dgm:pt>
    <dgm:pt modelId="{3A5B7E7D-E245-48D3-98A1-5DAE09F2326F}" type="sibTrans" cxnId="{03C874AB-A721-479C-A1EA-AEFB3B51B6E6}">
      <dgm:prSet/>
      <dgm:spPr/>
      <dgm:t>
        <a:bodyPr/>
        <a:lstStyle/>
        <a:p>
          <a:endParaRPr lang="en-US"/>
        </a:p>
      </dgm:t>
    </dgm:pt>
    <dgm:pt modelId="{DE18FEEA-19B8-4D18-8BFA-CC1D6ACFDC0F}">
      <dgm:prSet/>
      <dgm:spPr/>
      <dgm:t>
        <a:bodyPr/>
        <a:lstStyle/>
        <a:p>
          <a:pPr rtl="0"/>
          <a:r>
            <a:rPr lang="en-US" smtClean="0"/>
            <a:t>createtables()</a:t>
          </a:r>
          <a:endParaRPr lang="he-IL"/>
        </a:p>
      </dgm:t>
    </dgm:pt>
    <dgm:pt modelId="{4DCAAABB-B736-4507-9897-D357A5D3FF44}" type="parTrans" cxnId="{349867C2-724C-432C-A88D-087EB8BDF2E2}">
      <dgm:prSet/>
      <dgm:spPr/>
      <dgm:t>
        <a:bodyPr/>
        <a:lstStyle/>
        <a:p>
          <a:endParaRPr lang="en-US"/>
        </a:p>
      </dgm:t>
    </dgm:pt>
    <dgm:pt modelId="{92217D6A-90DF-44C4-A7A8-7F3F600CD45E}" type="sibTrans" cxnId="{349867C2-724C-432C-A88D-087EB8BDF2E2}">
      <dgm:prSet/>
      <dgm:spPr/>
      <dgm:t>
        <a:bodyPr/>
        <a:lstStyle/>
        <a:p>
          <a:endParaRPr lang="en-US"/>
        </a:p>
      </dgm:t>
    </dgm:pt>
    <dgm:pt modelId="{ADC77493-1EA8-4343-9A40-6A533A7E3E27}">
      <dgm:prSet/>
      <dgm:spPr/>
      <dgm:t>
        <a:bodyPr/>
        <a:lstStyle/>
        <a:p>
          <a:pPr rtl="0"/>
          <a:r>
            <a:rPr lang="en-US" smtClean="0"/>
            <a:t>pull(Bank)</a:t>
          </a:r>
          <a:endParaRPr lang="he-IL"/>
        </a:p>
      </dgm:t>
    </dgm:pt>
    <dgm:pt modelId="{B4B705E1-3295-4650-B9DB-3B06F3941F02}" type="parTrans" cxnId="{80ECF83D-9842-4FF4-BC96-2AE8D0C10ACD}">
      <dgm:prSet/>
      <dgm:spPr/>
      <dgm:t>
        <a:bodyPr/>
        <a:lstStyle/>
        <a:p>
          <a:endParaRPr lang="en-US"/>
        </a:p>
      </dgm:t>
    </dgm:pt>
    <dgm:pt modelId="{4076C495-B1E4-4C35-99C1-1C0FBB840C8A}" type="sibTrans" cxnId="{80ECF83D-9842-4FF4-BC96-2AE8D0C10ACD}">
      <dgm:prSet/>
      <dgm:spPr/>
      <dgm:t>
        <a:bodyPr/>
        <a:lstStyle/>
        <a:p>
          <a:endParaRPr lang="en-US"/>
        </a:p>
      </dgm:t>
    </dgm:pt>
    <dgm:pt modelId="{272F16A1-84DA-4951-AC73-F946587E63DE}">
      <dgm:prSet/>
      <dgm:spPr/>
      <dgm:t>
        <a:bodyPr/>
        <a:lstStyle/>
        <a:p>
          <a:pPr rtl="0"/>
          <a:r>
            <a:rPr lang="en-US" smtClean="0"/>
            <a:t>push(Bank)</a:t>
          </a:r>
          <a:endParaRPr lang="he-IL"/>
        </a:p>
      </dgm:t>
    </dgm:pt>
    <dgm:pt modelId="{87AFD793-0E65-4329-8281-B4010C9FD434}" type="parTrans" cxnId="{7EE8FA4C-1493-437F-A418-E9DA39689069}">
      <dgm:prSet/>
      <dgm:spPr/>
      <dgm:t>
        <a:bodyPr/>
        <a:lstStyle/>
        <a:p>
          <a:endParaRPr lang="en-US"/>
        </a:p>
      </dgm:t>
    </dgm:pt>
    <dgm:pt modelId="{047549E7-E0EB-45D5-82E9-7ABA11C7C2BE}" type="sibTrans" cxnId="{7EE8FA4C-1493-437F-A418-E9DA39689069}">
      <dgm:prSet/>
      <dgm:spPr/>
      <dgm:t>
        <a:bodyPr/>
        <a:lstStyle/>
        <a:p>
          <a:endParaRPr lang="en-US"/>
        </a:p>
      </dgm:t>
    </dgm:pt>
    <dgm:pt modelId="{5724B2E5-4F26-431D-9C44-22A960E789DC}" type="pres">
      <dgm:prSet presAssocID="{4344A86E-62A5-47A5-8600-A6D7F565B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E713F0-E0CB-4AB1-A05B-3F76A3446AA3}" type="pres">
      <dgm:prSet presAssocID="{B017FE54-38EF-4911-B52C-D2EB2C8EF6F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CB206-6FFE-4E4E-AED6-861FFDB69753}" type="pres">
      <dgm:prSet presAssocID="{1E4D04BA-E848-4F46-A52C-89B73429D340}" presName="spacer" presStyleCnt="0"/>
      <dgm:spPr/>
    </dgm:pt>
    <dgm:pt modelId="{5C0BC1B5-1137-46AC-A93F-45004507C3D1}" type="pres">
      <dgm:prSet presAssocID="{85FFFF24-B51D-4DE1-A7CC-89E5B68D35E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3B97C-04B2-4441-A9DD-A0B0D37BEED8}" type="pres">
      <dgm:prSet presAssocID="{890ABCD9-AD13-4C5A-9757-BD540CDDC888}" presName="spacer" presStyleCnt="0"/>
      <dgm:spPr/>
    </dgm:pt>
    <dgm:pt modelId="{D01F8597-74F6-4087-9159-CBE06EF2228C}" type="pres">
      <dgm:prSet presAssocID="{394ECC25-5BA0-45E4-AAFB-AB779CDF212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3B5DF-3419-4AE8-9760-42053A698BF4}" type="pres">
      <dgm:prSet presAssocID="{D8B3A244-7F27-4E9D-9CFB-6FB5D988CA7C}" presName="spacer" presStyleCnt="0"/>
      <dgm:spPr/>
    </dgm:pt>
    <dgm:pt modelId="{E03C366A-F331-4F9C-A4A4-F5B2DB351D17}" type="pres">
      <dgm:prSet presAssocID="{EBD0C234-87DC-42C1-9A2D-5F1EDEAA80B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2B69F-E0D8-4B6B-8CDD-835E7A808A1F}" type="pres">
      <dgm:prSet presAssocID="{3A5B7E7D-E245-48D3-98A1-5DAE09F2326F}" presName="spacer" presStyleCnt="0"/>
      <dgm:spPr/>
    </dgm:pt>
    <dgm:pt modelId="{2701E47E-2EAC-44E5-94A6-5A40FABE3289}" type="pres">
      <dgm:prSet presAssocID="{DE18FEEA-19B8-4D18-8BFA-CC1D6ACFDC0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E50F3-1C16-4BD2-B9F0-8CEDA1E8D5F1}" type="pres">
      <dgm:prSet presAssocID="{92217D6A-90DF-44C4-A7A8-7F3F600CD45E}" presName="spacer" presStyleCnt="0"/>
      <dgm:spPr/>
    </dgm:pt>
    <dgm:pt modelId="{A726BB6F-6AA2-43FD-871D-2BBB872247A6}" type="pres">
      <dgm:prSet presAssocID="{ADC77493-1EA8-4343-9A40-6A533A7E3E2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249DD-DC16-4D51-92EF-F7DA674821C4}" type="pres">
      <dgm:prSet presAssocID="{4076C495-B1E4-4C35-99C1-1C0FBB840C8A}" presName="spacer" presStyleCnt="0"/>
      <dgm:spPr/>
    </dgm:pt>
    <dgm:pt modelId="{92B81D2E-CD6B-405B-B140-4B6A684FA809}" type="pres">
      <dgm:prSet presAssocID="{272F16A1-84DA-4951-AC73-F946587E63D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ECF83D-9842-4FF4-BC96-2AE8D0C10ACD}" srcId="{4344A86E-62A5-47A5-8600-A6D7F565B994}" destId="{ADC77493-1EA8-4343-9A40-6A533A7E3E27}" srcOrd="5" destOrd="0" parTransId="{B4B705E1-3295-4650-B9DB-3B06F3941F02}" sibTransId="{4076C495-B1E4-4C35-99C1-1C0FBB840C8A}"/>
    <dgm:cxn modelId="{9972EAD2-B6E5-444D-999A-C9BD118CBF52}" srcId="{4344A86E-62A5-47A5-8600-A6D7F565B994}" destId="{B017FE54-38EF-4911-B52C-D2EB2C8EF6FE}" srcOrd="0" destOrd="0" parTransId="{9FFEC0BA-0F05-4EBB-BD39-1F283DA5BF0B}" sibTransId="{1E4D04BA-E848-4F46-A52C-89B73429D340}"/>
    <dgm:cxn modelId="{15067931-DA15-4AE8-8464-05CFB728D645}" type="presOf" srcId="{85FFFF24-B51D-4DE1-A7CC-89E5B68D35EA}" destId="{5C0BC1B5-1137-46AC-A93F-45004507C3D1}" srcOrd="0" destOrd="0" presId="urn:microsoft.com/office/officeart/2005/8/layout/vList2"/>
    <dgm:cxn modelId="{349867C2-724C-432C-A88D-087EB8BDF2E2}" srcId="{4344A86E-62A5-47A5-8600-A6D7F565B994}" destId="{DE18FEEA-19B8-4D18-8BFA-CC1D6ACFDC0F}" srcOrd="4" destOrd="0" parTransId="{4DCAAABB-B736-4507-9897-D357A5D3FF44}" sibTransId="{92217D6A-90DF-44C4-A7A8-7F3F600CD45E}"/>
    <dgm:cxn modelId="{EE3D6541-C648-4645-8726-E1C8B11EEFED}" type="presOf" srcId="{DE18FEEA-19B8-4D18-8BFA-CC1D6ACFDC0F}" destId="{2701E47E-2EAC-44E5-94A6-5A40FABE3289}" srcOrd="0" destOrd="0" presId="urn:microsoft.com/office/officeart/2005/8/layout/vList2"/>
    <dgm:cxn modelId="{48EB7433-11F6-4AEB-A35B-C9101EAEB31E}" type="presOf" srcId="{394ECC25-5BA0-45E4-AAFB-AB779CDF2123}" destId="{D01F8597-74F6-4087-9159-CBE06EF2228C}" srcOrd="0" destOrd="0" presId="urn:microsoft.com/office/officeart/2005/8/layout/vList2"/>
    <dgm:cxn modelId="{7EE8FA4C-1493-437F-A418-E9DA39689069}" srcId="{4344A86E-62A5-47A5-8600-A6D7F565B994}" destId="{272F16A1-84DA-4951-AC73-F946587E63DE}" srcOrd="6" destOrd="0" parTransId="{87AFD793-0E65-4329-8281-B4010C9FD434}" sibTransId="{047549E7-E0EB-45D5-82E9-7ABA11C7C2BE}"/>
    <dgm:cxn modelId="{3D587F10-DE50-40F4-AE2B-63432F565F86}" type="presOf" srcId="{272F16A1-84DA-4951-AC73-F946587E63DE}" destId="{92B81D2E-CD6B-405B-B140-4B6A684FA809}" srcOrd="0" destOrd="0" presId="urn:microsoft.com/office/officeart/2005/8/layout/vList2"/>
    <dgm:cxn modelId="{CB175F65-4050-46D5-8577-EA57CA039A48}" type="presOf" srcId="{EBD0C234-87DC-42C1-9A2D-5F1EDEAA80B6}" destId="{E03C366A-F331-4F9C-A4A4-F5B2DB351D17}" srcOrd="0" destOrd="0" presId="urn:microsoft.com/office/officeart/2005/8/layout/vList2"/>
    <dgm:cxn modelId="{04B68999-1479-4143-A23D-01B950B28957}" type="presOf" srcId="{B017FE54-38EF-4911-B52C-D2EB2C8EF6FE}" destId="{A1E713F0-E0CB-4AB1-A05B-3F76A3446AA3}" srcOrd="0" destOrd="0" presId="urn:microsoft.com/office/officeart/2005/8/layout/vList2"/>
    <dgm:cxn modelId="{FD6250AF-660E-4FBD-B59D-93CBB41D68E6}" type="presOf" srcId="{4344A86E-62A5-47A5-8600-A6D7F565B994}" destId="{5724B2E5-4F26-431D-9C44-22A960E789DC}" srcOrd="0" destOrd="0" presId="urn:microsoft.com/office/officeart/2005/8/layout/vList2"/>
    <dgm:cxn modelId="{03C874AB-A721-479C-A1EA-AEFB3B51B6E6}" srcId="{4344A86E-62A5-47A5-8600-A6D7F565B994}" destId="{EBD0C234-87DC-42C1-9A2D-5F1EDEAA80B6}" srcOrd="3" destOrd="0" parTransId="{C135BE1A-B939-4750-AD54-0195F8DCF12A}" sibTransId="{3A5B7E7D-E245-48D3-98A1-5DAE09F2326F}"/>
    <dgm:cxn modelId="{904F224A-BE70-4DC1-BDC5-CD94D0A477E7}" srcId="{4344A86E-62A5-47A5-8600-A6D7F565B994}" destId="{394ECC25-5BA0-45E4-AAFB-AB779CDF2123}" srcOrd="2" destOrd="0" parTransId="{A2C274BF-3880-4C9A-8D96-5D28C939CEB7}" sibTransId="{D8B3A244-7F27-4E9D-9CFB-6FB5D988CA7C}"/>
    <dgm:cxn modelId="{2BEEEA99-4493-4187-B381-226983F11D56}" srcId="{4344A86E-62A5-47A5-8600-A6D7F565B994}" destId="{85FFFF24-B51D-4DE1-A7CC-89E5B68D35EA}" srcOrd="1" destOrd="0" parTransId="{3FD555F2-FBD1-418C-B90B-85DCC32F1642}" sibTransId="{890ABCD9-AD13-4C5A-9757-BD540CDDC888}"/>
    <dgm:cxn modelId="{4CD82D00-636E-4792-B76B-609238D5784F}" type="presOf" srcId="{ADC77493-1EA8-4343-9A40-6A533A7E3E27}" destId="{A726BB6F-6AA2-43FD-871D-2BBB872247A6}" srcOrd="0" destOrd="0" presId="urn:microsoft.com/office/officeart/2005/8/layout/vList2"/>
    <dgm:cxn modelId="{4F68E289-8B28-4E39-9BCC-3D744745F7A0}" type="presParOf" srcId="{5724B2E5-4F26-431D-9C44-22A960E789DC}" destId="{A1E713F0-E0CB-4AB1-A05B-3F76A3446AA3}" srcOrd="0" destOrd="0" presId="urn:microsoft.com/office/officeart/2005/8/layout/vList2"/>
    <dgm:cxn modelId="{64F1E6B3-D88E-41C4-A41D-BDB60F411E81}" type="presParOf" srcId="{5724B2E5-4F26-431D-9C44-22A960E789DC}" destId="{391CB206-6FFE-4E4E-AED6-861FFDB69753}" srcOrd="1" destOrd="0" presId="urn:microsoft.com/office/officeart/2005/8/layout/vList2"/>
    <dgm:cxn modelId="{6AA34DD4-83A3-479A-A9C4-4260DCC294EB}" type="presParOf" srcId="{5724B2E5-4F26-431D-9C44-22A960E789DC}" destId="{5C0BC1B5-1137-46AC-A93F-45004507C3D1}" srcOrd="2" destOrd="0" presId="urn:microsoft.com/office/officeart/2005/8/layout/vList2"/>
    <dgm:cxn modelId="{7C93CDD6-30D7-4A36-9D32-A2FDDA179B77}" type="presParOf" srcId="{5724B2E5-4F26-431D-9C44-22A960E789DC}" destId="{E783B97C-04B2-4441-A9DD-A0B0D37BEED8}" srcOrd="3" destOrd="0" presId="urn:microsoft.com/office/officeart/2005/8/layout/vList2"/>
    <dgm:cxn modelId="{38BCE801-C39C-4A3C-9788-8F0963DCFBC3}" type="presParOf" srcId="{5724B2E5-4F26-431D-9C44-22A960E789DC}" destId="{D01F8597-74F6-4087-9159-CBE06EF2228C}" srcOrd="4" destOrd="0" presId="urn:microsoft.com/office/officeart/2005/8/layout/vList2"/>
    <dgm:cxn modelId="{F66FA455-B397-4E66-B342-AC01CCE1E8F1}" type="presParOf" srcId="{5724B2E5-4F26-431D-9C44-22A960E789DC}" destId="{C2C3B5DF-3419-4AE8-9760-42053A698BF4}" srcOrd="5" destOrd="0" presId="urn:microsoft.com/office/officeart/2005/8/layout/vList2"/>
    <dgm:cxn modelId="{D49CFB3E-77A3-457B-A0EE-CABB65E2D928}" type="presParOf" srcId="{5724B2E5-4F26-431D-9C44-22A960E789DC}" destId="{E03C366A-F331-4F9C-A4A4-F5B2DB351D17}" srcOrd="6" destOrd="0" presId="urn:microsoft.com/office/officeart/2005/8/layout/vList2"/>
    <dgm:cxn modelId="{2B0D2E5D-6C99-412F-802D-87C69AB80E5B}" type="presParOf" srcId="{5724B2E5-4F26-431D-9C44-22A960E789DC}" destId="{D432B69F-E0D8-4B6B-8CDD-835E7A808A1F}" srcOrd="7" destOrd="0" presId="urn:microsoft.com/office/officeart/2005/8/layout/vList2"/>
    <dgm:cxn modelId="{A4055952-BA2A-4EED-B879-67FE7BDAA3D5}" type="presParOf" srcId="{5724B2E5-4F26-431D-9C44-22A960E789DC}" destId="{2701E47E-2EAC-44E5-94A6-5A40FABE3289}" srcOrd="8" destOrd="0" presId="urn:microsoft.com/office/officeart/2005/8/layout/vList2"/>
    <dgm:cxn modelId="{0C165E0D-6849-4D71-915D-3E11FE64F2E0}" type="presParOf" srcId="{5724B2E5-4F26-431D-9C44-22A960E789DC}" destId="{825E50F3-1C16-4BD2-B9F0-8CEDA1E8D5F1}" srcOrd="9" destOrd="0" presId="urn:microsoft.com/office/officeart/2005/8/layout/vList2"/>
    <dgm:cxn modelId="{179FC0F0-F77C-4BEC-80E6-11D513D9FDC0}" type="presParOf" srcId="{5724B2E5-4F26-431D-9C44-22A960E789DC}" destId="{A726BB6F-6AA2-43FD-871D-2BBB872247A6}" srcOrd="10" destOrd="0" presId="urn:microsoft.com/office/officeart/2005/8/layout/vList2"/>
    <dgm:cxn modelId="{63B3DA72-06F9-4E8C-8252-76DF38A13DF2}" type="presParOf" srcId="{5724B2E5-4F26-431D-9C44-22A960E789DC}" destId="{7D1249DD-DC16-4D51-92EF-F7DA674821C4}" srcOrd="11" destOrd="0" presId="urn:microsoft.com/office/officeart/2005/8/layout/vList2"/>
    <dgm:cxn modelId="{BCCD354E-3480-447E-B1B4-B52D9BCB20DD}" type="presParOf" srcId="{5724B2E5-4F26-431D-9C44-22A960E789DC}" destId="{92B81D2E-CD6B-405B-B140-4B6A684FA80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6A3A21-E409-4AFC-A390-11D01D8A1A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D843D2-3095-422E-B791-71DE43A8B3FC}">
      <dgm:prSet custT="1"/>
      <dgm:spPr/>
      <dgm:t>
        <a:bodyPr/>
        <a:lstStyle/>
        <a:p>
          <a:pPr rtl="0"/>
          <a:r>
            <a:rPr lang="en-US" sz="1400" smtClean="0"/>
            <a:t>setKey()</a:t>
          </a:r>
          <a:endParaRPr lang="he-IL" sz="1400"/>
        </a:p>
      </dgm:t>
    </dgm:pt>
    <dgm:pt modelId="{04C4EE66-B375-4FBE-B023-62E6F2311A86}" type="parTrans" cxnId="{A16FED81-A942-4BFB-A1A1-6C3958BC19AF}">
      <dgm:prSet/>
      <dgm:spPr/>
      <dgm:t>
        <a:bodyPr/>
        <a:lstStyle/>
        <a:p>
          <a:endParaRPr lang="en-US"/>
        </a:p>
      </dgm:t>
    </dgm:pt>
    <dgm:pt modelId="{8E7AE6B1-80FD-4B0D-9908-8E7C98495941}" type="sibTrans" cxnId="{A16FED81-A942-4BFB-A1A1-6C3958BC19AF}">
      <dgm:prSet/>
      <dgm:spPr/>
      <dgm:t>
        <a:bodyPr/>
        <a:lstStyle/>
        <a:p>
          <a:endParaRPr lang="en-US"/>
        </a:p>
      </dgm:t>
    </dgm:pt>
    <dgm:pt modelId="{C9C6120D-5959-44E0-9C6C-E8FD12703C2B}">
      <dgm:prSet/>
      <dgm:spPr/>
      <dgm:t>
        <a:bodyPr/>
        <a:lstStyle/>
        <a:p>
          <a:pPr rtl="0"/>
          <a:r>
            <a:rPr lang="en-US" smtClean="0"/>
            <a:t>Encryption()</a:t>
          </a:r>
          <a:endParaRPr lang="he-IL"/>
        </a:p>
      </dgm:t>
    </dgm:pt>
    <dgm:pt modelId="{C1A77E63-E80E-4020-B2C3-A45C7B0FCF86}" type="parTrans" cxnId="{F913BF94-3CF2-46F1-AAF7-36BDF56E57BF}">
      <dgm:prSet/>
      <dgm:spPr/>
      <dgm:t>
        <a:bodyPr/>
        <a:lstStyle/>
        <a:p>
          <a:endParaRPr lang="en-US"/>
        </a:p>
      </dgm:t>
    </dgm:pt>
    <dgm:pt modelId="{D97FB547-BDD1-4216-BFE6-89D8335854C8}" type="sibTrans" cxnId="{F913BF94-3CF2-46F1-AAF7-36BDF56E57BF}">
      <dgm:prSet/>
      <dgm:spPr/>
      <dgm:t>
        <a:bodyPr/>
        <a:lstStyle/>
        <a:p>
          <a:endParaRPr lang="en-US"/>
        </a:p>
      </dgm:t>
    </dgm:pt>
    <dgm:pt modelId="{4FB55464-9699-4FF6-B8A6-6AD440CB857D}">
      <dgm:prSet/>
      <dgm:spPr/>
      <dgm:t>
        <a:bodyPr/>
        <a:lstStyle/>
        <a:p>
          <a:pPr rtl="0"/>
          <a:r>
            <a:rPr lang="en-US" smtClean="0"/>
            <a:t>createPrivateKey()</a:t>
          </a:r>
          <a:endParaRPr lang="he-IL"/>
        </a:p>
      </dgm:t>
    </dgm:pt>
    <dgm:pt modelId="{2EC6BB11-74E9-4266-A748-957C5537FCB9}" type="parTrans" cxnId="{6FE15A9F-EF82-4DE8-917E-C3053A139D1F}">
      <dgm:prSet/>
      <dgm:spPr/>
      <dgm:t>
        <a:bodyPr/>
        <a:lstStyle/>
        <a:p>
          <a:endParaRPr lang="en-US"/>
        </a:p>
      </dgm:t>
    </dgm:pt>
    <dgm:pt modelId="{EA32BA83-9A7B-4CC4-96E4-7892C7765447}" type="sibTrans" cxnId="{6FE15A9F-EF82-4DE8-917E-C3053A139D1F}">
      <dgm:prSet/>
      <dgm:spPr/>
      <dgm:t>
        <a:bodyPr/>
        <a:lstStyle/>
        <a:p>
          <a:endParaRPr lang="en-US"/>
        </a:p>
      </dgm:t>
    </dgm:pt>
    <dgm:pt modelId="{1C7D834F-1B3D-45D9-A867-BC368DB74302}">
      <dgm:prSet/>
      <dgm:spPr/>
      <dgm:t>
        <a:bodyPr/>
        <a:lstStyle/>
        <a:p>
          <a:pPr rtl="0"/>
          <a:r>
            <a:rPr lang="en-US" smtClean="0"/>
            <a:t>decrypt(String)</a:t>
          </a:r>
          <a:endParaRPr lang="he-IL"/>
        </a:p>
      </dgm:t>
    </dgm:pt>
    <dgm:pt modelId="{2AC196FC-C60E-443B-AB99-8753C93FC5FF}" type="parTrans" cxnId="{F8E1E0F7-CAB9-40D6-84A4-9C461D95F55E}">
      <dgm:prSet/>
      <dgm:spPr/>
      <dgm:t>
        <a:bodyPr/>
        <a:lstStyle/>
        <a:p>
          <a:endParaRPr lang="en-US"/>
        </a:p>
      </dgm:t>
    </dgm:pt>
    <dgm:pt modelId="{A2B9997D-4417-40E9-AEFA-4C76E5FF062F}" type="sibTrans" cxnId="{F8E1E0F7-CAB9-40D6-84A4-9C461D95F55E}">
      <dgm:prSet/>
      <dgm:spPr/>
      <dgm:t>
        <a:bodyPr/>
        <a:lstStyle/>
        <a:p>
          <a:endParaRPr lang="en-US"/>
        </a:p>
      </dgm:t>
    </dgm:pt>
    <dgm:pt modelId="{9BA457DF-5723-4E84-A56A-6447AF29EF22}">
      <dgm:prSet/>
      <dgm:spPr/>
      <dgm:t>
        <a:bodyPr/>
        <a:lstStyle/>
        <a:p>
          <a:pPr rtl="0"/>
          <a:r>
            <a:rPr lang="en-US" smtClean="0"/>
            <a:t>encrypt(String)</a:t>
          </a:r>
          <a:endParaRPr lang="he-IL"/>
        </a:p>
      </dgm:t>
    </dgm:pt>
    <dgm:pt modelId="{D9F81533-4B30-468C-9AC6-D06783E7FD75}" type="parTrans" cxnId="{BB61AB6A-22F5-4328-823E-12ED2AD5F822}">
      <dgm:prSet/>
      <dgm:spPr/>
      <dgm:t>
        <a:bodyPr/>
        <a:lstStyle/>
        <a:p>
          <a:endParaRPr lang="en-US"/>
        </a:p>
      </dgm:t>
    </dgm:pt>
    <dgm:pt modelId="{D3748536-16E0-4CD3-AB64-E722C612CACE}" type="sibTrans" cxnId="{BB61AB6A-22F5-4328-823E-12ED2AD5F822}">
      <dgm:prSet/>
      <dgm:spPr/>
      <dgm:t>
        <a:bodyPr/>
        <a:lstStyle/>
        <a:p>
          <a:endParaRPr lang="en-US"/>
        </a:p>
      </dgm:t>
    </dgm:pt>
    <dgm:pt modelId="{3AB12771-66B6-4FAC-A9FB-7F1A755034FB}">
      <dgm:prSet/>
      <dgm:spPr/>
      <dgm:t>
        <a:bodyPr/>
        <a:lstStyle/>
        <a:p>
          <a:pPr rtl="0"/>
          <a:r>
            <a:rPr lang="en-US" smtClean="0"/>
            <a:t>getMyKey()</a:t>
          </a:r>
          <a:endParaRPr lang="he-IL"/>
        </a:p>
      </dgm:t>
    </dgm:pt>
    <dgm:pt modelId="{63433DB9-D797-4836-A1C3-7FD62FEE02C1}" type="parTrans" cxnId="{E26E0569-29C0-43D7-B25B-A9D26E6CD8EE}">
      <dgm:prSet/>
      <dgm:spPr/>
      <dgm:t>
        <a:bodyPr/>
        <a:lstStyle/>
        <a:p>
          <a:endParaRPr lang="en-US"/>
        </a:p>
      </dgm:t>
    </dgm:pt>
    <dgm:pt modelId="{65F62A7A-5AEB-4A73-A6BE-A55791C9A35A}" type="sibTrans" cxnId="{E26E0569-29C0-43D7-B25B-A9D26E6CD8EE}">
      <dgm:prSet/>
      <dgm:spPr/>
      <dgm:t>
        <a:bodyPr/>
        <a:lstStyle/>
        <a:p>
          <a:endParaRPr lang="en-US"/>
        </a:p>
      </dgm:t>
    </dgm:pt>
    <dgm:pt modelId="{D7BD657C-AE43-423D-B7F0-8A6A630FFD8C}">
      <dgm:prSet/>
      <dgm:spPr/>
      <dgm:t>
        <a:bodyPr/>
        <a:lstStyle/>
        <a:p>
          <a:pPr rtl="0"/>
          <a:r>
            <a:rPr lang="en-US" smtClean="0"/>
            <a:t>setMyKey(String)</a:t>
          </a:r>
          <a:endParaRPr lang="he-IL"/>
        </a:p>
      </dgm:t>
    </dgm:pt>
    <dgm:pt modelId="{5C47BFA2-CE79-4718-8725-EC07CE4AFC0D}" type="parTrans" cxnId="{E85DF859-525A-4251-A026-C4FB3B784E5B}">
      <dgm:prSet/>
      <dgm:spPr/>
      <dgm:t>
        <a:bodyPr/>
        <a:lstStyle/>
        <a:p>
          <a:endParaRPr lang="en-US"/>
        </a:p>
      </dgm:t>
    </dgm:pt>
    <dgm:pt modelId="{6ED0A95E-FD5C-4CBA-BD80-7958CFDCE4F0}" type="sibTrans" cxnId="{E85DF859-525A-4251-A026-C4FB3B784E5B}">
      <dgm:prSet/>
      <dgm:spPr/>
      <dgm:t>
        <a:bodyPr/>
        <a:lstStyle/>
        <a:p>
          <a:endParaRPr lang="en-US"/>
        </a:p>
      </dgm:t>
    </dgm:pt>
    <dgm:pt modelId="{2C3AD430-E757-46DF-9515-BF73CF448E0D}" type="pres">
      <dgm:prSet presAssocID="{B46A3A21-E409-4AFC-A390-11D01D8A1A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CA413D-E453-4C7A-9B84-3F836CF100DF}" type="pres">
      <dgm:prSet presAssocID="{1ED843D2-3095-422E-B791-71DE43A8B3F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EDC37-E112-4A9F-B809-C35F02542EC2}" type="pres">
      <dgm:prSet presAssocID="{8E7AE6B1-80FD-4B0D-9908-8E7C98495941}" presName="spacer" presStyleCnt="0"/>
      <dgm:spPr/>
    </dgm:pt>
    <dgm:pt modelId="{17964F31-F841-4B4F-830A-48867D751AED}" type="pres">
      <dgm:prSet presAssocID="{C9C6120D-5959-44E0-9C6C-E8FD12703C2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325F8-6FF0-4452-B0A7-FDCCDACA7BEE}" type="pres">
      <dgm:prSet presAssocID="{D97FB547-BDD1-4216-BFE6-89D8335854C8}" presName="spacer" presStyleCnt="0"/>
      <dgm:spPr/>
    </dgm:pt>
    <dgm:pt modelId="{494527D0-A6BA-4DF1-97CC-F23C7D10DF82}" type="pres">
      <dgm:prSet presAssocID="{4FB55464-9699-4FF6-B8A6-6AD440CB857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76532-698F-4744-8A43-7F9178D83BDD}" type="pres">
      <dgm:prSet presAssocID="{EA32BA83-9A7B-4CC4-96E4-7892C7765447}" presName="spacer" presStyleCnt="0"/>
      <dgm:spPr/>
    </dgm:pt>
    <dgm:pt modelId="{2D8A920E-9475-4642-92EC-4BA7463395DB}" type="pres">
      <dgm:prSet presAssocID="{1C7D834F-1B3D-45D9-A867-BC368DB7430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E507-FF8C-4FFC-8BF4-9A395E39FE4B}" type="pres">
      <dgm:prSet presAssocID="{A2B9997D-4417-40E9-AEFA-4C76E5FF062F}" presName="spacer" presStyleCnt="0"/>
      <dgm:spPr/>
    </dgm:pt>
    <dgm:pt modelId="{1DD44ABD-F971-42A3-96DF-E3C8F7732F75}" type="pres">
      <dgm:prSet presAssocID="{9BA457DF-5723-4E84-A56A-6447AF29EF2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37780-89B0-49D5-871B-49FBF35FF211}" type="pres">
      <dgm:prSet presAssocID="{D3748536-16E0-4CD3-AB64-E722C612CACE}" presName="spacer" presStyleCnt="0"/>
      <dgm:spPr/>
    </dgm:pt>
    <dgm:pt modelId="{4F0D7082-5590-4C8C-9DC7-CD46BBADD3B5}" type="pres">
      <dgm:prSet presAssocID="{3AB12771-66B6-4FAC-A9FB-7F1A755034F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988BF-B5A8-469D-8DB5-F80080BDB809}" type="pres">
      <dgm:prSet presAssocID="{65F62A7A-5AEB-4A73-A6BE-A55791C9A35A}" presName="spacer" presStyleCnt="0"/>
      <dgm:spPr/>
    </dgm:pt>
    <dgm:pt modelId="{AA05E744-6047-4079-8144-33E2C9BD4981}" type="pres">
      <dgm:prSet presAssocID="{D7BD657C-AE43-423D-B7F0-8A6A630FFD8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526E7-B5BC-4217-9BC8-C7177806A23F}" type="presOf" srcId="{3AB12771-66B6-4FAC-A9FB-7F1A755034FB}" destId="{4F0D7082-5590-4C8C-9DC7-CD46BBADD3B5}" srcOrd="0" destOrd="0" presId="urn:microsoft.com/office/officeart/2005/8/layout/vList2"/>
    <dgm:cxn modelId="{F913BF94-3CF2-46F1-AAF7-36BDF56E57BF}" srcId="{B46A3A21-E409-4AFC-A390-11D01D8A1AF7}" destId="{C9C6120D-5959-44E0-9C6C-E8FD12703C2B}" srcOrd="1" destOrd="0" parTransId="{C1A77E63-E80E-4020-B2C3-A45C7B0FCF86}" sibTransId="{D97FB547-BDD1-4216-BFE6-89D8335854C8}"/>
    <dgm:cxn modelId="{E85DF859-525A-4251-A026-C4FB3B784E5B}" srcId="{B46A3A21-E409-4AFC-A390-11D01D8A1AF7}" destId="{D7BD657C-AE43-423D-B7F0-8A6A630FFD8C}" srcOrd="6" destOrd="0" parTransId="{5C47BFA2-CE79-4718-8725-EC07CE4AFC0D}" sibTransId="{6ED0A95E-FD5C-4CBA-BD80-7958CFDCE4F0}"/>
    <dgm:cxn modelId="{2A032A17-5BC5-4BC9-8244-E0B62855C668}" type="presOf" srcId="{C9C6120D-5959-44E0-9C6C-E8FD12703C2B}" destId="{17964F31-F841-4B4F-830A-48867D751AED}" srcOrd="0" destOrd="0" presId="urn:microsoft.com/office/officeart/2005/8/layout/vList2"/>
    <dgm:cxn modelId="{6FAA8F98-916E-4C8C-A9DC-E7473D403DA0}" type="presOf" srcId="{1ED843D2-3095-422E-B791-71DE43A8B3FC}" destId="{ABCA413D-E453-4C7A-9B84-3F836CF100DF}" srcOrd="0" destOrd="0" presId="urn:microsoft.com/office/officeart/2005/8/layout/vList2"/>
    <dgm:cxn modelId="{F8E1E0F7-CAB9-40D6-84A4-9C461D95F55E}" srcId="{B46A3A21-E409-4AFC-A390-11D01D8A1AF7}" destId="{1C7D834F-1B3D-45D9-A867-BC368DB74302}" srcOrd="3" destOrd="0" parTransId="{2AC196FC-C60E-443B-AB99-8753C93FC5FF}" sibTransId="{A2B9997D-4417-40E9-AEFA-4C76E5FF062F}"/>
    <dgm:cxn modelId="{D518248D-C5A5-4546-AAEF-DA0947FE7A84}" type="presOf" srcId="{D7BD657C-AE43-423D-B7F0-8A6A630FFD8C}" destId="{AA05E744-6047-4079-8144-33E2C9BD4981}" srcOrd="0" destOrd="0" presId="urn:microsoft.com/office/officeart/2005/8/layout/vList2"/>
    <dgm:cxn modelId="{BD517008-C7B0-45CD-A9ED-2D7FC75C603B}" type="presOf" srcId="{1C7D834F-1B3D-45D9-A867-BC368DB74302}" destId="{2D8A920E-9475-4642-92EC-4BA7463395DB}" srcOrd="0" destOrd="0" presId="urn:microsoft.com/office/officeart/2005/8/layout/vList2"/>
    <dgm:cxn modelId="{A16FED81-A942-4BFB-A1A1-6C3958BC19AF}" srcId="{B46A3A21-E409-4AFC-A390-11D01D8A1AF7}" destId="{1ED843D2-3095-422E-B791-71DE43A8B3FC}" srcOrd="0" destOrd="0" parTransId="{04C4EE66-B375-4FBE-B023-62E6F2311A86}" sibTransId="{8E7AE6B1-80FD-4B0D-9908-8E7C98495941}"/>
    <dgm:cxn modelId="{E26E0569-29C0-43D7-B25B-A9D26E6CD8EE}" srcId="{B46A3A21-E409-4AFC-A390-11D01D8A1AF7}" destId="{3AB12771-66B6-4FAC-A9FB-7F1A755034FB}" srcOrd="5" destOrd="0" parTransId="{63433DB9-D797-4836-A1C3-7FD62FEE02C1}" sibTransId="{65F62A7A-5AEB-4A73-A6BE-A55791C9A35A}"/>
    <dgm:cxn modelId="{2A00A2CE-F1E9-49B3-9FE4-487F6626930F}" type="presOf" srcId="{9BA457DF-5723-4E84-A56A-6447AF29EF22}" destId="{1DD44ABD-F971-42A3-96DF-E3C8F7732F75}" srcOrd="0" destOrd="0" presId="urn:microsoft.com/office/officeart/2005/8/layout/vList2"/>
    <dgm:cxn modelId="{1F948BAF-0F59-4B8C-BA56-DB9D58063881}" type="presOf" srcId="{B46A3A21-E409-4AFC-A390-11D01D8A1AF7}" destId="{2C3AD430-E757-46DF-9515-BF73CF448E0D}" srcOrd="0" destOrd="0" presId="urn:microsoft.com/office/officeart/2005/8/layout/vList2"/>
    <dgm:cxn modelId="{7C8E51E5-1FE9-48F0-9E11-A3D91D565E98}" type="presOf" srcId="{4FB55464-9699-4FF6-B8A6-6AD440CB857D}" destId="{494527D0-A6BA-4DF1-97CC-F23C7D10DF82}" srcOrd="0" destOrd="0" presId="urn:microsoft.com/office/officeart/2005/8/layout/vList2"/>
    <dgm:cxn modelId="{BB61AB6A-22F5-4328-823E-12ED2AD5F822}" srcId="{B46A3A21-E409-4AFC-A390-11D01D8A1AF7}" destId="{9BA457DF-5723-4E84-A56A-6447AF29EF22}" srcOrd="4" destOrd="0" parTransId="{D9F81533-4B30-468C-9AC6-D06783E7FD75}" sibTransId="{D3748536-16E0-4CD3-AB64-E722C612CACE}"/>
    <dgm:cxn modelId="{6FE15A9F-EF82-4DE8-917E-C3053A139D1F}" srcId="{B46A3A21-E409-4AFC-A390-11D01D8A1AF7}" destId="{4FB55464-9699-4FF6-B8A6-6AD440CB857D}" srcOrd="2" destOrd="0" parTransId="{2EC6BB11-74E9-4266-A748-957C5537FCB9}" sibTransId="{EA32BA83-9A7B-4CC4-96E4-7892C7765447}"/>
    <dgm:cxn modelId="{AEAFD6BD-C6B6-4119-9B41-8EE4E666ACE1}" type="presParOf" srcId="{2C3AD430-E757-46DF-9515-BF73CF448E0D}" destId="{ABCA413D-E453-4C7A-9B84-3F836CF100DF}" srcOrd="0" destOrd="0" presId="urn:microsoft.com/office/officeart/2005/8/layout/vList2"/>
    <dgm:cxn modelId="{EF501B6A-7548-4AF0-B1FD-BDF269997397}" type="presParOf" srcId="{2C3AD430-E757-46DF-9515-BF73CF448E0D}" destId="{2C5EDC37-E112-4A9F-B809-C35F02542EC2}" srcOrd="1" destOrd="0" presId="urn:microsoft.com/office/officeart/2005/8/layout/vList2"/>
    <dgm:cxn modelId="{8B1B719A-7A7A-46FC-B8A4-56099A0E51FF}" type="presParOf" srcId="{2C3AD430-E757-46DF-9515-BF73CF448E0D}" destId="{17964F31-F841-4B4F-830A-48867D751AED}" srcOrd="2" destOrd="0" presId="urn:microsoft.com/office/officeart/2005/8/layout/vList2"/>
    <dgm:cxn modelId="{13F94252-FD13-42E2-88A6-524C51BA5FE0}" type="presParOf" srcId="{2C3AD430-E757-46DF-9515-BF73CF448E0D}" destId="{BC5325F8-6FF0-4452-B0A7-FDCCDACA7BEE}" srcOrd="3" destOrd="0" presId="urn:microsoft.com/office/officeart/2005/8/layout/vList2"/>
    <dgm:cxn modelId="{2F760B14-8389-4BCB-8F9C-161488AAC5D2}" type="presParOf" srcId="{2C3AD430-E757-46DF-9515-BF73CF448E0D}" destId="{494527D0-A6BA-4DF1-97CC-F23C7D10DF82}" srcOrd="4" destOrd="0" presId="urn:microsoft.com/office/officeart/2005/8/layout/vList2"/>
    <dgm:cxn modelId="{CFC161A6-ACD4-422F-8ADF-1D6C1082142D}" type="presParOf" srcId="{2C3AD430-E757-46DF-9515-BF73CF448E0D}" destId="{E4D76532-698F-4744-8A43-7F9178D83BDD}" srcOrd="5" destOrd="0" presId="urn:microsoft.com/office/officeart/2005/8/layout/vList2"/>
    <dgm:cxn modelId="{10CEFC79-7FA4-4664-B5FB-1F1263F11672}" type="presParOf" srcId="{2C3AD430-E757-46DF-9515-BF73CF448E0D}" destId="{2D8A920E-9475-4642-92EC-4BA7463395DB}" srcOrd="6" destOrd="0" presId="urn:microsoft.com/office/officeart/2005/8/layout/vList2"/>
    <dgm:cxn modelId="{E9EC8C7A-7E09-4B0C-BEB7-477ADCFC0AA5}" type="presParOf" srcId="{2C3AD430-E757-46DF-9515-BF73CF448E0D}" destId="{A876E507-FF8C-4FFC-8BF4-9A395E39FE4B}" srcOrd="7" destOrd="0" presId="urn:microsoft.com/office/officeart/2005/8/layout/vList2"/>
    <dgm:cxn modelId="{3B45B56D-4230-4CA8-BD9B-F23F8996CC6B}" type="presParOf" srcId="{2C3AD430-E757-46DF-9515-BF73CF448E0D}" destId="{1DD44ABD-F971-42A3-96DF-E3C8F7732F75}" srcOrd="8" destOrd="0" presId="urn:microsoft.com/office/officeart/2005/8/layout/vList2"/>
    <dgm:cxn modelId="{2EBEAB99-57F1-47AB-B2D6-E0D72F05E6A7}" type="presParOf" srcId="{2C3AD430-E757-46DF-9515-BF73CF448E0D}" destId="{EC237780-89B0-49D5-871B-49FBF35FF211}" srcOrd="9" destOrd="0" presId="urn:microsoft.com/office/officeart/2005/8/layout/vList2"/>
    <dgm:cxn modelId="{99DE12B8-57BC-4BA3-816B-FAB3E63780A6}" type="presParOf" srcId="{2C3AD430-E757-46DF-9515-BF73CF448E0D}" destId="{4F0D7082-5590-4C8C-9DC7-CD46BBADD3B5}" srcOrd="10" destOrd="0" presId="urn:microsoft.com/office/officeart/2005/8/layout/vList2"/>
    <dgm:cxn modelId="{56F0FA99-A449-4886-86D6-64F99D220A09}" type="presParOf" srcId="{2C3AD430-E757-46DF-9515-BF73CF448E0D}" destId="{172988BF-B5A8-469D-8DB5-F80080BDB809}" srcOrd="11" destOrd="0" presId="urn:microsoft.com/office/officeart/2005/8/layout/vList2"/>
    <dgm:cxn modelId="{2201C57D-DC19-438D-AE4F-DDDD3C7C20BE}" type="presParOf" srcId="{2C3AD430-E757-46DF-9515-BF73CF448E0D}" destId="{AA05E744-6047-4079-8144-33E2C9BD498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6695C0-C71E-4BBF-8119-6A3D0450EA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9108A6-4692-47A2-ABF1-D2227D0EFD7F}">
      <dgm:prSet custT="1"/>
      <dgm:spPr/>
      <dgm:t>
        <a:bodyPr/>
        <a:lstStyle/>
        <a:p>
          <a:pPr rtl="0"/>
          <a:r>
            <a:rPr lang="en-US" sz="1400" smtClean="0"/>
            <a:t>Generator()</a:t>
          </a:r>
          <a:endParaRPr lang="he-IL" sz="1400"/>
        </a:p>
      </dgm:t>
    </dgm:pt>
    <dgm:pt modelId="{1636E323-A14B-4B91-B70D-4600A4583ACB}" type="parTrans" cxnId="{BF890B71-8801-4859-B5D9-1A3875255F58}">
      <dgm:prSet/>
      <dgm:spPr/>
      <dgm:t>
        <a:bodyPr/>
        <a:lstStyle/>
        <a:p>
          <a:endParaRPr lang="en-US"/>
        </a:p>
      </dgm:t>
    </dgm:pt>
    <dgm:pt modelId="{FB5FECC7-1FBF-453E-8881-A29A505D92A4}" type="sibTrans" cxnId="{BF890B71-8801-4859-B5D9-1A3875255F58}">
      <dgm:prSet/>
      <dgm:spPr/>
      <dgm:t>
        <a:bodyPr/>
        <a:lstStyle/>
        <a:p>
          <a:endParaRPr lang="en-US"/>
        </a:p>
      </dgm:t>
    </dgm:pt>
    <dgm:pt modelId="{B4ABABA6-6E77-4316-9D6F-903F89E58E3D}">
      <dgm:prSet/>
      <dgm:spPr/>
      <dgm:t>
        <a:bodyPr/>
        <a:lstStyle/>
        <a:p>
          <a:pPr rtl="0"/>
          <a:r>
            <a:rPr lang="en-US" dirty="0" smtClean="0"/>
            <a:t>generate(</a:t>
          </a:r>
          <a:r>
            <a:rPr lang="en-US" dirty="0" err="1" smtClean="0"/>
            <a:t>int</a:t>
          </a:r>
          <a:r>
            <a:rPr lang="en-US" dirty="0" smtClean="0"/>
            <a:t>, boolean, boolean, boolean, boolean)</a:t>
          </a:r>
          <a:endParaRPr lang="he-IL" dirty="0"/>
        </a:p>
      </dgm:t>
    </dgm:pt>
    <dgm:pt modelId="{C1D8F03D-3338-4431-94BE-80C462A6EE2C}" type="parTrans" cxnId="{2A3D0E66-B0DD-488F-BB6C-BF635EDA7D62}">
      <dgm:prSet/>
      <dgm:spPr/>
      <dgm:t>
        <a:bodyPr/>
        <a:lstStyle/>
        <a:p>
          <a:endParaRPr lang="en-US"/>
        </a:p>
      </dgm:t>
    </dgm:pt>
    <dgm:pt modelId="{6B8AEBD8-92A4-4DFD-B08D-87DC17DA606A}" type="sibTrans" cxnId="{2A3D0E66-B0DD-488F-BB6C-BF635EDA7D62}">
      <dgm:prSet/>
      <dgm:spPr/>
      <dgm:t>
        <a:bodyPr/>
        <a:lstStyle/>
        <a:p>
          <a:endParaRPr lang="en-US"/>
        </a:p>
      </dgm:t>
    </dgm:pt>
    <dgm:pt modelId="{DADE7BAB-B90E-4F5A-95CC-CEB5532579CD}" type="pres">
      <dgm:prSet presAssocID="{406695C0-C71E-4BBF-8119-6A3D0450EA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6A3F59-CAEC-4587-9572-6685AE311208}" type="pres">
      <dgm:prSet presAssocID="{7E9108A6-4692-47A2-ABF1-D2227D0EFD7F}" presName="parentText" presStyleLbl="node1" presStyleIdx="0" presStyleCnt="2" custLinFactNeighborY="-473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90531-22A3-4E5B-970A-176D597DC056}" type="pres">
      <dgm:prSet presAssocID="{FB5FECC7-1FBF-453E-8881-A29A505D92A4}" presName="spacer" presStyleCnt="0"/>
      <dgm:spPr/>
    </dgm:pt>
    <dgm:pt modelId="{FC07CA3D-E66E-4402-85F1-AECC48723B7E}" type="pres">
      <dgm:prSet presAssocID="{B4ABABA6-6E77-4316-9D6F-903F89E58E3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3D0E66-B0DD-488F-BB6C-BF635EDA7D62}" srcId="{406695C0-C71E-4BBF-8119-6A3D0450EA6B}" destId="{B4ABABA6-6E77-4316-9D6F-903F89E58E3D}" srcOrd="1" destOrd="0" parTransId="{C1D8F03D-3338-4431-94BE-80C462A6EE2C}" sibTransId="{6B8AEBD8-92A4-4DFD-B08D-87DC17DA606A}"/>
    <dgm:cxn modelId="{DB6D4E9D-0E1B-46D6-88B9-06E72BF0086C}" type="presOf" srcId="{406695C0-C71E-4BBF-8119-6A3D0450EA6B}" destId="{DADE7BAB-B90E-4F5A-95CC-CEB5532579CD}" srcOrd="0" destOrd="0" presId="urn:microsoft.com/office/officeart/2005/8/layout/vList2"/>
    <dgm:cxn modelId="{24B769B8-65D0-4FB7-A784-B14F7D754F0F}" type="presOf" srcId="{7E9108A6-4692-47A2-ABF1-D2227D0EFD7F}" destId="{346A3F59-CAEC-4587-9572-6685AE311208}" srcOrd="0" destOrd="0" presId="urn:microsoft.com/office/officeart/2005/8/layout/vList2"/>
    <dgm:cxn modelId="{B27C73F6-3B4D-42CA-80F5-F7262FAF344B}" type="presOf" srcId="{B4ABABA6-6E77-4316-9D6F-903F89E58E3D}" destId="{FC07CA3D-E66E-4402-85F1-AECC48723B7E}" srcOrd="0" destOrd="0" presId="urn:microsoft.com/office/officeart/2005/8/layout/vList2"/>
    <dgm:cxn modelId="{BF890B71-8801-4859-B5D9-1A3875255F58}" srcId="{406695C0-C71E-4BBF-8119-6A3D0450EA6B}" destId="{7E9108A6-4692-47A2-ABF1-D2227D0EFD7F}" srcOrd="0" destOrd="0" parTransId="{1636E323-A14B-4B91-B70D-4600A4583ACB}" sibTransId="{FB5FECC7-1FBF-453E-8881-A29A505D92A4}"/>
    <dgm:cxn modelId="{B8ACDF3D-1160-438F-9D95-802B974EAF4A}" type="presParOf" srcId="{DADE7BAB-B90E-4F5A-95CC-CEB5532579CD}" destId="{346A3F59-CAEC-4587-9572-6685AE311208}" srcOrd="0" destOrd="0" presId="urn:microsoft.com/office/officeart/2005/8/layout/vList2"/>
    <dgm:cxn modelId="{784D7063-8B45-4C8A-B53B-19AB0AA08C33}" type="presParOf" srcId="{DADE7BAB-B90E-4F5A-95CC-CEB5532579CD}" destId="{87F90531-22A3-4E5B-970A-176D597DC056}" srcOrd="1" destOrd="0" presId="urn:microsoft.com/office/officeart/2005/8/layout/vList2"/>
    <dgm:cxn modelId="{6A687E07-8BED-413B-90A8-2512A3A068B7}" type="presParOf" srcId="{DADE7BAB-B90E-4F5A-95CC-CEB5532579CD}" destId="{FC07CA3D-E66E-4402-85F1-AECC48723B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756171-DC78-4724-A911-E97B3886A5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D4EA7-702E-4DEE-815F-80044BE4D81A}">
      <dgm:prSet custT="1"/>
      <dgm:spPr/>
      <dgm:t>
        <a:bodyPr/>
        <a:lstStyle/>
        <a:p>
          <a:pPr rtl="0"/>
          <a:r>
            <a:rPr lang="en-US" sz="1400" dirty="0" smtClean="0"/>
            <a:t>Key(String, String, String, String, String)</a:t>
          </a:r>
          <a:endParaRPr lang="he-IL" sz="1400" dirty="0"/>
        </a:p>
      </dgm:t>
    </dgm:pt>
    <dgm:pt modelId="{DF028499-82AF-4AD0-B51A-392A3FF3594D}" type="parTrans" cxnId="{6FA501F3-0A15-479B-9400-78974F87F641}">
      <dgm:prSet/>
      <dgm:spPr/>
      <dgm:t>
        <a:bodyPr/>
        <a:lstStyle/>
        <a:p>
          <a:endParaRPr lang="en-US" sz="1400"/>
        </a:p>
      </dgm:t>
    </dgm:pt>
    <dgm:pt modelId="{0CE60E3B-594C-4854-B929-68D9AA78CC93}" type="sibTrans" cxnId="{6FA501F3-0A15-479B-9400-78974F87F641}">
      <dgm:prSet/>
      <dgm:spPr/>
      <dgm:t>
        <a:bodyPr/>
        <a:lstStyle/>
        <a:p>
          <a:endParaRPr lang="en-US" sz="1400"/>
        </a:p>
      </dgm:t>
    </dgm:pt>
    <dgm:pt modelId="{5F552317-680B-4580-855D-FD55670E2B11}">
      <dgm:prSet custT="1"/>
      <dgm:spPr/>
      <dgm:t>
        <a:bodyPr/>
        <a:lstStyle/>
        <a:p>
          <a:pPr rtl="0"/>
          <a:r>
            <a:rPr lang="en-US" sz="1400" smtClean="0"/>
            <a:t>copypassword()</a:t>
          </a:r>
          <a:endParaRPr lang="he-IL" sz="1400"/>
        </a:p>
      </dgm:t>
    </dgm:pt>
    <dgm:pt modelId="{E697F27C-08FE-4DC2-9B8C-B21AA2EEF1DF}" type="parTrans" cxnId="{3CC8B7CE-AE11-422C-A1BF-B64F8A1E2359}">
      <dgm:prSet/>
      <dgm:spPr/>
      <dgm:t>
        <a:bodyPr/>
        <a:lstStyle/>
        <a:p>
          <a:endParaRPr lang="en-US" sz="1400"/>
        </a:p>
      </dgm:t>
    </dgm:pt>
    <dgm:pt modelId="{0E768078-B66F-4197-B961-B8EB2E19ADC3}" type="sibTrans" cxnId="{3CC8B7CE-AE11-422C-A1BF-B64F8A1E2359}">
      <dgm:prSet/>
      <dgm:spPr/>
      <dgm:t>
        <a:bodyPr/>
        <a:lstStyle/>
        <a:p>
          <a:endParaRPr lang="en-US" sz="1400"/>
        </a:p>
      </dgm:t>
    </dgm:pt>
    <dgm:pt modelId="{C21D544D-D8B3-40BF-909A-024CCF0EA92A}">
      <dgm:prSet custT="1"/>
      <dgm:spPr/>
      <dgm:t>
        <a:bodyPr/>
        <a:lstStyle/>
        <a:p>
          <a:pPr rtl="0"/>
          <a:r>
            <a:rPr lang="en-US" sz="1400" smtClean="0"/>
            <a:t>copyusername()</a:t>
          </a:r>
          <a:endParaRPr lang="he-IL" sz="1400"/>
        </a:p>
      </dgm:t>
    </dgm:pt>
    <dgm:pt modelId="{7BF0607E-6350-496F-8A5C-13DE05FBB3BF}" type="parTrans" cxnId="{6196D337-02A5-48E0-84D5-6592D2B73877}">
      <dgm:prSet/>
      <dgm:spPr/>
      <dgm:t>
        <a:bodyPr/>
        <a:lstStyle/>
        <a:p>
          <a:endParaRPr lang="en-US" sz="1400"/>
        </a:p>
      </dgm:t>
    </dgm:pt>
    <dgm:pt modelId="{83F39502-F1F6-4A62-A488-3CAD617BEC1B}" type="sibTrans" cxnId="{6196D337-02A5-48E0-84D5-6592D2B73877}">
      <dgm:prSet/>
      <dgm:spPr/>
      <dgm:t>
        <a:bodyPr/>
        <a:lstStyle/>
        <a:p>
          <a:endParaRPr lang="en-US" sz="1400"/>
        </a:p>
      </dgm:t>
    </dgm:pt>
    <dgm:pt modelId="{8100FBA0-AAD8-4892-9F37-50376D07082F}">
      <dgm:prSet custT="1"/>
      <dgm:spPr/>
      <dgm:t>
        <a:bodyPr/>
        <a:lstStyle/>
        <a:p>
          <a:pPr rtl="0"/>
          <a:r>
            <a:rPr lang="en-US" sz="1400" smtClean="0"/>
            <a:t>deletehistorykey(Date)</a:t>
          </a:r>
          <a:endParaRPr lang="he-IL" sz="1400"/>
        </a:p>
      </dgm:t>
    </dgm:pt>
    <dgm:pt modelId="{3B8F7D6E-126F-41BA-BA86-F257B80AB6EA}" type="parTrans" cxnId="{B24E6E5B-B1F2-4056-A626-184F8B3C70F6}">
      <dgm:prSet/>
      <dgm:spPr/>
      <dgm:t>
        <a:bodyPr/>
        <a:lstStyle/>
        <a:p>
          <a:endParaRPr lang="en-US" sz="1400"/>
        </a:p>
      </dgm:t>
    </dgm:pt>
    <dgm:pt modelId="{6BEC06AA-D544-4666-9CE4-9F062489925D}" type="sibTrans" cxnId="{B24E6E5B-B1F2-4056-A626-184F8B3C70F6}">
      <dgm:prSet/>
      <dgm:spPr/>
      <dgm:t>
        <a:bodyPr/>
        <a:lstStyle/>
        <a:p>
          <a:endParaRPr lang="en-US" sz="1400"/>
        </a:p>
      </dgm:t>
    </dgm:pt>
    <dgm:pt modelId="{D8D2A121-107A-4EC9-B80E-76BE2AC8FDD5}">
      <dgm:prSet custT="1"/>
      <dgm:spPr/>
      <dgm:t>
        <a:bodyPr/>
        <a:lstStyle/>
        <a:p>
          <a:pPr rtl="0"/>
          <a:r>
            <a:rPr lang="en-US" sz="1400" dirty="0" smtClean="0"/>
            <a:t>generatePassword(</a:t>
          </a:r>
          <a:r>
            <a:rPr lang="en-US" sz="1400" dirty="0" err="1" smtClean="0"/>
            <a:t>int</a:t>
          </a:r>
          <a:r>
            <a:rPr lang="en-US" sz="1400" dirty="0" smtClean="0"/>
            <a:t>, boolean, boolean, boolean, boolean)</a:t>
          </a:r>
          <a:endParaRPr lang="he-IL" sz="1400" dirty="0"/>
        </a:p>
      </dgm:t>
    </dgm:pt>
    <dgm:pt modelId="{4666D44B-EE98-4353-9C5F-4DACCFCC44E2}" type="parTrans" cxnId="{A709F71F-D1A4-415F-AAD4-8F0BE329A999}">
      <dgm:prSet/>
      <dgm:spPr/>
      <dgm:t>
        <a:bodyPr/>
        <a:lstStyle/>
        <a:p>
          <a:endParaRPr lang="en-US" sz="1400"/>
        </a:p>
      </dgm:t>
    </dgm:pt>
    <dgm:pt modelId="{B5666CEE-BA34-4146-9286-E0744674ADA8}" type="sibTrans" cxnId="{A709F71F-D1A4-415F-AAD4-8F0BE329A999}">
      <dgm:prSet/>
      <dgm:spPr/>
      <dgm:t>
        <a:bodyPr/>
        <a:lstStyle/>
        <a:p>
          <a:endParaRPr lang="en-US" sz="1400"/>
        </a:p>
      </dgm:t>
    </dgm:pt>
    <dgm:pt modelId="{468D55BC-229D-4751-A0F0-2096AF0ED763}">
      <dgm:prSet custT="1"/>
      <dgm:spPr/>
      <dgm:t>
        <a:bodyPr/>
        <a:lstStyle/>
        <a:p>
          <a:pPr rtl="0"/>
          <a:r>
            <a:rPr lang="en-US" sz="1400" smtClean="0"/>
            <a:t>gethistory()</a:t>
          </a:r>
          <a:endParaRPr lang="he-IL" sz="1400"/>
        </a:p>
      </dgm:t>
    </dgm:pt>
    <dgm:pt modelId="{FDE2A02C-9BA2-478D-BBF1-D117D58EC3A2}" type="parTrans" cxnId="{BFC50491-F860-4AB5-9224-5414076C2561}">
      <dgm:prSet/>
      <dgm:spPr/>
      <dgm:t>
        <a:bodyPr/>
        <a:lstStyle/>
        <a:p>
          <a:endParaRPr lang="en-US" sz="1400"/>
        </a:p>
      </dgm:t>
    </dgm:pt>
    <dgm:pt modelId="{BA2C7D14-327F-4B85-9F1C-4AA84E091915}" type="sibTrans" cxnId="{BFC50491-F860-4AB5-9224-5414076C2561}">
      <dgm:prSet/>
      <dgm:spPr/>
      <dgm:t>
        <a:bodyPr/>
        <a:lstStyle/>
        <a:p>
          <a:endParaRPr lang="en-US" sz="1400"/>
        </a:p>
      </dgm:t>
    </dgm:pt>
    <dgm:pt modelId="{1E79FC2D-01A4-49FB-AD6D-795856E99F66}">
      <dgm:prSet custT="1"/>
      <dgm:spPr/>
      <dgm:t>
        <a:bodyPr/>
        <a:lstStyle/>
        <a:p>
          <a:pPr rtl="0"/>
          <a:r>
            <a:rPr lang="en-US" sz="1400" smtClean="0"/>
            <a:t>gethistorydates()</a:t>
          </a:r>
          <a:endParaRPr lang="he-IL" sz="1400"/>
        </a:p>
      </dgm:t>
    </dgm:pt>
    <dgm:pt modelId="{F70742EB-4102-49DC-A39F-21262F6DF3CD}" type="parTrans" cxnId="{334BD02F-480F-48BE-9919-BD689094C476}">
      <dgm:prSet/>
      <dgm:spPr/>
      <dgm:t>
        <a:bodyPr/>
        <a:lstStyle/>
        <a:p>
          <a:endParaRPr lang="en-US" sz="1400"/>
        </a:p>
      </dgm:t>
    </dgm:pt>
    <dgm:pt modelId="{1018AB36-B365-434D-BE69-7ADBC9FD913C}" type="sibTrans" cxnId="{334BD02F-480F-48BE-9919-BD689094C476}">
      <dgm:prSet/>
      <dgm:spPr/>
      <dgm:t>
        <a:bodyPr/>
        <a:lstStyle/>
        <a:p>
          <a:endParaRPr lang="en-US" sz="1400"/>
        </a:p>
      </dgm:t>
    </dgm:pt>
    <dgm:pt modelId="{A0B1FB1A-EE48-4359-AD06-A8B45FDD0B7B}">
      <dgm:prSet custT="1"/>
      <dgm:spPr/>
      <dgm:t>
        <a:bodyPr/>
        <a:lstStyle/>
        <a:p>
          <a:pPr rtl="0"/>
          <a:r>
            <a:rPr lang="en-US" sz="1400" smtClean="0"/>
            <a:t>getmAutocleartime()</a:t>
          </a:r>
          <a:endParaRPr lang="he-IL" sz="1400"/>
        </a:p>
      </dgm:t>
    </dgm:pt>
    <dgm:pt modelId="{CCD960E8-6F16-47E3-BBD6-6933D702FBC7}" type="parTrans" cxnId="{EBC9B14E-30BA-4287-B609-337F2EEEB02C}">
      <dgm:prSet/>
      <dgm:spPr/>
      <dgm:t>
        <a:bodyPr/>
        <a:lstStyle/>
        <a:p>
          <a:endParaRPr lang="en-US" sz="1400"/>
        </a:p>
      </dgm:t>
    </dgm:pt>
    <dgm:pt modelId="{D96E4BC2-7DF7-4DA9-944B-342257CD1800}" type="sibTrans" cxnId="{EBC9B14E-30BA-4287-B609-337F2EEEB02C}">
      <dgm:prSet/>
      <dgm:spPr/>
      <dgm:t>
        <a:bodyPr/>
        <a:lstStyle/>
        <a:p>
          <a:endParaRPr lang="en-US" sz="1400"/>
        </a:p>
      </dgm:t>
    </dgm:pt>
    <dgm:pt modelId="{14BDD971-931F-41D9-9765-75B67C6B803F}">
      <dgm:prSet custT="1"/>
      <dgm:spPr/>
      <dgm:t>
        <a:bodyPr/>
        <a:lstStyle/>
        <a:p>
          <a:pPr rtl="0"/>
          <a:r>
            <a:rPr lang="en-US" sz="1400" smtClean="0"/>
            <a:t>getmExpired()</a:t>
          </a:r>
          <a:endParaRPr lang="he-IL" sz="1400"/>
        </a:p>
      </dgm:t>
    </dgm:pt>
    <dgm:pt modelId="{70E0A18F-38DF-4410-B34A-C21914EC85B1}" type="parTrans" cxnId="{07C24AFF-5403-47F4-9746-2CA4366C6AAB}">
      <dgm:prSet/>
      <dgm:spPr/>
      <dgm:t>
        <a:bodyPr/>
        <a:lstStyle/>
        <a:p>
          <a:endParaRPr lang="en-US" sz="1400"/>
        </a:p>
      </dgm:t>
    </dgm:pt>
    <dgm:pt modelId="{19867D7B-1460-429C-A416-A2700C22FC92}" type="sibTrans" cxnId="{07C24AFF-5403-47F4-9746-2CA4366C6AAB}">
      <dgm:prSet/>
      <dgm:spPr/>
      <dgm:t>
        <a:bodyPr/>
        <a:lstStyle/>
        <a:p>
          <a:endParaRPr lang="en-US" sz="1400"/>
        </a:p>
      </dgm:t>
    </dgm:pt>
    <dgm:pt modelId="{F165DE02-3B27-4C47-97E3-2DE9BAE56895}">
      <dgm:prSet custT="1"/>
      <dgm:spPr/>
      <dgm:t>
        <a:bodyPr/>
        <a:lstStyle/>
        <a:p>
          <a:pPr rtl="0"/>
          <a:r>
            <a:rPr lang="en-US" sz="1400" smtClean="0"/>
            <a:t>getmGroup()</a:t>
          </a:r>
          <a:endParaRPr lang="he-IL" sz="1400"/>
        </a:p>
      </dgm:t>
    </dgm:pt>
    <dgm:pt modelId="{312208D1-B0AD-468D-9989-9B185840847B}" type="parTrans" cxnId="{8D7AA413-FDCA-4B8C-B1BE-18ECAB521DE6}">
      <dgm:prSet/>
      <dgm:spPr/>
      <dgm:t>
        <a:bodyPr/>
        <a:lstStyle/>
        <a:p>
          <a:endParaRPr lang="en-US" sz="1400"/>
        </a:p>
      </dgm:t>
    </dgm:pt>
    <dgm:pt modelId="{393CB53C-4551-4ED7-9F79-163E17B52141}" type="sibTrans" cxnId="{8D7AA413-FDCA-4B8C-B1BE-18ECAB521DE6}">
      <dgm:prSet/>
      <dgm:spPr/>
      <dgm:t>
        <a:bodyPr/>
        <a:lstStyle/>
        <a:p>
          <a:endParaRPr lang="en-US" sz="1400"/>
        </a:p>
      </dgm:t>
    </dgm:pt>
    <dgm:pt modelId="{80866753-ED74-45A3-92B0-C8918159D9F3}">
      <dgm:prSet custT="1"/>
      <dgm:spPr/>
      <dgm:t>
        <a:bodyPr/>
        <a:lstStyle/>
        <a:p>
          <a:pPr rtl="0"/>
          <a:r>
            <a:rPr lang="en-US" sz="1400" smtClean="0"/>
            <a:t>getmHistory()</a:t>
          </a:r>
          <a:endParaRPr lang="he-IL" sz="1400"/>
        </a:p>
      </dgm:t>
    </dgm:pt>
    <dgm:pt modelId="{CC4B8932-9B90-49A6-A770-CCF2DC6028F0}" type="parTrans" cxnId="{A9E2B62D-1F0C-4B15-A995-7A263A1ED146}">
      <dgm:prSet/>
      <dgm:spPr/>
      <dgm:t>
        <a:bodyPr/>
        <a:lstStyle/>
        <a:p>
          <a:endParaRPr lang="en-US" sz="1400"/>
        </a:p>
      </dgm:t>
    </dgm:pt>
    <dgm:pt modelId="{DB5440D4-3762-4C6C-BA0B-A3AF99D9118A}" type="sibTrans" cxnId="{A9E2B62D-1F0C-4B15-A995-7A263A1ED146}">
      <dgm:prSet/>
      <dgm:spPr/>
      <dgm:t>
        <a:bodyPr/>
        <a:lstStyle/>
        <a:p>
          <a:endParaRPr lang="en-US" sz="1400"/>
        </a:p>
      </dgm:t>
    </dgm:pt>
    <dgm:pt modelId="{45A3D3AE-0764-4408-9057-9DE8165089CB}">
      <dgm:prSet custT="1"/>
      <dgm:spPr/>
      <dgm:t>
        <a:bodyPr/>
        <a:lstStyle/>
        <a:p>
          <a:pPr rtl="0"/>
          <a:r>
            <a:rPr lang="en-US" sz="1400" smtClean="0"/>
            <a:t>getmId()</a:t>
          </a:r>
          <a:endParaRPr lang="he-IL" sz="1400"/>
        </a:p>
      </dgm:t>
    </dgm:pt>
    <dgm:pt modelId="{77FFD638-EB91-424C-B8E1-CB4C9945DD58}" type="parTrans" cxnId="{E5247A96-223C-416A-83E2-FD0071C11147}">
      <dgm:prSet/>
      <dgm:spPr/>
      <dgm:t>
        <a:bodyPr/>
        <a:lstStyle/>
        <a:p>
          <a:endParaRPr lang="en-US" sz="1400"/>
        </a:p>
      </dgm:t>
    </dgm:pt>
    <dgm:pt modelId="{A151666A-0349-429E-9D6C-5D30A4A5C030}" type="sibTrans" cxnId="{E5247A96-223C-416A-83E2-FD0071C11147}">
      <dgm:prSet/>
      <dgm:spPr/>
      <dgm:t>
        <a:bodyPr/>
        <a:lstStyle/>
        <a:p>
          <a:endParaRPr lang="en-US" sz="1400"/>
        </a:p>
      </dgm:t>
    </dgm:pt>
    <dgm:pt modelId="{D364CC59-589B-402A-B09F-B428B92C7CA2}">
      <dgm:prSet custT="1"/>
      <dgm:spPr/>
      <dgm:t>
        <a:bodyPr/>
        <a:lstStyle/>
        <a:p>
          <a:pPr rtl="0"/>
          <a:r>
            <a:rPr lang="en-US" sz="1400" smtClean="0"/>
            <a:t>getmPassword()</a:t>
          </a:r>
          <a:endParaRPr lang="he-IL" sz="1400"/>
        </a:p>
      </dgm:t>
    </dgm:pt>
    <dgm:pt modelId="{DF2E866E-A134-491D-AE63-24B1B37DAB9E}" type="parTrans" cxnId="{F8091862-8B70-451D-8B9C-45944B70E0BB}">
      <dgm:prSet/>
      <dgm:spPr/>
      <dgm:t>
        <a:bodyPr/>
        <a:lstStyle/>
        <a:p>
          <a:endParaRPr lang="en-US" sz="1400"/>
        </a:p>
      </dgm:t>
    </dgm:pt>
    <dgm:pt modelId="{F3CF86E6-7975-48BA-8A01-7B3CBEF2D124}" type="sibTrans" cxnId="{F8091862-8B70-451D-8B9C-45944B70E0BB}">
      <dgm:prSet/>
      <dgm:spPr/>
      <dgm:t>
        <a:bodyPr/>
        <a:lstStyle/>
        <a:p>
          <a:endParaRPr lang="en-US" sz="1400"/>
        </a:p>
      </dgm:t>
    </dgm:pt>
    <dgm:pt modelId="{422D8E40-5FB6-466E-A5B6-6A9163D2EFBE}">
      <dgm:prSet custT="1"/>
      <dgm:spPr/>
      <dgm:t>
        <a:bodyPr/>
        <a:lstStyle/>
        <a:p>
          <a:pPr rtl="0"/>
          <a:r>
            <a:rPr lang="en-US" sz="1400" smtClean="0"/>
            <a:t>getmQuality()</a:t>
          </a:r>
          <a:endParaRPr lang="he-IL" sz="1400"/>
        </a:p>
      </dgm:t>
    </dgm:pt>
    <dgm:pt modelId="{2702634E-25DB-429D-A415-57E1BA33E3EA}" type="parTrans" cxnId="{C971528C-AAB4-4EFA-93B6-5E198CFBF385}">
      <dgm:prSet/>
      <dgm:spPr/>
      <dgm:t>
        <a:bodyPr/>
        <a:lstStyle/>
        <a:p>
          <a:endParaRPr lang="en-US" sz="1400"/>
        </a:p>
      </dgm:t>
    </dgm:pt>
    <dgm:pt modelId="{93CB4C3E-5B10-4426-A1D3-51A3C592D1A4}" type="sibTrans" cxnId="{C971528C-AAB4-4EFA-93B6-5E198CFBF385}">
      <dgm:prSet/>
      <dgm:spPr/>
      <dgm:t>
        <a:bodyPr/>
        <a:lstStyle/>
        <a:p>
          <a:endParaRPr lang="en-US" sz="1400"/>
        </a:p>
      </dgm:t>
    </dgm:pt>
    <dgm:pt modelId="{7D6C128F-7911-40EE-8F03-199707C6E6D9}">
      <dgm:prSet custT="1"/>
      <dgm:spPr/>
      <dgm:t>
        <a:bodyPr/>
        <a:lstStyle/>
        <a:p>
          <a:pPr rtl="0"/>
          <a:r>
            <a:rPr lang="en-US" sz="1400" smtClean="0"/>
            <a:t>getmTitle()</a:t>
          </a:r>
          <a:endParaRPr lang="he-IL" sz="1400"/>
        </a:p>
      </dgm:t>
    </dgm:pt>
    <dgm:pt modelId="{45B4D90E-D006-448C-9BDE-D94E0088CE7A}" type="parTrans" cxnId="{8E3962D9-54CD-4731-9A27-DA46C57511D0}">
      <dgm:prSet/>
      <dgm:spPr/>
      <dgm:t>
        <a:bodyPr/>
        <a:lstStyle/>
        <a:p>
          <a:endParaRPr lang="en-US" sz="1400"/>
        </a:p>
      </dgm:t>
    </dgm:pt>
    <dgm:pt modelId="{1F735986-B864-493F-B78C-B5F6F8477EA0}" type="sibTrans" cxnId="{8E3962D9-54CD-4731-9A27-DA46C57511D0}">
      <dgm:prSet/>
      <dgm:spPr/>
      <dgm:t>
        <a:bodyPr/>
        <a:lstStyle/>
        <a:p>
          <a:endParaRPr lang="en-US" sz="1400"/>
        </a:p>
      </dgm:t>
    </dgm:pt>
    <dgm:pt modelId="{7CC7E1EA-1E79-40B9-85A8-41437436A264}">
      <dgm:prSet custT="1"/>
      <dgm:spPr/>
      <dgm:t>
        <a:bodyPr/>
        <a:lstStyle/>
        <a:p>
          <a:pPr rtl="0"/>
          <a:r>
            <a:rPr lang="en-US" sz="1400" smtClean="0"/>
            <a:t>getmUrl()</a:t>
          </a:r>
          <a:endParaRPr lang="he-IL" sz="1400"/>
        </a:p>
      </dgm:t>
    </dgm:pt>
    <dgm:pt modelId="{FAB5FA9F-84A5-462E-A348-B0BF9A3492B0}" type="parTrans" cxnId="{256B3AB0-959A-4274-9F4E-3BFC03219974}">
      <dgm:prSet/>
      <dgm:spPr/>
      <dgm:t>
        <a:bodyPr/>
        <a:lstStyle/>
        <a:p>
          <a:endParaRPr lang="en-US" sz="1400"/>
        </a:p>
      </dgm:t>
    </dgm:pt>
    <dgm:pt modelId="{A6A83938-6AE8-49F5-B6C4-A046F8120D11}" type="sibTrans" cxnId="{256B3AB0-959A-4274-9F4E-3BFC03219974}">
      <dgm:prSet/>
      <dgm:spPr/>
      <dgm:t>
        <a:bodyPr/>
        <a:lstStyle/>
        <a:p>
          <a:endParaRPr lang="en-US" sz="1400"/>
        </a:p>
      </dgm:t>
    </dgm:pt>
    <dgm:pt modelId="{16ADF984-0038-48D8-92DA-A4E4042F8C9E}">
      <dgm:prSet custT="1"/>
      <dgm:spPr/>
      <dgm:t>
        <a:bodyPr/>
        <a:lstStyle/>
        <a:p>
          <a:pPr rtl="0"/>
          <a:r>
            <a:rPr lang="en-US" sz="1400" smtClean="0"/>
            <a:t>getmUsername()</a:t>
          </a:r>
          <a:endParaRPr lang="he-IL" sz="1400"/>
        </a:p>
      </dgm:t>
    </dgm:pt>
    <dgm:pt modelId="{C0FD9549-66B0-4BE1-A79E-830B4E53850C}" type="parTrans" cxnId="{4E71FCC6-FF26-4161-95D2-E9F5A6DC0F48}">
      <dgm:prSet/>
      <dgm:spPr/>
      <dgm:t>
        <a:bodyPr/>
        <a:lstStyle/>
        <a:p>
          <a:endParaRPr lang="en-US" sz="1400"/>
        </a:p>
      </dgm:t>
    </dgm:pt>
    <dgm:pt modelId="{4E8D4B3A-B49C-4A95-8A78-6B943A51ED77}" type="sibTrans" cxnId="{4E71FCC6-FF26-4161-95D2-E9F5A6DC0F48}">
      <dgm:prSet/>
      <dgm:spPr/>
      <dgm:t>
        <a:bodyPr/>
        <a:lstStyle/>
        <a:p>
          <a:endParaRPr lang="en-US" sz="1400"/>
        </a:p>
      </dgm:t>
    </dgm:pt>
    <dgm:pt modelId="{88775372-AAC3-43DC-987B-FCB26F490A16}">
      <dgm:prSet custT="1"/>
      <dgm:spPr/>
      <dgm:t>
        <a:bodyPr/>
        <a:lstStyle/>
        <a:p>
          <a:pPr rtl="0"/>
          <a:r>
            <a:rPr lang="en-US" sz="1400" smtClean="0"/>
            <a:t>printhistory()</a:t>
          </a:r>
          <a:endParaRPr lang="he-IL" sz="1400"/>
        </a:p>
      </dgm:t>
    </dgm:pt>
    <dgm:pt modelId="{29948139-D5EC-4CD0-86B8-7ECA9FA7A630}" type="parTrans" cxnId="{4F3639A8-3532-4A7F-85B3-836D591FF57E}">
      <dgm:prSet/>
      <dgm:spPr/>
      <dgm:t>
        <a:bodyPr/>
        <a:lstStyle/>
        <a:p>
          <a:endParaRPr lang="en-US" sz="1400"/>
        </a:p>
      </dgm:t>
    </dgm:pt>
    <dgm:pt modelId="{E2A5D81E-0E17-4C5B-A3CD-04629D470399}" type="sibTrans" cxnId="{4F3639A8-3532-4A7F-85B3-836D591FF57E}">
      <dgm:prSet/>
      <dgm:spPr/>
      <dgm:t>
        <a:bodyPr/>
        <a:lstStyle/>
        <a:p>
          <a:endParaRPr lang="en-US" sz="1400"/>
        </a:p>
      </dgm:t>
    </dgm:pt>
    <dgm:pt modelId="{264BAC29-FF26-464B-BF67-8A8415EE683D}">
      <dgm:prSet custT="1"/>
      <dgm:spPr/>
      <dgm:t>
        <a:bodyPr/>
        <a:lstStyle/>
        <a:p>
          <a:pPr rtl="0"/>
          <a:r>
            <a:rPr lang="en-US" sz="1400" smtClean="0"/>
            <a:t>restore(Date)</a:t>
          </a:r>
          <a:endParaRPr lang="he-IL" sz="1400"/>
        </a:p>
      </dgm:t>
    </dgm:pt>
    <dgm:pt modelId="{3454343D-A3D1-4F1C-BA34-EF83E7922541}" type="parTrans" cxnId="{205FFB0F-20BE-46AB-A11A-8CF20D2D71FA}">
      <dgm:prSet/>
      <dgm:spPr/>
      <dgm:t>
        <a:bodyPr/>
        <a:lstStyle/>
        <a:p>
          <a:endParaRPr lang="en-US" sz="1400"/>
        </a:p>
      </dgm:t>
    </dgm:pt>
    <dgm:pt modelId="{4FB4D47C-2ABD-49C4-8417-3C7F03BEE794}" type="sibTrans" cxnId="{205FFB0F-20BE-46AB-A11A-8CF20D2D71FA}">
      <dgm:prSet/>
      <dgm:spPr/>
      <dgm:t>
        <a:bodyPr/>
        <a:lstStyle/>
        <a:p>
          <a:endParaRPr lang="en-US" sz="1400"/>
        </a:p>
      </dgm:t>
    </dgm:pt>
    <dgm:pt modelId="{7DF5D273-1168-4006-83AD-7A59659DE5CD}">
      <dgm:prSet custT="1"/>
      <dgm:spPr/>
      <dgm:t>
        <a:bodyPr/>
        <a:lstStyle/>
        <a:p>
          <a:pPr rtl="0"/>
          <a:r>
            <a:rPr lang="en-US" sz="1400" smtClean="0"/>
            <a:t>setmExpired(Date)</a:t>
          </a:r>
          <a:endParaRPr lang="he-IL" sz="1400"/>
        </a:p>
      </dgm:t>
    </dgm:pt>
    <dgm:pt modelId="{C997AE37-49B0-4E2E-8A83-91549A880F5F}" type="parTrans" cxnId="{3697011D-8740-40F2-A4C1-7AABB04D4A52}">
      <dgm:prSet/>
      <dgm:spPr/>
      <dgm:t>
        <a:bodyPr/>
        <a:lstStyle/>
        <a:p>
          <a:endParaRPr lang="en-US" sz="1400"/>
        </a:p>
      </dgm:t>
    </dgm:pt>
    <dgm:pt modelId="{E24FFAA6-305E-4EAB-B0F4-B190423DD91B}" type="sibTrans" cxnId="{3697011D-8740-40F2-A4C1-7AABB04D4A52}">
      <dgm:prSet/>
      <dgm:spPr/>
      <dgm:t>
        <a:bodyPr/>
        <a:lstStyle/>
        <a:p>
          <a:endParaRPr lang="en-US" sz="1400"/>
        </a:p>
      </dgm:t>
    </dgm:pt>
    <dgm:pt modelId="{68D42BB0-BFAF-4FE5-B3BA-E7FFD8D8B580}">
      <dgm:prSet custT="1"/>
      <dgm:spPr/>
      <dgm:t>
        <a:bodyPr/>
        <a:lstStyle/>
        <a:p>
          <a:pPr rtl="0"/>
          <a:r>
            <a:rPr lang="en-US" sz="1400" smtClean="0"/>
            <a:t>setmGroup(String)</a:t>
          </a:r>
          <a:endParaRPr lang="he-IL" sz="1400"/>
        </a:p>
      </dgm:t>
    </dgm:pt>
    <dgm:pt modelId="{D78DA8C1-C068-4481-A7B6-9FFE0F0479BE}" type="parTrans" cxnId="{3E2AC5C4-2D93-416F-980A-22A3461ED406}">
      <dgm:prSet/>
      <dgm:spPr/>
      <dgm:t>
        <a:bodyPr/>
        <a:lstStyle/>
        <a:p>
          <a:endParaRPr lang="en-US" sz="1400"/>
        </a:p>
      </dgm:t>
    </dgm:pt>
    <dgm:pt modelId="{44E8069A-EEC8-46C0-BA57-741692206C66}" type="sibTrans" cxnId="{3E2AC5C4-2D93-416F-980A-22A3461ED406}">
      <dgm:prSet/>
      <dgm:spPr/>
      <dgm:t>
        <a:bodyPr/>
        <a:lstStyle/>
        <a:p>
          <a:endParaRPr lang="en-US" sz="1400"/>
        </a:p>
      </dgm:t>
    </dgm:pt>
    <dgm:pt modelId="{2B3991DE-6DAC-4122-93D8-B959A8E5F4E8}">
      <dgm:prSet custT="1"/>
      <dgm:spPr/>
      <dgm:t>
        <a:bodyPr/>
        <a:lstStyle/>
        <a:p>
          <a:pPr rtl="0"/>
          <a:r>
            <a:rPr lang="en-US" sz="1400" smtClean="0"/>
            <a:t>setmHistory(Map&lt;Date, Key&gt;)</a:t>
          </a:r>
          <a:endParaRPr lang="he-IL" sz="1400"/>
        </a:p>
      </dgm:t>
    </dgm:pt>
    <dgm:pt modelId="{0A5229CA-F4AB-4E16-B974-79B6F38E93F4}" type="parTrans" cxnId="{93A0BC3B-2C6A-4E77-AAE9-6C0510C2390D}">
      <dgm:prSet/>
      <dgm:spPr/>
      <dgm:t>
        <a:bodyPr/>
        <a:lstStyle/>
        <a:p>
          <a:endParaRPr lang="en-US" sz="1400"/>
        </a:p>
      </dgm:t>
    </dgm:pt>
    <dgm:pt modelId="{03E9A54B-1F9A-42C9-B00C-288AC7CA51C0}" type="sibTrans" cxnId="{93A0BC3B-2C6A-4E77-AAE9-6C0510C2390D}">
      <dgm:prSet/>
      <dgm:spPr/>
      <dgm:t>
        <a:bodyPr/>
        <a:lstStyle/>
        <a:p>
          <a:endParaRPr lang="en-US" sz="1400"/>
        </a:p>
      </dgm:t>
    </dgm:pt>
    <dgm:pt modelId="{CAFA724C-369F-458A-9F10-18C230091015}" type="pres">
      <dgm:prSet presAssocID="{19756171-DC78-4724-A911-E97B3886A5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F9821-BB4D-4070-8E46-5CA034AED4FB}" type="pres">
      <dgm:prSet presAssocID="{F98D4EA7-702E-4DEE-815F-80044BE4D81A}" presName="parentText" presStyleLbl="node1" presStyleIdx="0" presStyleCnt="22" custLinFactY="1853" custLinFactNeighborX="-27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60B70-412C-4DD1-A261-CF603422F81E}" type="pres">
      <dgm:prSet presAssocID="{0CE60E3B-594C-4854-B929-68D9AA78CC93}" presName="spacer" presStyleCnt="0"/>
      <dgm:spPr/>
    </dgm:pt>
    <dgm:pt modelId="{59B55450-2EDE-41AF-8B30-32D114A88554}" type="pres">
      <dgm:prSet presAssocID="{5F552317-680B-4580-855D-FD55670E2B11}" presName="parentText" presStyleLbl="node1" presStyleIdx="1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262EB-6D72-4B1F-B54C-75C13E5BEADB}" type="pres">
      <dgm:prSet presAssocID="{0E768078-B66F-4197-B961-B8EB2E19ADC3}" presName="spacer" presStyleCnt="0"/>
      <dgm:spPr/>
    </dgm:pt>
    <dgm:pt modelId="{395D794C-8423-47AA-ADB1-BB4FFDE24A2A}" type="pres">
      <dgm:prSet presAssocID="{C21D544D-D8B3-40BF-909A-024CCF0EA92A}" presName="parentText" presStyleLbl="node1" presStyleIdx="2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D83D3-E555-4CF2-B492-DBD77F2806A2}" type="pres">
      <dgm:prSet presAssocID="{83F39502-F1F6-4A62-A488-3CAD617BEC1B}" presName="spacer" presStyleCnt="0"/>
      <dgm:spPr/>
    </dgm:pt>
    <dgm:pt modelId="{8B17D765-F3DE-452B-ADB7-298D86E7AAE4}" type="pres">
      <dgm:prSet presAssocID="{8100FBA0-AAD8-4892-9F37-50376D07082F}" presName="parentText" presStyleLbl="node1" presStyleIdx="3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CCDD6-1E3C-407D-B158-2A5247665A1B}" type="pres">
      <dgm:prSet presAssocID="{6BEC06AA-D544-4666-9CE4-9F062489925D}" presName="spacer" presStyleCnt="0"/>
      <dgm:spPr/>
    </dgm:pt>
    <dgm:pt modelId="{FBCAA9E9-5C45-4D72-96E1-9F20FAC65C87}" type="pres">
      <dgm:prSet presAssocID="{D8D2A121-107A-4EC9-B80E-76BE2AC8FDD5}" presName="parentText" presStyleLbl="node1" presStyleIdx="4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83E90-D8AE-4598-84B5-934B51C162FB}" type="pres">
      <dgm:prSet presAssocID="{B5666CEE-BA34-4146-9286-E0744674ADA8}" presName="spacer" presStyleCnt="0"/>
      <dgm:spPr/>
    </dgm:pt>
    <dgm:pt modelId="{96B58E2C-E331-4980-8D0C-BFBB3CD895B8}" type="pres">
      <dgm:prSet presAssocID="{468D55BC-229D-4751-A0F0-2096AF0ED763}" presName="parentText" presStyleLbl="node1" presStyleIdx="5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48FAE-0E22-44EA-96CB-FDF172A9BDB1}" type="pres">
      <dgm:prSet presAssocID="{BA2C7D14-327F-4B85-9F1C-4AA84E091915}" presName="spacer" presStyleCnt="0"/>
      <dgm:spPr/>
    </dgm:pt>
    <dgm:pt modelId="{4C6EFDA1-618F-4070-ADB5-AC9F7061137F}" type="pres">
      <dgm:prSet presAssocID="{1E79FC2D-01A4-49FB-AD6D-795856E99F66}" presName="parentText" presStyleLbl="node1" presStyleIdx="6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5296A-3926-4694-B1B8-50EB1D0F3BFD}" type="pres">
      <dgm:prSet presAssocID="{1018AB36-B365-434D-BE69-7ADBC9FD913C}" presName="spacer" presStyleCnt="0"/>
      <dgm:spPr/>
    </dgm:pt>
    <dgm:pt modelId="{10A9C73E-734B-408B-A60B-5CFB7D2D3B8C}" type="pres">
      <dgm:prSet presAssocID="{A0B1FB1A-EE48-4359-AD06-A8B45FDD0B7B}" presName="parentText" presStyleLbl="node1" presStyleIdx="7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8844D-DD8D-4050-9EEB-C5345D589646}" type="pres">
      <dgm:prSet presAssocID="{D96E4BC2-7DF7-4DA9-944B-342257CD1800}" presName="spacer" presStyleCnt="0"/>
      <dgm:spPr/>
    </dgm:pt>
    <dgm:pt modelId="{D1C18A15-5DF3-4218-899F-3F3D1D72B6C6}" type="pres">
      <dgm:prSet presAssocID="{14BDD971-931F-41D9-9765-75B67C6B803F}" presName="parentText" presStyleLbl="node1" presStyleIdx="8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0386D-86FF-4974-BAC0-1954B6BB184E}" type="pres">
      <dgm:prSet presAssocID="{19867D7B-1460-429C-A416-A2700C22FC92}" presName="spacer" presStyleCnt="0"/>
      <dgm:spPr/>
    </dgm:pt>
    <dgm:pt modelId="{618E8FCF-8653-4F6C-8A20-293EAB8215A2}" type="pres">
      <dgm:prSet presAssocID="{F165DE02-3B27-4C47-97E3-2DE9BAE56895}" presName="parentText" presStyleLbl="node1" presStyleIdx="9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6BFA0-C777-4DE7-AEF5-1EC741C273DD}" type="pres">
      <dgm:prSet presAssocID="{393CB53C-4551-4ED7-9F79-163E17B52141}" presName="spacer" presStyleCnt="0"/>
      <dgm:spPr/>
    </dgm:pt>
    <dgm:pt modelId="{673D6BED-BD65-4582-B054-D2653339FCB2}" type="pres">
      <dgm:prSet presAssocID="{80866753-ED74-45A3-92B0-C8918159D9F3}" presName="parentText" presStyleLbl="node1" presStyleIdx="10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5421D-DE8C-4D5D-B933-27E4CBA0375A}" type="pres">
      <dgm:prSet presAssocID="{DB5440D4-3762-4C6C-BA0B-A3AF99D9118A}" presName="spacer" presStyleCnt="0"/>
      <dgm:spPr/>
    </dgm:pt>
    <dgm:pt modelId="{083877DF-D586-4C74-AC9F-A4B5CD5F6501}" type="pres">
      <dgm:prSet presAssocID="{45A3D3AE-0764-4408-9057-9DE8165089CB}" presName="parentText" presStyleLbl="node1" presStyleIdx="11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BA820-7DE4-4FA0-BAD8-ED7FD3E95C15}" type="pres">
      <dgm:prSet presAssocID="{A151666A-0349-429E-9D6C-5D30A4A5C030}" presName="spacer" presStyleCnt="0"/>
      <dgm:spPr/>
    </dgm:pt>
    <dgm:pt modelId="{530A3D92-1E40-4C8A-A57B-BC2F8DC1149A}" type="pres">
      <dgm:prSet presAssocID="{D364CC59-589B-402A-B09F-B428B92C7CA2}" presName="parentText" presStyleLbl="node1" presStyleIdx="12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C1501-A8D5-4D60-AE15-22FC6ED68077}" type="pres">
      <dgm:prSet presAssocID="{F3CF86E6-7975-48BA-8A01-7B3CBEF2D124}" presName="spacer" presStyleCnt="0"/>
      <dgm:spPr/>
    </dgm:pt>
    <dgm:pt modelId="{F66F777D-7280-454A-AC29-733BCC82EC45}" type="pres">
      <dgm:prSet presAssocID="{422D8E40-5FB6-466E-A5B6-6A9163D2EFBE}" presName="parentText" presStyleLbl="node1" presStyleIdx="13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92C3D-2D1A-4F0C-B088-E40F04E30CF6}" type="pres">
      <dgm:prSet presAssocID="{93CB4C3E-5B10-4426-A1D3-51A3C592D1A4}" presName="spacer" presStyleCnt="0"/>
      <dgm:spPr/>
    </dgm:pt>
    <dgm:pt modelId="{D2A217D2-619E-4DED-B682-6EFDD64565D6}" type="pres">
      <dgm:prSet presAssocID="{7D6C128F-7911-40EE-8F03-199707C6E6D9}" presName="parentText" presStyleLbl="node1" presStyleIdx="14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04F1B-EB97-4A96-AFEB-A2FAAE864381}" type="pres">
      <dgm:prSet presAssocID="{1F735986-B864-493F-B78C-B5F6F8477EA0}" presName="spacer" presStyleCnt="0"/>
      <dgm:spPr/>
    </dgm:pt>
    <dgm:pt modelId="{E9550AEC-D29F-49C4-A5C2-0DCA158C6182}" type="pres">
      <dgm:prSet presAssocID="{7CC7E1EA-1E79-40B9-85A8-41437436A264}" presName="parentText" presStyleLbl="node1" presStyleIdx="15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AA368-B057-48FE-B70D-F8F7F4319F87}" type="pres">
      <dgm:prSet presAssocID="{A6A83938-6AE8-49F5-B6C4-A046F8120D11}" presName="spacer" presStyleCnt="0"/>
      <dgm:spPr/>
    </dgm:pt>
    <dgm:pt modelId="{2C161DEF-D916-4AAC-A457-2852328101BE}" type="pres">
      <dgm:prSet presAssocID="{16ADF984-0038-48D8-92DA-A4E4042F8C9E}" presName="parentText" presStyleLbl="node1" presStyleIdx="16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69EDE-937F-4A02-B061-7CE5EE6E7000}" type="pres">
      <dgm:prSet presAssocID="{4E8D4B3A-B49C-4A95-8A78-6B943A51ED77}" presName="spacer" presStyleCnt="0"/>
      <dgm:spPr/>
    </dgm:pt>
    <dgm:pt modelId="{7C076DF3-8622-40F9-BC7F-A05BC36D391D}" type="pres">
      <dgm:prSet presAssocID="{88775372-AAC3-43DC-987B-FCB26F490A16}" presName="parentText" presStyleLbl="node1" presStyleIdx="17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1B4B9-207D-4561-901A-1D5EB8EC66E7}" type="pres">
      <dgm:prSet presAssocID="{E2A5D81E-0E17-4C5B-A3CD-04629D470399}" presName="spacer" presStyleCnt="0"/>
      <dgm:spPr/>
    </dgm:pt>
    <dgm:pt modelId="{696C037F-E9F5-4B68-9B37-DE46F7A22AE2}" type="pres">
      <dgm:prSet presAssocID="{264BAC29-FF26-464B-BF67-8A8415EE683D}" presName="parentText" presStyleLbl="node1" presStyleIdx="18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96BF-9BC4-4882-896D-4880A0FB8CCF}" type="pres">
      <dgm:prSet presAssocID="{4FB4D47C-2ABD-49C4-8417-3C7F03BEE794}" presName="spacer" presStyleCnt="0"/>
      <dgm:spPr/>
    </dgm:pt>
    <dgm:pt modelId="{86A24B1A-ED34-4DAD-A5B2-4E6EC43524FE}" type="pres">
      <dgm:prSet presAssocID="{7DF5D273-1168-4006-83AD-7A59659DE5CD}" presName="parentText" presStyleLbl="node1" presStyleIdx="19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5782A-6943-44D9-8A95-DF3F8A0EBB24}" type="pres">
      <dgm:prSet presAssocID="{E24FFAA6-305E-4EAB-B0F4-B190423DD91B}" presName="spacer" presStyleCnt="0"/>
      <dgm:spPr/>
    </dgm:pt>
    <dgm:pt modelId="{6F08287D-A494-4EC1-9036-B9E770B855B8}" type="pres">
      <dgm:prSet presAssocID="{68D42BB0-BFAF-4FE5-B3BA-E7FFD8D8B580}" presName="parentText" presStyleLbl="node1" presStyleIdx="20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7399D-0DAF-45BD-866F-168B95B262F9}" type="pres">
      <dgm:prSet presAssocID="{44E8069A-EEC8-46C0-BA57-741692206C66}" presName="spacer" presStyleCnt="0"/>
      <dgm:spPr/>
    </dgm:pt>
    <dgm:pt modelId="{7D103FFC-5B14-4CA9-BCDD-7EF6A1EED0AF}" type="pres">
      <dgm:prSet presAssocID="{2B3991DE-6DAC-4122-93D8-B959A8E5F4E8}" presName="parentText" presStyleLbl="node1" presStyleIdx="21" presStyleCnt="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5AAFC8-4A44-4F1D-9780-26562427FA6E}" type="presOf" srcId="{8100FBA0-AAD8-4892-9F37-50376D07082F}" destId="{8B17D765-F3DE-452B-ADB7-298D86E7AAE4}" srcOrd="0" destOrd="0" presId="urn:microsoft.com/office/officeart/2005/8/layout/vList2"/>
    <dgm:cxn modelId="{3E2AC5C4-2D93-416F-980A-22A3461ED406}" srcId="{19756171-DC78-4724-A911-E97B3886A515}" destId="{68D42BB0-BFAF-4FE5-B3BA-E7FFD8D8B580}" srcOrd="20" destOrd="0" parTransId="{D78DA8C1-C068-4481-A7B6-9FFE0F0479BE}" sibTransId="{44E8069A-EEC8-46C0-BA57-741692206C66}"/>
    <dgm:cxn modelId="{C971528C-AAB4-4EFA-93B6-5E198CFBF385}" srcId="{19756171-DC78-4724-A911-E97B3886A515}" destId="{422D8E40-5FB6-466E-A5B6-6A9163D2EFBE}" srcOrd="13" destOrd="0" parTransId="{2702634E-25DB-429D-A415-57E1BA33E3EA}" sibTransId="{93CB4C3E-5B10-4426-A1D3-51A3C592D1A4}"/>
    <dgm:cxn modelId="{88966899-D392-4213-8AA9-E7A038669E9C}" type="presOf" srcId="{68D42BB0-BFAF-4FE5-B3BA-E7FFD8D8B580}" destId="{6F08287D-A494-4EC1-9036-B9E770B855B8}" srcOrd="0" destOrd="0" presId="urn:microsoft.com/office/officeart/2005/8/layout/vList2"/>
    <dgm:cxn modelId="{DEDD46D1-DF42-4095-8B16-3990C3433D9D}" type="presOf" srcId="{7DF5D273-1168-4006-83AD-7A59659DE5CD}" destId="{86A24B1A-ED34-4DAD-A5B2-4E6EC43524FE}" srcOrd="0" destOrd="0" presId="urn:microsoft.com/office/officeart/2005/8/layout/vList2"/>
    <dgm:cxn modelId="{6196D337-02A5-48E0-84D5-6592D2B73877}" srcId="{19756171-DC78-4724-A911-E97B3886A515}" destId="{C21D544D-D8B3-40BF-909A-024CCF0EA92A}" srcOrd="2" destOrd="0" parTransId="{7BF0607E-6350-496F-8A5C-13DE05FBB3BF}" sibTransId="{83F39502-F1F6-4A62-A488-3CAD617BEC1B}"/>
    <dgm:cxn modelId="{B24E6E5B-B1F2-4056-A626-184F8B3C70F6}" srcId="{19756171-DC78-4724-A911-E97B3886A515}" destId="{8100FBA0-AAD8-4892-9F37-50376D07082F}" srcOrd="3" destOrd="0" parTransId="{3B8F7D6E-126F-41BA-BA86-F257B80AB6EA}" sibTransId="{6BEC06AA-D544-4666-9CE4-9F062489925D}"/>
    <dgm:cxn modelId="{65B84F15-67E8-4E90-8BD6-6F3067B84A19}" type="presOf" srcId="{A0B1FB1A-EE48-4359-AD06-A8B45FDD0B7B}" destId="{10A9C73E-734B-408B-A60B-5CFB7D2D3B8C}" srcOrd="0" destOrd="0" presId="urn:microsoft.com/office/officeart/2005/8/layout/vList2"/>
    <dgm:cxn modelId="{A9E2B62D-1F0C-4B15-A995-7A263A1ED146}" srcId="{19756171-DC78-4724-A911-E97B3886A515}" destId="{80866753-ED74-45A3-92B0-C8918159D9F3}" srcOrd="10" destOrd="0" parTransId="{CC4B8932-9B90-49A6-A770-CCF2DC6028F0}" sibTransId="{DB5440D4-3762-4C6C-BA0B-A3AF99D9118A}"/>
    <dgm:cxn modelId="{5036AD0F-83A0-44D3-BBB5-6FC5A2DAE9FF}" type="presOf" srcId="{5F552317-680B-4580-855D-FD55670E2B11}" destId="{59B55450-2EDE-41AF-8B30-32D114A88554}" srcOrd="0" destOrd="0" presId="urn:microsoft.com/office/officeart/2005/8/layout/vList2"/>
    <dgm:cxn modelId="{BFC50491-F860-4AB5-9224-5414076C2561}" srcId="{19756171-DC78-4724-A911-E97B3886A515}" destId="{468D55BC-229D-4751-A0F0-2096AF0ED763}" srcOrd="5" destOrd="0" parTransId="{FDE2A02C-9BA2-478D-BBF1-D117D58EC3A2}" sibTransId="{BA2C7D14-327F-4B85-9F1C-4AA84E091915}"/>
    <dgm:cxn modelId="{3697011D-8740-40F2-A4C1-7AABB04D4A52}" srcId="{19756171-DC78-4724-A911-E97B3886A515}" destId="{7DF5D273-1168-4006-83AD-7A59659DE5CD}" srcOrd="19" destOrd="0" parTransId="{C997AE37-49B0-4E2E-8A83-91549A880F5F}" sibTransId="{E24FFAA6-305E-4EAB-B0F4-B190423DD91B}"/>
    <dgm:cxn modelId="{A709F71F-D1A4-415F-AAD4-8F0BE329A999}" srcId="{19756171-DC78-4724-A911-E97B3886A515}" destId="{D8D2A121-107A-4EC9-B80E-76BE2AC8FDD5}" srcOrd="4" destOrd="0" parTransId="{4666D44B-EE98-4353-9C5F-4DACCFCC44E2}" sibTransId="{B5666CEE-BA34-4146-9286-E0744674ADA8}"/>
    <dgm:cxn modelId="{E56CFCCB-E01F-4797-8829-B2BEF5A5D9F1}" type="presOf" srcId="{2B3991DE-6DAC-4122-93D8-B959A8E5F4E8}" destId="{7D103FFC-5B14-4CA9-BCDD-7EF6A1EED0AF}" srcOrd="0" destOrd="0" presId="urn:microsoft.com/office/officeart/2005/8/layout/vList2"/>
    <dgm:cxn modelId="{6FA501F3-0A15-479B-9400-78974F87F641}" srcId="{19756171-DC78-4724-A911-E97B3886A515}" destId="{F98D4EA7-702E-4DEE-815F-80044BE4D81A}" srcOrd="0" destOrd="0" parTransId="{DF028499-82AF-4AD0-B51A-392A3FF3594D}" sibTransId="{0CE60E3B-594C-4854-B929-68D9AA78CC93}"/>
    <dgm:cxn modelId="{334BD02F-480F-48BE-9919-BD689094C476}" srcId="{19756171-DC78-4724-A911-E97B3886A515}" destId="{1E79FC2D-01A4-49FB-AD6D-795856E99F66}" srcOrd="6" destOrd="0" parTransId="{F70742EB-4102-49DC-A39F-21262F6DF3CD}" sibTransId="{1018AB36-B365-434D-BE69-7ADBC9FD913C}"/>
    <dgm:cxn modelId="{A4C369DF-EA2D-4CD6-902C-853E49FAFF89}" type="presOf" srcId="{80866753-ED74-45A3-92B0-C8918159D9F3}" destId="{673D6BED-BD65-4582-B054-D2653339FCB2}" srcOrd="0" destOrd="0" presId="urn:microsoft.com/office/officeart/2005/8/layout/vList2"/>
    <dgm:cxn modelId="{D0D2BDBA-81AE-4915-B279-6D89AAD1D4C1}" type="presOf" srcId="{1E79FC2D-01A4-49FB-AD6D-795856E99F66}" destId="{4C6EFDA1-618F-4070-ADB5-AC9F7061137F}" srcOrd="0" destOrd="0" presId="urn:microsoft.com/office/officeart/2005/8/layout/vList2"/>
    <dgm:cxn modelId="{EBC9B14E-30BA-4287-B609-337F2EEEB02C}" srcId="{19756171-DC78-4724-A911-E97B3886A515}" destId="{A0B1FB1A-EE48-4359-AD06-A8B45FDD0B7B}" srcOrd="7" destOrd="0" parTransId="{CCD960E8-6F16-47E3-BBD6-6933D702FBC7}" sibTransId="{D96E4BC2-7DF7-4DA9-944B-342257CD1800}"/>
    <dgm:cxn modelId="{93A0BC3B-2C6A-4E77-AAE9-6C0510C2390D}" srcId="{19756171-DC78-4724-A911-E97B3886A515}" destId="{2B3991DE-6DAC-4122-93D8-B959A8E5F4E8}" srcOrd="21" destOrd="0" parTransId="{0A5229CA-F4AB-4E16-B974-79B6F38E93F4}" sibTransId="{03E9A54B-1F9A-42C9-B00C-288AC7CA51C0}"/>
    <dgm:cxn modelId="{8F2C2D4E-15EF-44A9-8F8C-8B7EEECC0B52}" type="presOf" srcId="{D364CC59-589B-402A-B09F-B428B92C7CA2}" destId="{530A3D92-1E40-4C8A-A57B-BC2F8DC1149A}" srcOrd="0" destOrd="0" presId="urn:microsoft.com/office/officeart/2005/8/layout/vList2"/>
    <dgm:cxn modelId="{07C24AFF-5403-47F4-9746-2CA4366C6AAB}" srcId="{19756171-DC78-4724-A911-E97B3886A515}" destId="{14BDD971-931F-41D9-9765-75B67C6B803F}" srcOrd="8" destOrd="0" parTransId="{70E0A18F-38DF-4410-B34A-C21914EC85B1}" sibTransId="{19867D7B-1460-429C-A416-A2700C22FC92}"/>
    <dgm:cxn modelId="{8E3962D9-54CD-4731-9A27-DA46C57511D0}" srcId="{19756171-DC78-4724-A911-E97B3886A515}" destId="{7D6C128F-7911-40EE-8F03-199707C6E6D9}" srcOrd="14" destOrd="0" parTransId="{45B4D90E-D006-448C-9BDE-D94E0088CE7A}" sibTransId="{1F735986-B864-493F-B78C-B5F6F8477EA0}"/>
    <dgm:cxn modelId="{F8962368-C29A-4EDB-B4B8-4F97E3CAC8C4}" type="presOf" srcId="{C21D544D-D8B3-40BF-909A-024CCF0EA92A}" destId="{395D794C-8423-47AA-ADB1-BB4FFDE24A2A}" srcOrd="0" destOrd="0" presId="urn:microsoft.com/office/officeart/2005/8/layout/vList2"/>
    <dgm:cxn modelId="{3CC8B7CE-AE11-422C-A1BF-B64F8A1E2359}" srcId="{19756171-DC78-4724-A911-E97B3886A515}" destId="{5F552317-680B-4580-855D-FD55670E2B11}" srcOrd="1" destOrd="0" parTransId="{E697F27C-08FE-4DC2-9B8C-B21AA2EEF1DF}" sibTransId="{0E768078-B66F-4197-B961-B8EB2E19ADC3}"/>
    <dgm:cxn modelId="{256B3AB0-959A-4274-9F4E-3BFC03219974}" srcId="{19756171-DC78-4724-A911-E97B3886A515}" destId="{7CC7E1EA-1E79-40B9-85A8-41437436A264}" srcOrd="15" destOrd="0" parTransId="{FAB5FA9F-84A5-462E-A348-B0BF9A3492B0}" sibTransId="{A6A83938-6AE8-49F5-B6C4-A046F8120D11}"/>
    <dgm:cxn modelId="{439B7706-E604-4CAB-BA2E-681F7677F08A}" type="presOf" srcId="{F98D4EA7-702E-4DEE-815F-80044BE4D81A}" destId="{641F9821-BB4D-4070-8E46-5CA034AED4FB}" srcOrd="0" destOrd="0" presId="urn:microsoft.com/office/officeart/2005/8/layout/vList2"/>
    <dgm:cxn modelId="{278E41E1-390F-4E6F-ABAA-19130200759F}" type="presOf" srcId="{422D8E40-5FB6-466E-A5B6-6A9163D2EFBE}" destId="{F66F777D-7280-454A-AC29-733BCC82EC45}" srcOrd="0" destOrd="0" presId="urn:microsoft.com/office/officeart/2005/8/layout/vList2"/>
    <dgm:cxn modelId="{4F3639A8-3532-4A7F-85B3-836D591FF57E}" srcId="{19756171-DC78-4724-A911-E97B3886A515}" destId="{88775372-AAC3-43DC-987B-FCB26F490A16}" srcOrd="17" destOrd="0" parTransId="{29948139-D5EC-4CD0-86B8-7ECA9FA7A630}" sibTransId="{E2A5D81E-0E17-4C5B-A3CD-04629D470399}"/>
    <dgm:cxn modelId="{F8091862-8B70-451D-8B9C-45944B70E0BB}" srcId="{19756171-DC78-4724-A911-E97B3886A515}" destId="{D364CC59-589B-402A-B09F-B428B92C7CA2}" srcOrd="12" destOrd="0" parTransId="{DF2E866E-A134-491D-AE63-24B1B37DAB9E}" sibTransId="{F3CF86E6-7975-48BA-8A01-7B3CBEF2D124}"/>
    <dgm:cxn modelId="{D7AE18F8-BE9C-419F-8EE3-6DC32EBBEB26}" type="presOf" srcId="{88775372-AAC3-43DC-987B-FCB26F490A16}" destId="{7C076DF3-8622-40F9-BC7F-A05BC36D391D}" srcOrd="0" destOrd="0" presId="urn:microsoft.com/office/officeart/2005/8/layout/vList2"/>
    <dgm:cxn modelId="{A9F9BA82-862F-4CE4-AC4F-29ACB0E5AB8A}" type="presOf" srcId="{16ADF984-0038-48D8-92DA-A4E4042F8C9E}" destId="{2C161DEF-D916-4AAC-A457-2852328101BE}" srcOrd="0" destOrd="0" presId="urn:microsoft.com/office/officeart/2005/8/layout/vList2"/>
    <dgm:cxn modelId="{CBB1C48C-BEC1-42AD-AE1A-C97854A609F8}" type="presOf" srcId="{7CC7E1EA-1E79-40B9-85A8-41437436A264}" destId="{E9550AEC-D29F-49C4-A5C2-0DCA158C6182}" srcOrd="0" destOrd="0" presId="urn:microsoft.com/office/officeart/2005/8/layout/vList2"/>
    <dgm:cxn modelId="{4E71FCC6-FF26-4161-95D2-E9F5A6DC0F48}" srcId="{19756171-DC78-4724-A911-E97B3886A515}" destId="{16ADF984-0038-48D8-92DA-A4E4042F8C9E}" srcOrd="16" destOrd="0" parTransId="{C0FD9549-66B0-4BE1-A79E-830B4E53850C}" sibTransId="{4E8D4B3A-B49C-4A95-8A78-6B943A51ED77}"/>
    <dgm:cxn modelId="{3B85B76F-3467-4D53-9FAE-4F6EE8828BDA}" type="presOf" srcId="{7D6C128F-7911-40EE-8F03-199707C6E6D9}" destId="{D2A217D2-619E-4DED-B682-6EFDD64565D6}" srcOrd="0" destOrd="0" presId="urn:microsoft.com/office/officeart/2005/8/layout/vList2"/>
    <dgm:cxn modelId="{8D7AA413-FDCA-4B8C-B1BE-18ECAB521DE6}" srcId="{19756171-DC78-4724-A911-E97B3886A515}" destId="{F165DE02-3B27-4C47-97E3-2DE9BAE56895}" srcOrd="9" destOrd="0" parTransId="{312208D1-B0AD-468D-9989-9B185840847B}" sibTransId="{393CB53C-4551-4ED7-9F79-163E17B52141}"/>
    <dgm:cxn modelId="{5D125821-4615-4801-8EA8-818D52A418F8}" type="presOf" srcId="{F165DE02-3B27-4C47-97E3-2DE9BAE56895}" destId="{618E8FCF-8653-4F6C-8A20-293EAB8215A2}" srcOrd="0" destOrd="0" presId="urn:microsoft.com/office/officeart/2005/8/layout/vList2"/>
    <dgm:cxn modelId="{84114302-F1CF-4AFE-81DA-6BD3401138FB}" type="presOf" srcId="{45A3D3AE-0764-4408-9057-9DE8165089CB}" destId="{083877DF-D586-4C74-AC9F-A4B5CD5F6501}" srcOrd="0" destOrd="0" presId="urn:microsoft.com/office/officeart/2005/8/layout/vList2"/>
    <dgm:cxn modelId="{BA21E31C-C968-47E3-8820-5A9A63D92672}" type="presOf" srcId="{D8D2A121-107A-4EC9-B80E-76BE2AC8FDD5}" destId="{FBCAA9E9-5C45-4D72-96E1-9F20FAC65C87}" srcOrd="0" destOrd="0" presId="urn:microsoft.com/office/officeart/2005/8/layout/vList2"/>
    <dgm:cxn modelId="{698B722C-0C4D-4ACA-A129-59EC336EBC33}" type="presOf" srcId="{14BDD971-931F-41D9-9765-75B67C6B803F}" destId="{D1C18A15-5DF3-4218-899F-3F3D1D72B6C6}" srcOrd="0" destOrd="0" presId="urn:microsoft.com/office/officeart/2005/8/layout/vList2"/>
    <dgm:cxn modelId="{2880D39B-C14F-4057-AC96-E5DBCA7F44F9}" type="presOf" srcId="{468D55BC-229D-4751-A0F0-2096AF0ED763}" destId="{96B58E2C-E331-4980-8D0C-BFBB3CD895B8}" srcOrd="0" destOrd="0" presId="urn:microsoft.com/office/officeart/2005/8/layout/vList2"/>
    <dgm:cxn modelId="{B1C31DD6-4FB3-404A-9302-739DB704E58E}" type="presOf" srcId="{19756171-DC78-4724-A911-E97B3886A515}" destId="{CAFA724C-369F-458A-9F10-18C230091015}" srcOrd="0" destOrd="0" presId="urn:microsoft.com/office/officeart/2005/8/layout/vList2"/>
    <dgm:cxn modelId="{E5247A96-223C-416A-83E2-FD0071C11147}" srcId="{19756171-DC78-4724-A911-E97B3886A515}" destId="{45A3D3AE-0764-4408-9057-9DE8165089CB}" srcOrd="11" destOrd="0" parTransId="{77FFD638-EB91-424C-B8E1-CB4C9945DD58}" sibTransId="{A151666A-0349-429E-9D6C-5D30A4A5C030}"/>
    <dgm:cxn modelId="{3084D3F2-B844-4EF0-B909-357EA1642A33}" type="presOf" srcId="{264BAC29-FF26-464B-BF67-8A8415EE683D}" destId="{696C037F-E9F5-4B68-9B37-DE46F7A22AE2}" srcOrd="0" destOrd="0" presId="urn:microsoft.com/office/officeart/2005/8/layout/vList2"/>
    <dgm:cxn modelId="{205FFB0F-20BE-46AB-A11A-8CF20D2D71FA}" srcId="{19756171-DC78-4724-A911-E97B3886A515}" destId="{264BAC29-FF26-464B-BF67-8A8415EE683D}" srcOrd="18" destOrd="0" parTransId="{3454343D-A3D1-4F1C-BA34-EF83E7922541}" sibTransId="{4FB4D47C-2ABD-49C4-8417-3C7F03BEE794}"/>
    <dgm:cxn modelId="{A0E97958-A4B8-4D7E-8504-79961629F2BA}" type="presParOf" srcId="{CAFA724C-369F-458A-9F10-18C230091015}" destId="{641F9821-BB4D-4070-8E46-5CA034AED4FB}" srcOrd="0" destOrd="0" presId="urn:microsoft.com/office/officeart/2005/8/layout/vList2"/>
    <dgm:cxn modelId="{FDB6FF1D-4E24-4EC4-BD29-59CD452D96E3}" type="presParOf" srcId="{CAFA724C-369F-458A-9F10-18C230091015}" destId="{73C60B70-412C-4DD1-A261-CF603422F81E}" srcOrd="1" destOrd="0" presId="urn:microsoft.com/office/officeart/2005/8/layout/vList2"/>
    <dgm:cxn modelId="{3936C987-F54B-4837-A3EB-D882FAA4B7E7}" type="presParOf" srcId="{CAFA724C-369F-458A-9F10-18C230091015}" destId="{59B55450-2EDE-41AF-8B30-32D114A88554}" srcOrd="2" destOrd="0" presId="urn:microsoft.com/office/officeart/2005/8/layout/vList2"/>
    <dgm:cxn modelId="{5A960692-0A58-4FAB-AD2D-08EE127D3254}" type="presParOf" srcId="{CAFA724C-369F-458A-9F10-18C230091015}" destId="{F24262EB-6D72-4B1F-B54C-75C13E5BEADB}" srcOrd="3" destOrd="0" presId="urn:microsoft.com/office/officeart/2005/8/layout/vList2"/>
    <dgm:cxn modelId="{65B1892D-B55D-45B2-A235-F9133EC576FC}" type="presParOf" srcId="{CAFA724C-369F-458A-9F10-18C230091015}" destId="{395D794C-8423-47AA-ADB1-BB4FFDE24A2A}" srcOrd="4" destOrd="0" presId="urn:microsoft.com/office/officeart/2005/8/layout/vList2"/>
    <dgm:cxn modelId="{9C613125-B829-49FF-85A2-77C5855DA031}" type="presParOf" srcId="{CAFA724C-369F-458A-9F10-18C230091015}" destId="{FF3D83D3-E555-4CF2-B492-DBD77F2806A2}" srcOrd="5" destOrd="0" presId="urn:microsoft.com/office/officeart/2005/8/layout/vList2"/>
    <dgm:cxn modelId="{697C8337-A3F4-4DEA-88F5-7C22A3DEBE55}" type="presParOf" srcId="{CAFA724C-369F-458A-9F10-18C230091015}" destId="{8B17D765-F3DE-452B-ADB7-298D86E7AAE4}" srcOrd="6" destOrd="0" presId="urn:microsoft.com/office/officeart/2005/8/layout/vList2"/>
    <dgm:cxn modelId="{C6867361-215C-4C79-B45C-669B94D69DFB}" type="presParOf" srcId="{CAFA724C-369F-458A-9F10-18C230091015}" destId="{30BCCDD6-1E3C-407D-B158-2A5247665A1B}" srcOrd="7" destOrd="0" presId="urn:microsoft.com/office/officeart/2005/8/layout/vList2"/>
    <dgm:cxn modelId="{B8C17016-0F1F-47D5-B8DE-108B07CBE3DB}" type="presParOf" srcId="{CAFA724C-369F-458A-9F10-18C230091015}" destId="{FBCAA9E9-5C45-4D72-96E1-9F20FAC65C87}" srcOrd="8" destOrd="0" presId="urn:microsoft.com/office/officeart/2005/8/layout/vList2"/>
    <dgm:cxn modelId="{C798D0DE-A1DF-4741-AAAB-1D3AA474F7F7}" type="presParOf" srcId="{CAFA724C-369F-458A-9F10-18C230091015}" destId="{06A83E90-D8AE-4598-84B5-934B51C162FB}" srcOrd="9" destOrd="0" presId="urn:microsoft.com/office/officeart/2005/8/layout/vList2"/>
    <dgm:cxn modelId="{247BBB18-8DDD-486D-9D4C-DDEAF157B323}" type="presParOf" srcId="{CAFA724C-369F-458A-9F10-18C230091015}" destId="{96B58E2C-E331-4980-8D0C-BFBB3CD895B8}" srcOrd="10" destOrd="0" presId="urn:microsoft.com/office/officeart/2005/8/layout/vList2"/>
    <dgm:cxn modelId="{3345E1F6-9B10-43E3-9105-89495939F8BC}" type="presParOf" srcId="{CAFA724C-369F-458A-9F10-18C230091015}" destId="{45148FAE-0E22-44EA-96CB-FDF172A9BDB1}" srcOrd="11" destOrd="0" presId="urn:microsoft.com/office/officeart/2005/8/layout/vList2"/>
    <dgm:cxn modelId="{097AC16F-134A-405C-9163-7599B194A2C2}" type="presParOf" srcId="{CAFA724C-369F-458A-9F10-18C230091015}" destId="{4C6EFDA1-618F-4070-ADB5-AC9F7061137F}" srcOrd="12" destOrd="0" presId="urn:microsoft.com/office/officeart/2005/8/layout/vList2"/>
    <dgm:cxn modelId="{61C8469E-55B5-4764-96E7-1C3BAC2A8EEF}" type="presParOf" srcId="{CAFA724C-369F-458A-9F10-18C230091015}" destId="{E2B5296A-3926-4694-B1B8-50EB1D0F3BFD}" srcOrd="13" destOrd="0" presId="urn:microsoft.com/office/officeart/2005/8/layout/vList2"/>
    <dgm:cxn modelId="{2BF14634-8C67-4940-868D-0C6AA53D004E}" type="presParOf" srcId="{CAFA724C-369F-458A-9F10-18C230091015}" destId="{10A9C73E-734B-408B-A60B-5CFB7D2D3B8C}" srcOrd="14" destOrd="0" presId="urn:microsoft.com/office/officeart/2005/8/layout/vList2"/>
    <dgm:cxn modelId="{35933EB0-124A-4D56-A17C-414E6F746029}" type="presParOf" srcId="{CAFA724C-369F-458A-9F10-18C230091015}" destId="{0548844D-DD8D-4050-9EEB-C5345D589646}" srcOrd="15" destOrd="0" presId="urn:microsoft.com/office/officeart/2005/8/layout/vList2"/>
    <dgm:cxn modelId="{24F35A27-154B-4066-B1F4-FD6D7B5384B9}" type="presParOf" srcId="{CAFA724C-369F-458A-9F10-18C230091015}" destId="{D1C18A15-5DF3-4218-899F-3F3D1D72B6C6}" srcOrd="16" destOrd="0" presId="urn:microsoft.com/office/officeart/2005/8/layout/vList2"/>
    <dgm:cxn modelId="{D91DAFDB-908E-436D-937C-EFED756B65DA}" type="presParOf" srcId="{CAFA724C-369F-458A-9F10-18C230091015}" destId="{6860386D-86FF-4974-BAC0-1954B6BB184E}" srcOrd="17" destOrd="0" presId="urn:microsoft.com/office/officeart/2005/8/layout/vList2"/>
    <dgm:cxn modelId="{125697CB-90BC-42FF-8DBD-69746825ECF1}" type="presParOf" srcId="{CAFA724C-369F-458A-9F10-18C230091015}" destId="{618E8FCF-8653-4F6C-8A20-293EAB8215A2}" srcOrd="18" destOrd="0" presId="urn:microsoft.com/office/officeart/2005/8/layout/vList2"/>
    <dgm:cxn modelId="{9F095BF3-7C63-4DE2-B8A9-CF2A1BB83164}" type="presParOf" srcId="{CAFA724C-369F-458A-9F10-18C230091015}" destId="{DC96BFA0-C777-4DE7-AEF5-1EC741C273DD}" srcOrd="19" destOrd="0" presId="urn:microsoft.com/office/officeart/2005/8/layout/vList2"/>
    <dgm:cxn modelId="{2F391F81-BC41-4E66-86E5-FB9718399846}" type="presParOf" srcId="{CAFA724C-369F-458A-9F10-18C230091015}" destId="{673D6BED-BD65-4582-B054-D2653339FCB2}" srcOrd="20" destOrd="0" presId="urn:microsoft.com/office/officeart/2005/8/layout/vList2"/>
    <dgm:cxn modelId="{4F6035AE-4421-48A0-9EBC-B677E28FCB0E}" type="presParOf" srcId="{CAFA724C-369F-458A-9F10-18C230091015}" destId="{D2F5421D-DE8C-4D5D-B933-27E4CBA0375A}" srcOrd="21" destOrd="0" presId="urn:microsoft.com/office/officeart/2005/8/layout/vList2"/>
    <dgm:cxn modelId="{E951FA48-7A18-40C3-A95F-C043F3C0A6C5}" type="presParOf" srcId="{CAFA724C-369F-458A-9F10-18C230091015}" destId="{083877DF-D586-4C74-AC9F-A4B5CD5F6501}" srcOrd="22" destOrd="0" presId="urn:microsoft.com/office/officeart/2005/8/layout/vList2"/>
    <dgm:cxn modelId="{2594344B-6CAA-41D2-995C-45803AB554DA}" type="presParOf" srcId="{CAFA724C-369F-458A-9F10-18C230091015}" destId="{840BA820-7DE4-4FA0-BAD8-ED7FD3E95C15}" srcOrd="23" destOrd="0" presId="urn:microsoft.com/office/officeart/2005/8/layout/vList2"/>
    <dgm:cxn modelId="{10AC5059-CC65-444D-83D3-86F489C626A3}" type="presParOf" srcId="{CAFA724C-369F-458A-9F10-18C230091015}" destId="{530A3D92-1E40-4C8A-A57B-BC2F8DC1149A}" srcOrd="24" destOrd="0" presId="urn:microsoft.com/office/officeart/2005/8/layout/vList2"/>
    <dgm:cxn modelId="{E916227E-894D-4BE2-A6B8-8ED194D4D408}" type="presParOf" srcId="{CAFA724C-369F-458A-9F10-18C230091015}" destId="{253C1501-A8D5-4D60-AE15-22FC6ED68077}" srcOrd="25" destOrd="0" presId="urn:microsoft.com/office/officeart/2005/8/layout/vList2"/>
    <dgm:cxn modelId="{27421597-EEC8-408A-BC58-7E3CE270D431}" type="presParOf" srcId="{CAFA724C-369F-458A-9F10-18C230091015}" destId="{F66F777D-7280-454A-AC29-733BCC82EC45}" srcOrd="26" destOrd="0" presId="urn:microsoft.com/office/officeart/2005/8/layout/vList2"/>
    <dgm:cxn modelId="{BF88CB51-F5CC-40AD-9079-AFADB0010380}" type="presParOf" srcId="{CAFA724C-369F-458A-9F10-18C230091015}" destId="{C5F92C3D-2D1A-4F0C-B088-E40F04E30CF6}" srcOrd="27" destOrd="0" presId="urn:microsoft.com/office/officeart/2005/8/layout/vList2"/>
    <dgm:cxn modelId="{C675A8CB-7ABD-4C40-863D-4DFCEC344C9E}" type="presParOf" srcId="{CAFA724C-369F-458A-9F10-18C230091015}" destId="{D2A217D2-619E-4DED-B682-6EFDD64565D6}" srcOrd="28" destOrd="0" presId="urn:microsoft.com/office/officeart/2005/8/layout/vList2"/>
    <dgm:cxn modelId="{65B6672E-8E85-47AB-8F74-602A1BAD30CA}" type="presParOf" srcId="{CAFA724C-369F-458A-9F10-18C230091015}" destId="{03C04F1B-EB97-4A96-AFEB-A2FAAE864381}" srcOrd="29" destOrd="0" presId="urn:microsoft.com/office/officeart/2005/8/layout/vList2"/>
    <dgm:cxn modelId="{D9A317F2-1DAB-4DD1-82F8-87B84BD0A78D}" type="presParOf" srcId="{CAFA724C-369F-458A-9F10-18C230091015}" destId="{E9550AEC-D29F-49C4-A5C2-0DCA158C6182}" srcOrd="30" destOrd="0" presId="urn:microsoft.com/office/officeart/2005/8/layout/vList2"/>
    <dgm:cxn modelId="{92C20D09-B056-4CEF-8144-AF18B50818EF}" type="presParOf" srcId="{CAFA724C-369F-458A-9F10-18C230091015}" destId="{D98AA368-B057-48FE-B70D-F8F7F4319F87}" srcOrd="31" destOrd="0" presId="urn:microsoft.com/office/officeart/2005/8/layout/vList2"/>
    <dgm:cxn modelId="{201CAC9A-C0FD-4FDA-B3EC-C785E8A44E31}" type="presParOf" srcId="{CAFA724C-369F-458A-9F10-18C230091015}" destId="{2C161DEF-D916-4AAC-A457-2852328101BE}" srcOrd="32" destOrd="0" presId="urn:microsoft.com/office/officeart/2005/8/layout/vList2"/>
    <dgm:cxn modelId="{F42773E1-CB8B-47F6-B852-44C627589B9F}" type="presParOf" srcId="{CAFA724C-369F-458A-9F10-18C230091015}" destId="{D7669EDE-937F-4A02-B061-7CE5EE6E7000}" srcOrd="33" destOrd="0" presId="urn:microsoft.com/office/officeart/2005/8/layout/vList2"/>
    <dgm:cxn modelId="{A21C1900-CE84-4DAB-AE97-1EFF26208F64}" type="presParOf" srcId="{CAFA724C-369F-458A-9F10-18C230091015}" destId="{7C076DF3-8622-40F9-BC7F-A05BC36D391D}" srcOrd="34" destOrd="0" presId="urn:microsoft.com/office/officeart/2005/8/layout/vList2"/>
    <dgm:cxn modelId="{9DA5F301-8AD6-41F2-AC55-D84EF44D9B6A}" type="presParOf" srcId="{CAFA724C-369F-458A-9F10-18C230091015}" destId="{B971B4B9-207D-4561-901A-1D5EB8EC66E7}" srcOrd="35" destOrd="0" presId="urn:microsoft.com/office/officeart/2005/8/layout/vList2"/>
    <dgm:cxn modelId="{D94E5598-DAB7-450A-84F2-214C57DAF799}" type="presParOf" srcId="{CAFA724C-369F-458A-9F10-18C230091015}" destId="{696C037F-E9F5-4B68-9B37-DE46F7A22AE2}" srcOrd="36" destOrd="0" presId="urn:microsoft.com/office/officeart/2005/8/layout/vList2"/>
    <dgm:cxn modelId="{8075C7EC-4F25-4808-A518-6DB2FDE07049}" type="presParOf" srcId="{CAFA724C-369F-458A-9F10-18C230091015}" destId="{2AA496BF-9BC4-4882-896D-4880A0FB8CCF}" srcOrd="37" destOrd="0" presId="urn:microsoft.com/office/officeart/2005/8/layout/vList2"/>
    <dgm:cxn modelId="{99AB4FAF-F354-4647-A797-CC5394263E1A}" type="presParOf" srcId="{CAFA724C-369F-458A-9F10-18C230091015}" destId="{86A24B1A-ED34-4DAD-A5B2-4E6EC43524FE}" srcOrd="38" destOrd="0" presId="urn:microsoft.com/office/officeart/2005/8/layout/vList2"/>
    <dgm:cxn modelId="{7B6524E1-BFF6-4F0F-802F-20DB1973D5B5}" type="presParOf" srcId="{CAFA724C-369F-458A-9F10-18C230091015}" destId="{A875782A-6943-44D9-8A95-DF3F8A0EBB24}" srcOrd="39" destOrd="0" presId="urn:microsoft.com/office/officeart/2005/8/layout/vList2"/>
    <dgm:cxn modelId="{128A51B9-E905-4E5A-AB5B-9C2D8B14680E}" type="presParOf" srcId="{CAFA724C-369F-458A-9F10-18C230091015}" destId="{6F08287D-A494-4EC1-9036-B9E770B855B8}" srcOrd="40" destOrd="0" presId="urn:microsoft.com/office/officeart/2005/8/layout/vList2"/>
    <dgm:cxn modelId="{DC825E32-F7BE-4290-9D6A-789BB457542C}" type="presParOf" srcId="{CAFA724C-369F-458A-9F10-18C230091015}" destId="{3207399D-0DAF-45BD-866F-168B95B262F9}" srcOrd="41" destOrd="0" presId="urn:microsoft.com/office/officeart/2005/8/layout/vList2"/>
    <dgm:cxn modelId="{6B39BF4F-08CE-42E1-BC4C-380FEBF46191}" type="presParOf" srcId="{CAFA724C-369F-458A-9F10-18C230091015}" destId="{7D103FFC-5B14-4CA9-BCDD-7EF6A1EED0AF}" srcOrd="4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661CF0-640B-4FD5-8789-7A5EC088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744D1B-B2E4-434C-BC81-F6F4DE59CAEA}">
      <dgm:prSet custT="1"/>
      <dgm:spPr/>
      <dgm:t>
        <a:bodyPr/>
        <a:lstStyle/>
        <a:p>
          <a:pPr rtl="0"/>
          <a:r>
            <a:rPr lang="en-US" sz="1400" dirty="0" smtClean="0"/>
            <a:t>setmId(String</a:t>
          </a:r>
          <a:r>
            <a:rPr lang="en-US" sz="1200" dirty="0" smtClean="0"/>
            <a:t>)</a:t>
          </a:r>
          <a:endParaRPr lang="he-IL" sz="1200" dirty="0"/>
        </a:p>
      </dgm:t>
    </dgm:pt>
    <dgm:pt modelId="{80E64426-D53D-4143-A404-B23EC1F4EF4B}" type="parTrans" cxnId="{D0F90809-082B-4E9B-A5E6-45115AF61CB5}">
      <dgm:prSet/>
      <dgm:spPr/>
      <dgm:t>
        <a:bodyPr/>
        <a:lstStyle/>
        <a:p>
          <a:endParaRPr lang="en-US"/>
        </a:p>
      </dgm:t>
    </dgm:pt>
    <dgm:pt modelId="{E9A40D8D-5531-4E4C-87B7-6E7FF87404CA}" type="sibTrans" cxnId="{D0F90809-082B-4E9B-A5E6-45115AF61CB5}">
      <dgm:prSet/>
      <dgm:spPr/>
      <dgm:t>
        <a:bodyPr/>
        <a:lstStyle/>
        <a:p>
          <a:endParaRPr lang="en-US"/>
        </a:p>
      </dgm:t>
    </dgm:pt>
    <dgm:pt modelId="{D8AC55A8-AFCB-4643-A577-FCC4799DDFEB}">
      <dgm:prSet/>
      <dgm:spPr/>
      <dgm:t>
        <a:bodyPr/>
        <a:lstStyle/>
        <a:p>
          <a:pPr rtl="0"/>
          <a:r>
            <a:rPr lang="en-US" smtClean="0"/>
            <a:t>setmPassword(String)</a:t>
          </a:r>
          <a:endParaRPr lang="he-IL"/>
        </a:p>
      </dgm:t>
    </dgm:pt>
    <dgm:pt modelId="{AD3C1987-5215-49A0-9ED9-DD00AE8E4546}" type="parTrans" cxnId="{630D033B-2F14-44DF-A6BD-99ED01A30A2A}">
      <dgm:prSet/>
      <dgm:spPr/>
      <dgm:t>
        <a:bodyPr/>
        <a:lstStyle/>
        <a:p>
          <a:endParaRPr lang="en-US"/>
        </a:p>
      </dgm:t>
    </dgm:pt>
    <dgm:pt modelId="{9F595D37-B1E0-47C9-8771-052A7E603C8E}" type="sibTrans" cxnId="{630D033B-2F14-44DF-A6BD-99ED01A30A2A}">
      <dgm:prSet/>
      <dgm:spPr/>
      <dgm:t>
        <a:bodyPr/>
        <a:lstStyle/>
        <a:p>
          <a:endParaRPr lang="en-US"/>
        </a:p>
      </dgm:t>
    </dgm:pt>
    <dgm:pt modelId="{0A7F1132-0181-4D6F-BF85-4558C73C0280}">
      <dgm:prSet/>
      <dgm:spPr/>
      <dgm:t>
        <a:bodyPr/>
        <a:lstStyle/>
        <a:p>
          <a:pPr rtl="0"/>
          <a:r>
            <a:rPr lang="en-US" dirty="0" smtClean="0"/>
            <a:t>setmQuality(</a:t>
          </a:r>
          <a:r>
            <a:rPr lang="en-US" dirty="0" err="1" smtClean="0"/>
            <a:t>int</a:t>
          </a:r>
          <a:r>
            <a:rPr lang="en-US" dirty="0" smtClean="0"/>
            <a:t>)</a:t>
          </a:r>
          <a:endParaRPr lang="he-IL" dirty="0"/>
        </a:p>
      </dgm:t>
    </dgm:pt>
    <dgm:pt modelId="{66A51FBB-7F2C-4670-962B-F9AEBF87707E}" type="parTrans" cxnId="{FB0476CA-D5D0-4141-BCE3-914FD868F917}">
      <dgm:prSet/>
      <dgm:spPr/>
      <dgm:t>
        <a:bodyPr/>
        <a:lstStyle/>
        <a:p>
          <a:endParaRPr lang="en-US"/>
        </a:p>
      </dgm:t>
    </dgm:pt>
    <dgm:pt modelId="{EB3D3952-5595-4059-97E8-32501FF127A1}" type="sibTrans" cxnId="{FB0476CA-D5D0-4141-BCE3-914FD868F917}">
      <dgm:prSet/>
      <dgm:spPr/>
      <dgm:t>
        <a:bodyPr/>
        <a:lstStyle/>
        <a:p>
          <a:endParaRPr lang="en-US"/>
        </a:p>
      </dgm:t>
    </dgm:pt>
    <dgm:pt modelId="{ED355A39-349A-48DC-BA76-016D9D4E8849}">
      <dgm:prSet/>
      <dgm:spPr/>
      <dgm:t>
        <a:bodyPr/>
        <a:lstStyle/>
        <a:p>
          <a:pPr rtl="0"/>
          <a:r>
            <a:rPr lang="en-US" smtClean="0"/>
            <a:t>setmTitle(String)</a:t>
          </a:r>
          <a:endParaRPr lang="he-IL"/>
        </a:p>
      </dgm:t>
    </dgm:pt>
    <dgm:pt modelId="{1AA5CE1D-8543-4A23-8E14-8C39CF55E864}" type="parTrans" cxnId="{99A04FAC-C633-4640-A7AA-76FFD7333962}">
      <dgm:prSet/>
      <dgm:spPr/>
      <dgm:t>
        <a:bodyPr/>
        <a:lstStyle/>
        <a:p>
          <a:endParaRPr lang="en-US"/>
        </a:p>
      </dgm:t>
    </dgm:pt>
    <dgm:pt modelId="{71AF333B-401D-473D-9DE2-A944C94E3D89}" type="sibTrans" cxnId="{99A04FAC-C633-4640-A7AA-76FFD7333962}">
      <dgm:prSet/>
      <dgm:spPr/>
      <dgm:t>
        <a:bodyPr/>
        <a:lstStyle/>
        <a:p>
          <a:endParaRPr lang="en-US"/>
        </a:p>
      </dgm:t>
    </dgm:pt>
    <dgm:pt modelId="{2DC26423-F905-4D52-A4CA-5D393F79B4BC}">
      <dgm:prSet/>
      <dgm:spPr/>
      <dgm:t>
        <a:bodyPr/>
        <a:lstStyle/>
        <a:p>
          <a:pPr rtl="0"/>
          <a:r>
            <a:rPr lang="en-US" smtClean="0"/>
            <a:t>setmUrl(String)</a:t>
          </a:r>
          <a:endParaRPr lang="he-IL"/>
        </a:p>
      </dgm:t>
    </dgm:pt>
    <dgm:pt modelId="{70FDFE03-E89D-494D-8CBF-CFADFF0D714E}" type="parTrans" cxnId="{A65606F0-81C6-4725-A631-2716B64C873C}">
      <dgm:prSet/>
      <dgm:spPr/>
      <dgm:t>
        <a:bodyPr/>
        <a:lstStyle/>
        <a:p>
          <a:endParaRPr lang="en-US"/>
        </a:p>
      </dgm:t>
    </dgm:pt>
    <dgm:pt modelId="{CF7547FA-5A95-4B3C-9F62-6E92773C1F8C}" type="sibTrans" cxnId="{A65606F0-81C6-4725-A631-2716B64C873C}">
      <dgm:prSet/>
      <dgm:spPr/>
      <dgm:t>
        <a:bodyPr/>
        <a:lstStyle/>
        <a:p>
          <a:endParaRPr lang="en-US"/>
        </a:p>
      </dgm:t>
    </dgm:pt>
    <dgm:pt modelId="{023AD6F0-6ED0-4CE7-9873-9881AD194321}">
      <dgm:prSet/>
      <dgm:spPr/>
      <dgm:t>
        <a:bodyPr/>
        <a:lstStyle/>
        <a:p>
          <a:pPr rtl="0"/>
          <a:r>
            <a:rPr lang="en-US" smtClean="0"/>
            <a:t>setmUsername(String)</a:t>
          </a:r>
          <a:endParaRPr lang="he-IL"/>
        </a:p>
      </dgm:t>
    </dgm:pt>
    <dgm:pt modelId="{C74AE3A0-7905-4C00-BD6F-BBDBE21BB6DE}" type="parTrans" cxnId="{B5CD51D9-A062-4096-891D-D11B83D070ED}">
      <dgm:prSet/>
      <dgm:spPr/>
      <dgm:t>
        <a:bodyPr/>
        <a:lstStyle/>
        <a:p>
          <a:endParaRPr lang="en-US"/>
        </a:p>
      </dgm:t>
    </dgm:pt>
    <dgm:pt modelId="{463EF373-62C4-4287-A634-FA7F1697C506}" type="sibTrans" cxnId="{B5CD51D9-A062-4096-891D-D11B83D070ED}">
      <dgm:prSet/>
      <dgm:spPr/>
      <dgm:t>
        <a:bodyPr/>
        <a:lstStyle/>
        <a:p>
          <a:endParaRPr lang="en-US"/>
        </a:p>
      </dgm:t>
    </dgm:pt>
    <dgm:pt modelId="{CD8106C2-FF72-4507-9905-BDEDF8C19CCB}">
      <dgm:prSet/>
      <dgm:spPr/>
      <dgm:t>
        <a:bodyPr/>
        <a:lstStyle/>
        <a:p>
          <a:pPr rtl="0"/>
          <a:r>
            <a:rPr lang="en-US" dirty="0" smtClean="0"/>
            <a:t>viewhistorykey(Date)</a:t>
          </a:r>
          <a:endParaRPr lang="he-IL" dirty="0"/>
        </a:p>
      </dgm:t>
    </dgm:pt>
    <dgm:pt modelId="{833C753C-B416-42C5-83F3-9F95E31745C1}" type="parTrans" cxnId="{7D1CE2C4-2E40-48FC-AA25-F846FAE61958}">
      <dgm:prSet/>
      <dgm:spPr/>
      <dgm:t>
        <a:bodyPr/>
        <a:lstStyle/>
        <a:p>
          <a:endParaRPr lang="en-US"/>
        </a:p>
      </dgm:t>
    </dgm:pt>
    <dgm:pt modelId="{9708A921-76F1-4E56-B03D-A87F39900515}" type="sibTrans" cxnId="{7D1CE2C4-2E40-48FC-AA25-F846FAE61958}">
      <dgm:prSet/>
      <dgm:spPr/>
      <dgm:t>
        <a:bodyPr/>
        <a:lstStyle/>
        <a:p>
          <a:endParaRPr lang="en-US"/>
        </a:p>
      </dgm:t>
    </dgm:pt>
    <dgm:pt modelId="{170FBD69-D0BA-4733-B345-8BBA62783652}" type="pres">
      <dgm:prSet presAssocID="{CD661CF0-640B-4FD5-8789-7A5EC088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D1202-774E-4BBB-A357-5ECB5D7EEDC4}" type="pres">
      <dgm:prSet presAssocID="{BE744D1B-B2E4-434C-BC81-F6F4DE59CAE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0E4DF-1892-41DB-89A5-5AE49FF79714}" type="pres">
      <dgm:prSet presAssocID="{E9A40D8D-5531-4E4C-87B7-6E7FF87404CA}" presName="spacer" presStyleCnt="0"/>
      <dgm:spPr/>
    </dgm:pt>
    <dgm:pt modelId="{D0C75BBF-D537-499C-9073-429A21670F78}" type="pres">
      <dgm:prSet presAssocID="{D8AC55A8-AFCB-4643-A577-FCC4799DDFE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1BEA-FD9E-4368-BA77-BC5D11E3AA03}" type="pres">
      <dgm:prSet presAssocID="{9F595D37-B1E0-47C9-8771-052A7E603C8E}" presName="spacer" presStyleCnt="0"/>
      <dgm:spPr/>
    </dgm:pt>
    <dgm:pt modelId="{6F091AEF-AA44-4ACB-AF08-1B2F137C1A0D}" type="pres">
      <dgm:prSet presAssocID="{0A7F1132-0181-4D6F-BF85-4558C73C028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2FF31-45C7-4613-8534-89BC3B32135B}" type="pres">
      <dgm:prSet presAssocID="{EB3D3952-5595-4059-97E8-32501FF127A1}" presName="spacer" presStyleCnt="0"/>
      <dgm:spPr/>
    </dgm:pt>
    <dgm:pt modelId="{A66073ED-0962-4439-B6C6-B48E27D64B57}" type="pres">
      <dgm:prSet presAssocID="{ED355A39-349A-48DC-BA76-016D9D4E884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01589-7DF4-4165-844F-C7D2BC05DB85}" type="pres">
      <dgm:prSet presAssocID="{71AF333B-401D-473D-9DE2-A944C94E3D89}" presName="spacer" presStyleCnt="0"/>
      <dgm:spPr/>
    </dgm:pt>
    <dgm:pt modelId="{8577D2D2-B13D-405C-9611-3EC5BC350517}" type="pres">
      <dgm:prSet presAssocID="{2DC26423-F905-4D52-A4CA-5D393F79B4B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4CA5A-EEC8-4086-8FEF-7B2E047885D8}" type="pres">
      <dgm:prSet presAssocID="{CF7547FA-5A95-4B3C-9F62-6E92773C1F8C}" presName="spacer" presStyleCnt="0"/>
      <dgm:spPr/>
    </dgm:pt>
    <dgm:pt modelId="{FDB297B8-C671-4187-BA1E-0D1169A5C59B}" type="pres">
      <dgm:prSet presAssocID="{023AD6F0-6ED0-4CE7-9873-9881AD19432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0BAF8-1D2A-47D2-8C1F-70D420A39949}" type="pres">
      <dgm:prSet presAssocID="{463EF373-62C4-4287-A634-FA7F1697C506}" presName="spacer" presStyleCnt="0"/>
      <dgm:spPr/>
    </dgm:pt>
    <dgm:pt modelId="{FD02EECF-EEDC-408A-A88E-8B243DD8A468}" type="pres">
      <dgm:prSet presAssocID="{CD8106C2-FF72-4507-9905-BDEDF8C19CCB}" presName="parentText" presStyleLbl="node1" presStyleIdx="6" presStyleCnt="7" custLinFactNeighborX="-1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0D033B-2F14-44DF-A6BD-99ED01A30A2A}" srcId="{CD661CF0-640B-4FD5-8789-7A5EC0884060}" destId="{D8AC55A8-AFCB-4643-A577-FCC4799DDFEB}" srcOrd="1" destOrd="0" parTransId="{AD3C1987-5215-49A0-9ED9-DD00AE8E4546}" sibTransId="{9F595D37-B1E0-47C9-8771-052A7E603C8E}"/>
    <dgm:cxn modelId="{EB2CCE60-C7ED-46D7-8BE0-5E5356AD40B7}" type="presOf" srcId="{D8AC55A8-AFCB-4643-A577-FCC4799DDFEB}" destId="{D0C75BBF-D537-499C-9073-429A21670F78}" srcOrd="0" destOrd="0" presId="urn:microsoft.com/office/officeart/2005/8/layout/vList2"/>
    <dgm:cxn modelId="{C9D62132-4F89-4367-889F-EF1E5B37D784}" type="presOf" srcId="{0A7F1132-0181-4D6F-BF85-4558C73C0280}" destId="{6F091AEF-AA44-4ACB-AF08-1B2F137C1A0D}" srcOrd="0" destOrd="0" presId="urn:microsoft.com/office/officeart/2005/8/layout/vList2"/>
    <dgm:cxn modelId="{C2C554D0-536F-498D-BEDE-E2E21E079C87}" type="presOf" srcId="{BE744D1B-B2E4-434C-BC81-F6F4DE59CAEA}" destId="{5D5D1202-774E-4BBB-A357-5ECB5D7EEDC4}" srcOrd="0" destOrd="0" presId="urn:microsoft.com/office/officeart/2005/8/layout/vList2"/>
    <dgm:cxn modelId="{D0F90809-082B-4E9B-A5E6-45115AF61CB5}" srcId="{CD661CF0-640B-4FD5-8789-7A5EC0884060}" destId="{BE744D1B-B2E4-434C-BC81-F6F4DE59CAEA}" srcOrd="0" destOrd="0" parTransId="{80E64426-D53D-4143-A404-B23EC1F4EF4B}" sibTransId="{E9A40D8D-5531-4E4C-87B7-6E7FF87404CA}"/>
    <dgm:cxn modelId="{6FDCCD2C-6E12-4A3F-9FFB-6A7237BC0D14}" type="presOf" srcId="{2DC26423-F905-4D52-A4CA-5D393F79B4BC}" destId="{8577D2D2-B13D-405C-9611-3EC5BC350517}" srcOrd="0" destOrd="0" presId="urn:microsoft.com/office/officeart/2005/8/layout/vList2"/>
    <dgm:cxn modelId="{7D1CE2C4-2E40-48FC-AA25-F846FAE61958}" srcId="{CD661CF0-640B-4FD5-8789-7A5EC0884060}" destId="{CD8106C2-FF72-4507-9905-BDEDF8C19CCB}" srcOrd="6" destOrd="0" parTransId="{833C753C-B416-42C5-83F3-9F95E31745C1}" sibTransId="{9708A921-76F1-4E56-B03D-A87F39900515}"/>
    <dgm:cxn modelId="{A65606F0-81C6-4725-A631-2716B64C873C}" srcId="{CD661CF0-640B-4FD5-8789-7A5EC0884060}" destId="{2DC26423-F905-4D52-A4CA-5D393F79B4BC}" srcOrd="4" destOrd="0" parTransId="{70FDFE03-E89D-494D-8CBF-CFADFF0D714E}" sibTransId="{CF7547FA-5A95-4B3C-9F62-6E92773C1F8C}"/>
    <dgm:cxn modelId="{379BAF16-8A01-4F58-928E-1E593D3AAEF4}" type="presOf" srcId="{CD8106C2-FF72-4507-9905-BDEDF8C19CCB}" destId="{FD02EECF-EEDC-408A-A88E-8B243DD8A468}" srcOrd="0" destOrd="0" presId="urn:microsoft.com/office/officeart/2005/8/layout/vList2"/>
    <dgm:cxn modelId="{B44B1228-E3E1-4F2D-8DBD-A065E26E6E16}" type="presOf" srcId="{ED355A39-349A-48DC-BA76-016D9D4E8849}" destId="{A66073ED-0962-4439-B6C6-B48E27D64B57}" srcOrd="0" destOrd="0" presId="urn:microsoft.com/office/officeart/2005/8/layout/vList2"/>
    <dgm:cxn modelId="{B5CD51D9-A062-4096-891D-D11B83D070ED}" srcId="{CD661CF0-640B-4FD5-8789-7A5EC0884060}" destId="{023AD6F0-6ED0-4CE7-9873-9881AD194321}" srcOrd="5" destOrd="0" parTransId="{C74AE3A0-7905-4C00-BD6F-BBDBE21BB6DE}" sibTransId="{463EF373-62C4-4287-A634-FA7F1697C506}"/>
    <dgm:cxn modelId="{3B9D2170-B63A-4C3C-A865-2A0F528CD08D}" type="presOf" srcId="{CD661CF0-640B-4FD5-8789-7A5EC0884060}" destId="{170FBD69-D0BA-4733-B345-8BBA62783652}" srcOrd="0" destOrd="0" presId="urn:microsoft.com/office/officeart/2005/8/layout/vList2"/>
    <dgm:cxn modelId="{99A04FAC-C633-4640-A7AA-76FFD7333962}" srcId="{CD661CF0-640B-4FD5-8789-7A5EC0884060}" destId="{ED355A39-349A-48DC-BA76-016D9D4E8849}" srcOrd="3" destOrd="0" parTransId="{1AA5CE1D-8543-4A23-8E14-8C39CF55E864}" sibTransId="{71AF333B-401D-473D-9DE2-A944C94E3D89}"/>
    <dgm:cxn modelId="{FB0476CA-D5D0-4141-BCE3-914FD868F917}" srcId="{CD661CF0-640B-4FD5-8789-7A5EC0884060}" destId="{0A7F1132-0181-4D6F-BF85-4558C73C0280}" srcOrd="2" destOrd="0" parTransId="{66A51FBB-7F2C-4670-962B-F9AEBF87707E}" sibTransId="{EB3D3952-5595-4059-97E8-32501FF127A1}"/>
    <dgm:cxn modelId="{4A029799-82EE-46AB-9EE1-83D2FE9989D7}" type="presOf" srcId="{023AD6F0-6ED0-4CE7-9873-9881AD194321}" destId="{FDB297B8-C671-4187-BA1E-0D1169A5C59B}" srcOrd="0" destOrd="0" presId="urn:microsoft.com/office/officeart/2005/8/layout/vList2"/>
    <dgm:cxn modelId="{1CFEFA82-CE07-4D54-9117-32CD816A33CF}" type="presParOf" srcId="{170FBD69-D0BA-4733-B345-8BBA62783652}" destId="{5D5D1202-774E-4BBB-A357-5ECB5D7EEDC4}" srcOrd="0" destOrd="0" presId="urn:microsoft.com/office/officeart/2005/8/layout/vList2"/>
    <dgm:cxn modelId="{F6D31777-2F08-4814-AF2F-E0498059DD36}" type="presParOf" srcId="{170FBD69-D0BA-4733-B345-8BBA62783652}" destId="{9B60E4DF-1892-41DB-89A5-5AE49FF79714}" srcOrd="1" destOrd="0" presId="urn:microsoft.com/office/officeart/2005/8/layout/vList2"/>
    <dgm:cxn modelId="{D6F74E29-A70A-46B1-BB3D-4452B349A241}" type="presParOf" srcId="{170FBD69-D0BA-4733-B345-8BBA62783652}" destId="{D0C75BBF-D537-499C-9073-429A21670F78}" srcOrd="2" destOrd="0" presId="urn:microsoft.com/office/officeart/2005/8/layout/vList2"/>
    <dgm:cxn modelId="{06666A7A-12F9-4717-AECA-703EC650E97B}" type="presParOf" srcId="{170FBD69-D0BA-4733-B345-8BBA62783652}" destId="{A9BF1BEA-FD9E-4368-BA77-BC5D11E3AA03}" srcOrd="3" destOrd="0" presId="urn:microsoft.com/office/officeart/2005/8/layout/vList2"/>
    <dgm:cxn modelId="{5F46FE4C-9D47-4203-A15D-899CE2599D81}" type="presParOf" srcId="{170FBD69-D0BA-4733-B345-8BBA62783652}" destId="{6F091AEF-AA44-4ACB-AF08-1B2F137C1A0D}" srcOrd="4" destOrd="0" presId="urn:microsoft.com/office/officeart/2005/8/layout/vList2"/>
    <dgm:cxn modelId="{6126CD6B-AC7B-4A88-8BB9-AF899C160B91}" type="presParOf" srcId="{170FBD69-D0BA-4733-B345-8BBA62783652}" destId="{D232FF31-45C7-4613-8534-89BC3B32135B}" srcOrd="5" destOrd="0" presId="urn:microsoft.com/office/officeart/2005/8/layout/vList2"/>
    <dgm:cxn modelId="{A7BF00EC-3B4F-44B8-A549-FF91CAE41DE6}" type="presParOf" srcId="{170FBD69-D0BA-4733-B345-8BBA62783652}" destId="{A66073ED-0962-4439-B6C6-B48E27D64B57}" srcOrd="6" destOrd="0" presId="urn:microsoft.com/office/officeart/2005/8/layout/vList2"/>
    <dgm:cxn modelId="{A48404DE-882B-4A5C-B71D-6A1443129B98}" type="presParOf" srcId="{170FBD69-D0BA-4733-B345-8BBA62783652}" destId="{7AC01589-7DF4-4165-844F-C7D2BC05DB85}" srcOrd="7" destOrd="0" presId="urn:microsoft.com/office/officeart/2005/8/layout/vList2"/>
    <dgm:cxn modelId="{02782464-839A-4179-A833-225790C4BBF8}" type="presParOf" srcId="{170FBD69-D0BA-4733-B345-8BBA62783652}" destId="{8577D2D2-B13D-405C-9611-3EC5BC350517}" srcOrd="8" destOrd="0" presId="urn:microsoft.com/office/officeart/2005/8/layout/vList2"/>
    <dgm:cxn modelId="{ED3023C8-E2B1-495D-93C2-99B1FD8D6433}" type="presParOf" srcId="{170FBD69-D0BA-4733-B345-8BBA62783652}" destId="{3854CA5A-EEC8-4086-8FEF-7B2E047885D8}" srcOrd="9" destOrd="0" presId="urn:microsoft.com/office/officeart/2005/8/layout/vList2"/>
    <dgm:cxn modelId="{F0422DDD-163E-4E90-9AF3-CCBA4C3452C3}" type="presParOf" srcId="{170FBD69-D0BA-4733-B345-8BBA62783652}" destId="{FDB297B8-C671-4187-BA1E-0D1169A5C59B}" srcOrd="10" destOrd="0" presId="urn:microsoft.com/office/officeart/2005/8/layout/vList2"/>
    <dgm:cxn modelId="{10353DB1-1CFE-4AC3-987A-F86ADE2C806B}" type="presParOf" srcId="{170FBD69-D0BA-4733-B345-8BBA62783652}" destId="{55B0BAF8-1D2A-47D2-8C1F-70D420A39949}" srcOrd="11" destOrd="0" presId="urn:microsoft.com/office/officeart/2005/8/layout/vList2"/>
    <dgm:cxn modelId="{7905C902-CEE4-4DAD-BB64-2566D423323F}" type="presParOf" srcId="{170FBD69-D0BA-4733-B345-8BBA62783652}" destId="{FD02EECF-EEDC-408A-A88E-8B243DD8A46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824DC9-C0FC-47BD-9A68-F17A26DD7E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4797CC-56F0-4ADD-B97E-C520D2A2BC74}">
      <dgm:prSet custT="1"/>
      <dgm:spPr/>
      <dgm:t>
        <a:bodyPr/>
        <a:lstStyle/>
        <a:p>
          <a:pPr rtl="0"/>
          <a:r>
            <a:rPr lang="en-US" sz="1400" smtClean="0"/>
            <a:t>clear()</a:t>
          </a:r>
          <a:endParaRPr lang="he-IL" sz="1400"/>
        </a:p>
      </dgm:t>
    </dgm:pt>
    <dgm:pt modelId="{92C6E330-1CE6-4437-9C6F-57BD0B928D1D}" type="parTrans" cxnId="{9DDA82D2-F007-4D87-BA2F-4193E267043C}">
      <dgm:prSet/>
      <dgm:spPr/>
      <dgm:t>
        <a:bodyPr/>
        <a:lstStyle/>
        <a:p>
          <a:endParaRPr lang="en-US" sz="1400"/>
        </a:p>
      </dgm:t>
    </dgm:pt>
    <dgm:pt modelId="{2CA0EE2C-A371-43AB-98C6-E186D764F293}" type="sibTrans" cxnId="{9DDA82D2-F007-4D87-BA2F-4193E267043C}">
      <dgm:prSet/>
      <dgm:spPr/>
      <dgm:t>
        <a:bodyPr/>
        <a:lstStyle/>
        <a:p>
          <a:endParaRPr lang="en-US" sz="1400"/>
        </a:p>
      </dgm:t>
    </dgm:pt>
    <dgm:pt modelId="{A89BCB3D-6315-4AEB-BAFD-DEC9861C1457}">
      <dgm:prSet custT="1"/>
      <dgm:spPr/>
      <dgm:t>
        <a:bodyPr/>
        <a:lstStyle/>
        <a:p>
          <a:pPr rtl="0"/>
          <a:r>
            <a:rPr lang="en-US" sz="1400" smtClean="0"/>
            <a:t>copy(String)</a:t>
          </a:r>
          <a:endParaRPr lang="he-IL" sz="1400"/>
        </a:p>
      </dgm:t>
    </dgm:pt>
    <dgm:pt modelId="{4ADFE29B-8056-43D2-8BEE-962BBD6B6719}" type="parTrans" cxnId="{ECA11008-8CBE-4D8D-AD59-27465C58A1B5}">
      <dgm:prSet/>
      <dgm:spPr/>
      <dgm:t>
        <a:bodyPr/>
        <a:lstStyle/>
        <a:p>
          <a:endParaRPr lang="en-US" sz="1400"/>
        </a:p>
      </dgm:t>
    </dgm:pt>
    <dgm:pt modelId="{94C858D3-F4B1-4136-AC68-E88DF64EC64F}" type="sibTrans" cxnId="{ECA11008-8CBE-4D8D-AD59-27465C58A1B5}">
      <dgm:prSet/>
      <dgm:spPr/>
      <dgm:t>
        <a:bodyPr/>
        <a:lstStyle/>
        <a:p>
          <a:endParaRPr lang="en-US" sz="1400"/>
        </a:p>
      </dgm:t>
    </dgm:pt>
    <dgm:pt modelId="{738392E0-E3C2-4EDE-BEBA-41A7FA4D6DE6}" type="pres">
      <dgm:prSet presAssocID="{02824DC9-C0FC-47BD-9A68-F17A26DD7E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9969D-43DE-4FFE-AC72-35B1CE2A5A27}" type="pres">
      <dgm:prSet presAssocID="{6F4797CC-56F0-4ADD-B97E-C520D2A2BC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46558-CE96-488F-B6A3-9FA6420AA102}" type="pres">
      <dgm:prSet presAssocID="{2CA0EE2C-A371-43AB-98C6-E186D764F293}" presName="spacer" presStyleCnt="0"/>
      <dgm:spPr/>
    </dgm:pt>
    <dgm:pt modelId="{37F13F75-E9C2-408C-853B-8C567A69B749}" type="pres">
      <dgm:prSet presAssocID="{A89BCB3D-6315-4AEB-BAFD-DEC9861C145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A82D2-F007-4D87-BA2F-4193E267043C}" srcId="{02824DC9-C0FC-47BD-9A68-F17A26DD7E01}" destId="{6F4797CC-56F0-4ADD-B97E-C520D2A2BC74}" srcOrd="0" destOrd="0" parTransId="{92C6E330-1CE6-4437-9C6F-57BD0B928D1D}" sibTransId="{2CA0EE2C-A371-43AB-98C6-E186D764F293}"/>
    <dgm:cxn modelId="{ECA11008-8CBE-4D8D-AD59-27465C58A1B5}" srcId="{02824DC9-C0FC-47BD-9A68-F17A26DD7E01}" destId="{A89BCB3D-6315-4AEB-BAFD-DEC9861C1457}" srcOrd="1" destOrd="0" parTransId="{4ADFE29B-8056-43D2-8BEE-962BBD6B6719}" sibTransId="{94C858D3-F4B1-4136-AC68-E88DF64EC64F}"/>
    <dgm:cxn modelId="{D5250962-5D2B-47BE-BA68-37CC1C2DD91B}" type="presOf" srcId="{02824DC9-C0FC-47BD-9A68-F17A26DD7E01}" destId="{738392E0-E3C2-4EDE-BEBA-41A7FA4D6DE6}" srcOrd="0" destOrd="0" presId="urn:microsoft.com/office/officeart/2005/8/layout/vList2"/>
    <dgm:cxn modelId="{AA1517A7-9A08-4A84-960E-2552C69202E2}" type="presOf" srcId="{6F4797CC-56F0-4ADD-B97E-C520D2A2BC74}" destId="{A6B9969D-43DE-4FFE-AC72-35B1CE2A5A27}" srcOrd="0" destOrd="0" presId="urn:microsoft.com/office/officeart/2005/8/layout/vList2"/>
    <dgm:cxn modelId="{A671E2A6-4CD3-4BB6-B5EB-1ED0793D8D63}" type="presOf" srcId="{A89BCB3D-6315-4AEB-BAFD-DEC9861C1457}" destId="{37F13F75-E9C2-408C-853B-8C567A69B749}" srcOrd="0" destOrd="0" presId="urn:microsoft.com/office/officeart/2005/8/layout/vList2"/>
    <dgm:cxn modelId="{516779C4-6575-4EF0-89A9-B5989B178CAB}" type="presParOf" srcId="{738392E0-E3C2-4EDE-BEBA-41A7FA4D6DE6}" destId="{A6B9969D-43DE-4FFE-AC72-35B1CE2A5A27}" srcOrd="0" destOrd="0" presId="urn:microsoft.com/office/officeart/2005/8/layout/vList2"/>
    <dgm:cxn modelId="{3D3EB5D5-0979-4FBC-9F57-4EBABA0F2C1F}" type="presParOf" srcId="{738392E0-E3C2-4EDE-BEBA-41A7FA4D6DE6}" destId="{CC146558-CE96-488F-B6A3-9FA6420AA102}" srcOrd="1" destOrd="0" presId="urn:microsoft.com/office/officeart/2005/8/layout/vList2"/>
    <dgm:cxn modelId="{2EDAC368-2026-4CB6-BA30-38EBCB19BD07}" type="presParOf" srcId="{738392E0-E3C2-4EDE-BEBA-41A7FA4D6DE6}" destId="{37F13F75-E9C2-408C-853B-8C567A69B7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860B8-A21B-462C-AA82-F9D01069111D}">
      <dsp:nvSpPr>
        <dsp:cNvPr id="0" name=""/>
        <dsp:cNvSpPr/>
      </dsp:nvSpPr>
      <dsp:spPr>
        <a:xfrm>
          <a:off x="0" y="2269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Configuration(MasterPassword)</a:t>
          </a:r>
          <a:endParaRPr lang="he-IL" sz="1400" kern="1200"/>
        </a:p>
      </dsp:txBody>
      <dsp:txXfrm>
        <a:off x="14202" y="16471"/>
        <a:ext cx="2601906" cy="262519"/>
      </dsp:txXfrm>
    </dsp:sp>
    <dsp:sp modelId="{383AAD42-8F5B-4695-A96B-54AAA0FA02F6}">
      <dsp:nvSpPr>
        <dsp:cNvPr id="0" name=""/>
        <dsp:cNvSpPr/>
      </dsp:nvSpPr>
      <dsp:spPr>
        <a:xfrm>
          <a:off x="0" y="305539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createFiles(MasterPassword)</a:t>
          </a:r>
          <a:endParaRPr lang="he-IL" sz="1400" kern="1200"/>
        </a:p>
      </dsp:txBody>
      <dsp:txXfrm>
        <a:off x="14202" y="319741"/>
        <a:ext cx="2601906" cy="262519"/>
      </dsp:txXfrm>
    </dsp:sp>
    <dsp:sp modelId="{076A4BD3-A3E5-401F-9DE1-C8CA2648BB0F}">
      <dsp:nvSpPr>
        <dsp:cNvPr id="0" name=""/>
        <dsp:cNvSpPr/>
      </dsp:nvSpPr>
      <dsp:spPr>
        <a:xfrm>
          <a:off x="0" y="608809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getmClipBoardSleepTime()</a:t>
          </a:r>
          <a:endParaRPr lang="he-IL" sz="1400" kern="1200"/>
        </a:p>
      </dsp:txBody>
      <dsp:txXfrm>
        <a:off x="14202" y="623011"/>
        <a:ext cx="2601906" cy="262519"/>
      </dsp:txXfrm>
    </dsp:sp>
    <dsp:sp modelId="{DCA21FEC-C584-42C4-9A7E-46BF7F83DCB7}">
      <dsp:nvSpPr>
        <dsp:cNvPr id="0" name=""/>
        <dsp:cNvSpPr/>
      </dsp:nvSpPr>
      <dsp:spPr>
        <a:xfrm>
          <a:off x="0" y="91208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getmKeyFile()</a:t>
          </a:r>
          <a:endParaRPr lang="he-IL" sz="1400" kern="1200"/>
        </a:p>
      </dsp:txBody>
      <dsp:txXfrm>
        <a:off x="14202" y="926282"/>
        <a:ext cx="2601906" cy="262519"/>
      </dsp:txXfrm>
    </dsp:sp>
    <dsp:sp modelId="{4004ED85-B8BD-43F6-A378-47E99291C7A2}">
      <dsp:nvSpPr>
        <dsp:cNvPr id="0" name=""/>
        <dsp:cNvSpPr/>
      </dsp:nvSpPr>
      <dsp:spPr>
        <a:xfrm>
          <a:off x="0" y="121535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getmLastConnectionStat()</a:t>
          </a:r>
          <a:endParaRPr lang="he-IL" sz="1400" kern="1200"/>
        </a:p>
      </dsp:txBody>
      <dsp:txXfrm>
        <a:off x="14202" y="1229552"/>
        <a:ext cx="2601906" cy="262519"/>
      </dsp:txXfrm>
    </dsp:sp>
    <dsp:sp modelId="{AF2ADC69-3133-40E9-8783-C337F5901771}">
      <dsp:nvSpPr>
        <dsp:cNvPr id="0" name=""/>
        <dsp:cNvSpPr/>
      </dsp:nvSpPr>
      <dsp:spPr>
        <a:xfrm>
          <a:off x="0" y="151862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getmLastDbPath()</a:t>
          </a:r>
          <a:endParaRPr lang="he-IL" sz="1400" kern="1200"/>
        </a:p>
      </dsp:txBody>
      <dsp:txXfrm>
        <a:off x="14202" y="1532822"/>
        <a:ext cx="2601906" cy="262519"/>
      </dsp:txXfrm>
    </dsp:sp>
    <dsp:sp modelId="{234CEDBC-6919-48A3-8F06-4D6381A29240}">
      <dsp:nvSpPr>
        <dsp:cNvPr id="0" name=""/>
        <dsp:cNvSpPr/>
      </dsp:nvSpPr>
      <dsp:spPr>
        <a:xfrm>
          <a:off x="0" y="182189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getmLockAfterTime()</a:t>
          </a:r>
          <a:endParaRPr lang="he-IL" sz="1400" kern="1200"/>
        </a:p>
      </dsp:txBody>
      <dsp:txXfrm>
        <a:off x="14202" y="1836092"/>
        <a:ext cx="2601906" cy="262519"/>
      </dsp:txXfrm>
    </dsp:sp>
    <dsp:sp modelId="{F080C478-AF70-463B-A121-27827A5C5AF2}">
      <dsp:nvSpPr>
        <dsp:cNvPr id="0" name=""/>
        <dsp:cNvSpPr/>
      </dsp:nvSpPr>
      <dsp:spPr>
        <a:xfrm>
          <a:off x="0" y="212516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getmPassword()</a:t>
          </a:r>
          <a:endParaRPr lang="he-IL" sz="1400" kern="1200"/>
        </a:p>
      </dsp:txBody>
      <dsp:txXfrm>
        <a:off x="14202" y="2139362"/>
        <a:ext cx="2601906" cy="262519"/>
      </dsp:txXfrm>
    </dsp:sp>
    <dsp:sp modelId="{95CB24F0-06BE-4E1E-A7AE-DBA506BBBFA2}">
      <dsp:nvSpPr>
        <dsp:cNvPr id="0" name=""/>
        <dsp:cNvSpPr/>
      </dsp:nvSpPr>
      <dsp:spPr>
        <a:xfrm>
          <a:off x="0" y="242843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getmPrivatekey()</a:t>
          </a:r>
          <a:endParaRPr lang="he-IL" sz="1400" kern="1200"/>
        </a:p>
      </dsp:txBody>
      <dsp:txXfrm>
        <a:off x="14202" y="2442632"/>
        <a:ext cx="2601906" cy="262519"/>
      </dsp:txXfrm>
    </dsp:sp>
    <dsp:sp modelId="{15CA97E8-9CC9-4DEF-B538-2D81FBC1A18A}">
      <dsp:nvSpPr>
        <dsp:cNvPr id="0" name=""/>
        <dsp:cNvSpPr/>
      </dsp:nvSpPr>
      <dsp:spPr>
        <a:xfrm>
          <a:off x="0" y="273170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getmSid()</a:t>
          </a:r>
          <a:endParaRPr lang="he-IL" sz="1400" kern="1200"/>
        </a:p>
      </dsp:txBody>
      <dsp:txXfrm>
        <a:off x="14202" y="2745902"/>
        <a:ext cx="2601906" cy="262519"/>
      </dsp:txXfrm>
    </dsp:sp>
    <dsp:sp modelId="{F9F84EBB-E44D-4382-8AD9-1485052AF8A5}">
      <dsp:nvSpPr>
        <dsp:cNvPr id="0" name=""/>
        <dsp:cNvSpPr/>
      </dsp:nvSpPr>
      <dsp:spPr>
        <a:xfrm>
          <a:off x="0" y="303497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getmXmlFile()</a:t>
          </a:r>
          <a:endParaRPr lang="he-IL" sz="1400" kern="1200"/>
        </a:p>
      </dsp:txBody>
      <dsp:txXfrm>
        <a:off x="14202" y="3049172"/>
        <a:ext cx="2601906" cy="262519"/>
      </dsp:txXfrm>
    </dsp:sp>
    <dsp:sp modelId="{5447B63F-DA9D-4D29-850A-2DBA2594C765}">
      <dsp:nvSpPr>
        <dsp:cNvPr id="0" name=""/>
        <dsp:cNvSpPr/>
      </dsp:nvSpPr>
      <dsp:spPr>
        <a:xfrm>
          <a:off x="0" y="3338240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importFiles()</a:t>
          </a:r>
          <a:endParaRPr lang="he-IL" sz="1400" kern="1200"/>
        </a:p>
      </dsp:txBody>
      <dsp:txXfrm>
        <a:off x="14202" y="3352442"/>
        <a:ext cx="2601906" cy="262519"/>
      </dsp:txXfrm>
    </dsp:sp>
    <dsp:sp modelId="{727B79E2-082C-4E52-BA0F-94E91AE3FB83}">
      <dsp:nvSpPr>
        <dsp:cNvPr id="0" name=""/>
        <dsp:cNvSpPr/>
      </dsp:nvSpPr>
      <dsp:spPr>
        <a:xfrm>
          <a:off x="0" y="364151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setmClipBoardSleepTime(int)</a:t>
          </a:r>
          <a:endParaRPr lang="he-IL" sz="1400" kern="1200"/>
        </a:p>
      </dsp:txBody>
      <dsp:txXfrm>
        <a:off x="14202" y="3655713"/>
        <a:ext cx="2601906" cy="262519"/>
      </dsp:txXfrm>
    </dsp:sp>
    <dsp:sp modelId="{9EEF2215-9275-4A3B-AA8B-E28B6D34F7D9}">
      <dsp:nvSpPr>
        <dsp:cNvPr id="0" name=""/>
        <dsp:cNvSpPr/>
      </dsp:nvSpPr>
      <dsp:spPr>
        <a:xfrm>
          <a:off x="0" y="394478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setmKeyFile(String)</a:t>
          </a:r>
          <a:endParaRPr lang="he-IL" sz="1400" kern="1200"/>
        </a:p>
      </dsp:txBody>
      <dsp:txXfrm>
        <a:off x="14202" y="3958983"/>
        <a:ext cx="2601906" cy="262519"/>
      </dsp:txXfrm>
    </dsp:sp>
    <dsp:sp modelId="{9E9485F6-78B5-454D-8EA0-9CBF0B81AEE5}">
      <dsp:nvSpPr>
        <dsp:cNvPr id="0" name=""/>
        <dsp:cNvSpPr/>
      </dsp:nvSpPr>
      <dsp:spPr>
        <a:xfrm>
          <a:off x="0" y="424805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setmLastConnectionStat(int)</a:t>
          </a:r>
          <a:endParaRPr lang="he-IL" sz="1400" kern="1200"/>
        </a:p>
      </dsp:txBody>
      <dsp:txXfrm>
        <a:off x="14202" y="4262253"/>
        <a:ext cx="2601906" cy="262519"/>
      </dsp:txXfrm>
    </dsp:sp>
    <dsp:sp modelId="{7A763856-50F5-41E9-BA94-E157AA9AC77C}">
      <dsp:nvSpPr>
        <dsp:cNvPr id="0" name=""/>
        <dsp:cNvSpPr/>
      </dsp:nvSpPr>
      <dsp:spPr>
        <a:xfrm>
          <a:off x="0" y="455132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setmLastDbPath(String)</a:t>
          </a:r>
          <a:endParaRPr lang="he-IL" sz="1400" kern="1200"/>
        </a:p>
      </dsp:txBody>
      <dsp:txXfrm>
        <a:off x="14202" y="4565523"/>
        <a:ext cx="2601906" cy="262519"/>
      </dsp:txXfrm>
    </dsp:sp>
    <dsp:sp modelId="{67BDAF9F-FDC1-40D0-8294-CB392FD6990B}">
      <dsp:nvSpPr>
        <dsp:cNvPr id="0" name=""/>
        <dsp:cNvSpPr/>
      </dsp:nvSpPr>
      <dsp:spPr>
        <a:xfrm>
          <a:off x="0" y="485459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setmLockAfterTime(int)</a:t>
          </a:r>
          <a:endParaRPr lang="he-IL" sz="1400" kern="1200"/>
        </a:p>
      </dsp:txBody>
      <dsp:txXfrm>
        <a:off x="14202" y="4868793"/>
        <a:ext cx="2601906" cy="262519"/>
      </dsp:txXfrm>
    </dsp:sp>
    <dsp:sp modelId="{E87C0896-DA96-4921-B369-655ACABCD8BF}">
      <dsp:nvSpPr>
        <dsp:cNvPr id="0" name=""/>
        <dsp:cNvSpPr/>
      </dsp:nvSpPr>
      <dsp:spPr>
        <a:xfrm>
          <a:off x="0" y="515786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setmPassword(String)</a:t>
          </a:r>
          <a:endParaRPr lang="he-IL" sz="1400" kern="1200"/>
        </a:p>
      </dsp:txBody>
      <dsp:txXfrm>
        <a:off x="14202" y="5172063"/>
        <a:ext cx="2601906" cy="262519"/>
      </dsp:txXfrm>
    </dsp:sp>
    <dsp:sp modelId="{03DA2FE8-736F-49DE-9147-3F18576D5E0B}">
      <dsp:nvSpPr>
        <dsp:cNvPr id="0" name=""/>
        <dsp:cNvSpPr/>
      </dsp:nvSpPr>
      <dsp:spPr>
        <a:xfrm>
          <a:off x="0" y="546113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setmPrivatekey(String)</a:t>
          </a:r>
          <a:endParaRPr lang="he-IL" sz="1400" kern="1200"/>
        </a:p>
      </dsp:txBody>
      <dsp:txXfrm>
        <a:off x="14202" y="5475333"/>
        <a:ext cx="2601906" cy="262519"/>
      </dsp:txXfrm>
    </dsp:sp>
    <dsp:sp modelId="{DAD94C6F-0BF5-433F-80DF-7CC7586F1AA2}">
      <dsp:nvSpPr>
        <dsp:cNvPr id="0" name=""/>
        <dsp:cNvSpPr/>
      </dsp:nvSpPr>
      <dsp:spPr>
        <a:xfrm>
          <a:off x="0" y="5764401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setmSid(String)</a:t>
          </a:r>
          <a:endParaRPr lang="he-IL" sz="1400" kern="1200"/>
        </a:p>
      </dsp:txBody>
      <dsp:txXfrm>
        <a:off x="14202" y="5778603"/>
        <a:ext cx="2601906" cy="262519"/>
      </dsp:txXfrm>
    </dsp:sp>
    <dsp:sp modelId="{13898155-BA9A-4D96-AD91-4CDC110EF06F}">
      <dsp:nvSpPr>
        <dsp:cNvPr id="0" name=""/>
        <dsp:cNvSpPr/>
      </dsp:nvSpPr>
      <dsp:spPr>
        <a:xfrm>
          <a:off x="0" y="6067672"/>
          <a:ext cx="2630310" cy="290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setmXmlFile(File)</a:t>
          </a:r>
          <a:endParaRPr lang="he-IL" sz="1400" kern="1200" dirty="0"/>
        </a:p>
      </dsp:txBody>
      <dsp:txXfrm>
        <a:off x="14202" y="6081874"/>
        <a:ext cx="2601906" cy="2625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13B33-A684-4C17-B578-CBECE7766037}">
      <dsp:nvSpPr>
        <dsp:cNvPr id="0" name=""/>
        <dsp:cNvSpPr/>
      </dsp:nvSpPr>
      <dsp:spPr>
        <a:xfrm>
          <a:off x="0" y="17846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MasterPassword()</a:t>
          </a:r>
          <a:endParaRPr lang="he-IL" sz="1100" kern="1200" dirty="0"/>
        </a:p>
      </dsp:txBody>
      <dsp:txXfrm>
        <a:off x="12879" y="191342"/>
        <a:ext cx="5163186" cy="238077"/>
      </dsp:txXfrm>
    </dsp:sp>
    <dsp:sp modelId="{B08F693D-F043-4418-93D5-86CB7AB9ADAA}">
      <dsp:nvSpPr>
        <dsp:cNvPr id="0" name=""/>
        <dsp:cNvSpPr/>
      </dsp:nvSpPr>
      <dsp:spPr>
        <a:xfrm>
          <a:off x="0" y="47397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create(String, String, String, String)</a:t>
          </a:r>
          <a:endParaRPr lang="he-IL" sz="1100" kern="1200"/>
        </a:p>
      </dsp:txBody>
      <dsp:txXfrm>
        <a:off x="12879" y="486857"/>
        <a:ext cx="5163186" cy="238077"/>
      </dsp:txXfrm>
    </dsp:sp>
    <dsp:sp modelId="{6373AAA2-8935-4FA0-A38E-644D354FD8D9}">
      <dsp:nvSpPr>
        <dsp:cNvPr id="0" name=""/>
        <dsp:cNvSpPr/>
      </dsp:nvSpPr>
      <dsp:spPr>
        <a:xfrm>
          <a:off x="0" y="76949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getKeyfile()</a:t>
          </a:r>
          <a:endParaRPr lang="he-IL" sz="1100" kern="1200"/>
        </a:p>
      </dsp:txBody>
      <dsp:txXfrm>
        <a:off x="12879" y="782372"/>
        <a:ext cx="5163186" cy="238077"/>
      </dsp:txXfrm>
    </dsp:sp>
    <dsp:sp modelId="{FFBECC7E-5BE6-4225-8940-337A3E93AEDD}">
      <dsp:nvSpPr>
        <dsp:cNvPr id="0" name=""/>
        <dsp:cNvSpPr/>
      </dsp:nvSpPr>
      <dsp:spPr>
        <a:xfrm>
          <a:off x="0" y="106500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getmBank()</a:t>
          </a:r>
          <a:endParaRPr lang="he-IL" sz="1100" kern="1200"/>
        </a:p>
      </dsp:txBody>
      <dsp:txXfrm>
        <a:off x="12879" y="1077887"/>
        <a:ext cx="5163186" cy="238077"/>
      </dsp:txXfrm>
    </dsp:sp>
    <dsp:sp modelId="{B2E22CED-37FD-43D9-85D0-A15765073DA7}">
      <dsp:nvSpPr>
        <dsp:cNvPr id="0" name=""/>
        <dsp:cNvSpPr/>
      </dsp:nvSpPr>
      <dsp:spPr>
        <a:xfrm>
          <a:off x="0" y="136052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getmConf()</a:t>
          </a:r>
          <a:endParaRPr lang="he-IL" sz="1100" kern="1200"/>
        </a:p>
      </dsp:txBody>
      <dsp:txXfrm>
        <a:off x="12879" y="1373402"/>
        <a:ext cx="5163186" cy="238077"/>
      </dsp:txXfrm>
    </dsp:sp>
    <dsp:sp modelId="{CD2BBB07-38BB-4086-9514-212F433F0202}">
      <dsp:nvSpPr>
        <dsp:cNvPr id="0" name=""/>
        <dsp:cNvSpPr/>
      </dsp:nvSpPr>
      <dsp:spPr>
        <a:xfrm>
          <a:off x="0" y="165603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getmDatabase()</a:t>
          </a:r>
          <a:endParaRPr lang="he-IL" sz="1100" kern="1200"/>
        </a:p>
      </dsp:txBody>
      <dsp:txXfrm>
        <a:off x="12879" y="1668917"/>
        <a:ext cx="5163186" cy="238077"/>
      </dsp:txXfrm>
    </dsp:sp>
    <dsp:sp modelId="{01CDD47D-EFA0-4154-A42A-3B7197EED00D}">
      <dsp:nvSpPr>
        <dsp:cNvPr id="0" name=""/>
        <dsp:cNvSpPr/>
      </dsp:nvSpPr>
      <dsp:spPr>
        <a:xfrm>
          <a:off x="0" y="195155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getMkeyfile()</a:t>
          </a:r>
          <a:endParaRPr lang="he-IL" sz="1100" kern="1200"/>
        </a:p>
      </dsp:txBody>
      <dsp:txXfrm>
        <a:off x="12879" y="1964432"/>
        <a:ext cx="5163186" cy="238077"/>
      </dsp:txXfrm>
    </dsp:sp>
    <dsp:sp modelId="{58481D44-5646-44DF-8E4B-FF3C9BE4F8B2}">
      <dsp:nvSpPr>
        <dsp:cNvPr id="0" name=""/>
        <dsp:cNvSpPr/>
      </dsp:nvSpPr>
      <dsp:spPr>
        <a:xfrm>
          <a:off x="0" y="224706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getMpassword()</a:t>
          </a:r>
          <a:endParaRPr lang="he-IL" sz="1100" kern="1200"/>
        </a:p>
      </dsp:txBody>
      <dsp:txXfrm>
        <a:off x="12879" y="2259947"/>
        <a:ext cx="5163186" cy="238077"/>
      </dsp:txXfrm>
    </dsp:sp>
    <dsp:sp modelId="{A4DCB703-09F1-4E35-A147-8F05EBDC2858}">
      <dsp:nvSpPr>
        <dsp:cNvPr id="0" name=""/>
        <dsp:cNvSpPr/>
      </dsp:nvSpPr>
      <dsp:spPr>
        <a:xfrm>
          <a:off x="0" y="254258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getMsid()</a:t>
          </a:r>
          <a:endParaRPr lang="he-IL" sz="1100" kern="1200"/>
        </a:p>
      </dsp:txBody>
      <dsp:txXfrm>
        <a:off x="12879" y="2555462"/>
        <a:ext cx="5163186" cy="238077"/>
      </dsp:txXfrm>
    </dsp:sp>
    <dsp:sp modelId="{86C5FD27-F9C4-4525-AAF6-66A4CDFD6F17}">
      <dsp:nvSpPr>
        <dsp:cNvPr id="0" name=""/>
        <dsp:cNvSpPr/>
      </dsp:nvSpPr>
      <dsp:spPr>
        <a:xfrm>
          <a:off x="0" y="283809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getPassword()</a:t>
          </a:r>
          <a:endParaRPr lang="he-IL" sz="1100" kern="1200"/>
        </a:p>
      </dsp:txBody>
      <dsp:txXfrm>
        <a:off x="12879" y="2850977"/>
        <a:ext cx="5163186" cy="238077"/>
      </dsp:txXfrm>
    </dsp:sp>
    <dsp:sp modelId="{4905F4B7-FD8B-4F8A-8FD6-50906FC26F0F}">
      <dsp:nvSpPr>
        <dsp:cNvPr id="0" name=""/>
        <dsp:cNvSpPr/>
      </dsp:nvSpPr>
      <dsp:spPr>
        <a:xfrm>
          <a:off x="0" y="313361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getPath()</a:t>
          </a:r>
          <a:endParaRPr lang="he-IL" sz="1100" kern="1200"/>
        </a:p>
      </dsp:txBody>
      <dsp:txXfrm>
        <a:off x="12879" y="3146492"/>
        <a:ext cx="5163186" cy="238077"/>
      </dsp:txXfrm>
    </dsp:sp>
    <dsp:sp modelId="{997DA846-A01A-4572-BBB4-00436AB60E5A}">
      <dsp:nvSpPr>
        <dsp:cNvPr id="0" name=""/>
        <dsp:cNvSpPr/>
      </dsp:nvSpPr>
      <dsp:spPr>
        <a:xfrm>
          <a:off x="0" y="342912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getSid()</a:t>
          </a:r>
          <a:endParaRPr lang="he-IL" sz="1100" kern="1200"/>
        </a:p>
      </dsp:txBody>
      <dsp:txXfrm>
        <a:off x="12879" y="3442007"/>
        <a:ext cx="5163186" cy="238077"/>
      </dsp:txXfrm>
    </dsp:sp>
    <dsp:sp modelId="{C2C38B97-5DDD-46FB-B955-9897EA145285}">
      <dsp:nvSpPr>
        <dsp:cNvPr id="0" name=""/>
        <dsp:cNvSpPr/>
      </dsp:nvSpPr>
      <dsp:spPr>
        <a:xfrm>
          <a:off x="0" y="372464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getUsername()</a:t>
          </a:r>
          <a:endParaRPr lang="he-IL" sz="1100" kern="1200"/>
        </a:p>
      </dsp:txBody>
      <dsp:txXfrm>
        <a:off x="12879" y="3737522"/>
        <a:ext cx="5163186" cy="238077"/>
      </dsp:txXfrm>
    </dsp:sp>
    <dsp:sp modelId="{78666E5B-0CF4-4F03-A481-9894BD998453}">
      <dsp:nvSpPr>
        <dsp:cNvPr id="0" name=""/>
        <dsp:cNvSpPr/>
      </dsp:nvSpPr>
      <dsp:spPr>
        <a:xfrm>
          <a:off x="0" y="402015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importConfiguration()</a:t>
          </a:r>
          <a:endParaRPr lang="he-IL" sz="1100" kern="1200"/>
        </a:p>
      </dsp:txBody>
      <dsp:txXfrm>
        <a:off x="12879" y="4033037"/>
        <a:ext cx="5163186" cy="238077"/>
      </dsp:txXfrm>
    </dsp:sp>
    <dsp:sp modelId="{61FC0FAB-0BB4-49B8-B70C-1E4BDFFD7289}">
      <dsp:nvSpPr>
        <dsp:cNvPr id="0" name=""/>
        <dsp:cNvSpPr/>
      </dsp:nvSpPr>
      <dsp:spPr>
        <a:xfrm>
          <a:off x="0" y="431567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setKeyfile(String)</a:t>
          </a:r>
          <a:endParaRPr lang="he-IL" sz="1100" kern="1200"/>
        </a:p>
      </dsp:txBody>
      <dsp:txXfrm>
        <a:off x="12879" y="4328552"/>
        <a:ext cx="5163186" cy="238077"/>
      </dsp:txXfrm>
    </dsp:sp>
    <dsp:sp modelId="{CC7719CC-A96A-44E3-A2CB-7609ED70F6C9}">
      <dsp:nvSpPr>
        <dsp:cNvPr id="0" name=""/>
        <dsp:cNvSpPr/>
      </dsp:nvSpPr>
      <dsp:spPr>
        <a:xfrm>
          <a:off x="0" y="461118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setMkeyfile(String)</a:t>
          </a:r>
          <a:endParaRPr lang="he-IL" sz="1100" kern="1200"/>
        </a:p>
      </dsp:txBody>
      <dsp:txXfrm>
        <a:off x="12879" y="4624067"/>
        <a:ext cx="5163186" cy="238077"/>
      </dsp:txXfrm>
    </dsp:sp>
    <dsp:sp modelId="{008B5C00-4145-40D5-AE6B-6B2A65CE6F7B}">
      <dsp:nvSpPr>
        <dsp:cNvPr id="0" name=""/>
        <dsp:cNvSpPr/>
      </dsp:nvSpPr>
      <dsp:spPr>
        <a:xfrm>
          <a:off x="0" y="490670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setMpassword(String)</a:t>
          </a:r>
          <a:endParaRPr lang="he-IL" sz="1100" kern="1200"/>
        </a:p>
      </dsp:txBody>
      <dsp:txXfrm>
        <a:off x="12879" y="4919582"/>
        <a:ext cx="5163186" cy="238077"/>
      </dsp:txXfrm>
    </dsp:sp>
    <dsp:sp modelId="{E733B634-49A6-4301-84BC-09390F8A754B}">
      <dsp:nvSpPr>
        <dsp:cNvPr id="0" name=""/>
        <dsp:cNvSpPr/>
      </dsp:nvSpPr>
      <dsp:spPr>
        <a:xfrm>
          <a:off x="0" y="520221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setMsid(String)</a:t>
          </a:r>
          <a:endParaRPr lang="he-IL" sz="1100" kern="1200"/>
        </a:p>
      </dsp:txBody>
      <dsp:txXfrm>
        <a:off x="12879" y="5215097"/>
        <a:ext cx="5163186" cy="238077"/>
      </dsp:txXfrm>
    </dsp:sp>
    <dsp:sp modelId="{B01C0758-5360-449A-B632-544F4CC2877B}">
      <dsp:nvSpPr>
        <dsp:cNvPr id="0" name=""/>
        <dsp:cNvSpPr/>
      </dsp:nvSpPr>
      <dsp:spPr>
        <a:xfrm>
          <a:off x="0" y="5497733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setPassword(String)</a:t>
          </a:r>
          <a:endParaRPr lang="he-IL" sz="1100" kern="1200"/>
        </a:p>
      </dsp:txBody>
      <dsp:txXfrm>
        <a:off x="12879" y="5510612"/>
        <a:ext cx="5163186" cy="238077"/>
      </dsp:txXfrm>
    </dsp:sp>
    <dsp:sp modelId="{46F57C01-6D35-4CFC-87E6-5805B39E9215}">
      <dsp:nvSpPr>
        <dsp:cNvPr id="0" name=""/>
        <dsp:cNvSpPr/>
      </dsp:nvSpPr>
      <dsp:spPr>
        <a:xfrm>
          <a:off x="0" y="5793248"/>
          <a:ext cx="5188944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setPath(String)</a:t>
          </a:r>
          <a:endParaRPr lang="he-IL" sz="1100" kern="1200"/>
        </a:p>
      </dsp:txBody>
      <dsp:txXfrm>
        <a:off x="12879" y="5806127"/>
        <a:ext cx="5163186" cy="2380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1DCED-4854-4ABB-A489-4ACF654B2A80}">
      <dsp:nvSpPr>
        <dsp:cNvPr id="0" name=""/>
        <dsp:cNvSpPr/>
      </dsp:nvSpPr>
      <dsp:spPr>
        <a:xfrm>
          <a:off x="0" y="7"/>
          <a:ext cx="5001659" cy="289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setSid(String)</a:t>
          </a:r>
          <a:endParaRPr lang="he-IL" sz="1400" kern="1200"/>
        </a:p>
      </dsp:txBody>
      <dsp:txXfrm>
        <a:off x="14121" y="14128"/>
        <a:ext cx="4973417" cy="261024"/>
      </dsp:txXfrm>
    </dsp:sp>
    <dsp:sp modelId="{70BCB9E3-613D-4640-8C60-FEB48C26D40C}">
      <dsp:nvSpPr>
        <dsp:cNvPr id="0" name=""/>
        <dsp:cNvSpPr/>
      </dsp:nvSpPr>
      <dsp:spPr>
        <a:xfrm>
          <a:off x="0" y="301550"/>
          <a:ext cx="5001659" cy="289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setUsername(String)</a:t>
          </a:r>
          <a:endParaRPr lang="he-IL" sz="1400" kern="1200" dirty="0"/>
        </a:p>
      </dsp:txBody>
      <dsp:txXfrm>
        <a:off x="14121" y="315671"/>
        <a:ext cx="4973417" cy="261024"/>
      </dsp:txXfrm>
    </dsp:sp>
    <dsp:sp modelId="{7101F5C7-6A65-450D-8855-5219AF962CEE}">
      <dsp:nvSpPr>
        <dsp:cNvPr id="0" name=""/>
        <dsp:cNvSpPr/>
      </dsp:nvSpPr>
      <dsp:spPr>
        <a:xfrm>
          <a:off x="0" y="603093"/>
          <a:ext cx="5001659" cy="289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signin(File, String, boolean, boolean, boolean)</a:t>
          </a:r>
          <a:endParaRPr lang="he-IL" sz="1400" kern="1200"/>
        </a:p>
      </dsp:txBody>
      <dsp:txXfrm>
        <a:off x="14121" y="617214"/>
        <a:ext cx="4973417" cy="26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704EC-3B77-4FE1-806D-BE3DDAE6F79C}">
      <dsp:nvSpPr>
        <dsp:cNvPr id="0" name=""/>
        <dsp:cNvSpPr/>
      </dsp:nvSpPr>
      <dsp:spPr>
        <a:xfrm>
          <a:off x="0" y="5465"/>
          <a:ext cx="278278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getFileChecksum(File)</a:t>
          </a:r>
          <a:endParaRPr lang="he-IL" sz="1500" kern="1200"/>
        </a:p>
      </dsp:txBody>
      <dsp:txXfrm>
        <a:off x="17563" y="23028"/>
        <a:ext cx="2747655" cy="324648"/>
      </dsp:txXfrm>
    </dsp:sp>
    <dsp:sp modelId="{22B31B39-0516-4A60-8E35-DB7C7E8F418D}">
      <dsp:nvSpPr>
        <dsp:cNvPr id="0" name=""/>
        <dsp:cNvSpPr/>
      </dsp:nvSpPr>
      <dsp:spPr>
        <a:xfrm>
          <a:off x="0" y="416327"/>
          <a:ext cx="278278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comparefiles</a:t>
          </a:r>
          <a:r>
            <a:rPr lang="en-US" sz="1500" kern="1200" dirty="0" smtClean="0"/>
            <a:t>(File, String)</a:t>
          </a:r>
          <a:endParaRPr lang="he-IL" sz="1500" kern="1200" dirty="0"/>
        </a:p>
      </dsp:txBody>
      <dsp:txXfrm>
        <a:off x="17563" y="433890"/>
        <a:ext cx="2747655" cy="324648"/>
      </dsp:txXfrm>
    </dsp:sp>
    <dsp:sp modelId="{9C221E0D-9946-488E-B0D2-30896519F6CC}">
      <dsp:nvSpPr>
        <dsp:cNvPr id="0" name=""/>
        <dsp:cNvSpPr/>
      </dsp:nvSpPr>
      <dsp:spPr>
        <a:xfrm>
          <a:off x="0" y="819302"/>
          <a:ext cx="278278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comparepasswords(String</a:t>
          </a:r>
          <a:r>
            <a:rPr lang="en-US" sz="1100" kern="1200" dirty="0" smtClean="0"/>
            <a:t>, String)</a:t>
          </a:r>
          <a:endParaRPr lang="he-IL" sz="1100" kern="1200" dirty="0"/>
        </a:p>
      </dsp:txBody>
      <dsp:txXfrm>
        <a:off x="17563" y="836865"/>
        <a:ext cx="2747655" cy="324648"/>
      </dsp:txXfrm>
    </dsp:sp>
    <dsp:sp modelId="{0DFD8A62-43D0-44B0-9C99-7EBE5F22B8C3}">
      <dsp:nvSpPr>
        <dsp:cNvPr id="0" name=""/>
        <dsp:cNvSpPr/>
      </dsp:nvSpPr>
      <dsp:spPr>
        <a:xfrm>
          <a:off x="0" y="1235629"/>
          <a:ext cx="278278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comparesids</a:t>
          </a:r>
          <a:r>
            <a:rPr lang="en-US" sz="1500" kern="1200" dirty="0" smtClean="0"/>
            <a:t>(String)</a:t>
          </a:r>
          <a:endParaRPr lang="he-IL" sz="1500" kern="1200" dirty="0"/>
        </a:p>
      </dsp:txBody>
      <dsp:txXfrm>
        <a:off x="17563" y="1253192"/>
        <a:ext cx="2747655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AEB61-16DA-4F68-8116-8F25B0A81106}">
      <dsp:nvSpPr>
        <dsp:cNvPr id="0" name=""/>
        <dsp:cNvSpPr/>
      </dsp:nvSpPr>
      <dsp:spPr>
        <a:xfrm>
          <a:off x="0" y="569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/>
            <a:t>Bank()</a:t>
          </a:r>
          <a:endParaRPr lang="he-IL" sz="1400" kern="1200"/>
        </a:p>
      </dsp:txBody>
      <dsp:txXfrm>
        <a:off x="16449" y="22147"/>
        <a:ext cx="2749883" cy="304062"/>
      </dsp:txXfrm>
    </dsp:sp>
    <dsp:sp modelId="{52569E88-667E-47CE-B277-6F7FF7C75DCE}">
      <dsp:nvSpPr>
        <dsp:cNvPr id="0" name=""/>
        <dsp:cNvSpPr/>
      </dsp:nvSpPr>
      <dsp:spPr>
        <a:xfrm>
          <a:off x="0" y="37721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smtClean="0"/>
            <a:t>addkey(Key)</a:t>
          </a:r>
          <a:endParaRPr lang="he-IL" sz="1200" kern="1200"/>
        </a:p>
      </dsp:txBody>
      <dsp:txXfrm>
        <a:off x="16449" y="393667"/>
        <a:ext cx="2749883" cy="304062"/>
      </dsp:txXfrm>
    </dsp:sp>
    <dsp:sp modelId="{B7A22E8C-AAC1-48F6-A83B-5EDC3506991D}">
      <dsp:nvSpPr>
        <dsp:cNvPr id="0" name=""/>
        <dsp:cNvSpPr/>
      </dsp:nvSpPr>
      <dsp:spPr>
        <a:xfrm>
          <a:off x="0" y="74873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smtClean="0"/>
            <a:t>getBank()</a:t>
          </a:r>
          <a:endParaRPr lang="he-IL" sz="1200" kern="1200"/>
        </a:p>
      </dsp:txBody>
      <dsp:txXfrm>
        <a:off x="16449" y="765187"/>
        <a:ext cx="2749883" cy="304062"/>
      </dsp:txXfrm>
    </dsp:sp>
    <dsp:sp modelId="{C0B89F39-5FE8-4FC8-849B-81F8D050F1A1}">
      <dsp:nvSpPr>
        <dsp:cNvPr id="0" name=""/>
        <dsp:cNvSpPr/>
      </dsp:nvSpPr>
      <dsp:spPr>
        <a:xfrm>
          <a:off x="0" y="112025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smtClean="0"/>
            <a:t>isexist(Key)</a:t>
          </a:r>
          <a:endParaRPr lang="he-IL" sz="1200" kern="1200"/>
        </a:p>
      </dsp:txBody>
      <dsp:txXfrm>
        <a:off x="16449" y="1136707"/>
        <a:ext cx="2749883" cy="304062"/>
      </dsp:txXfrm>
    </dsp:sp>
    <dsp:sp modelId="{F758ED36-56D9-478A-88A3-3A55392B7004}">
      <dsp:nvSpPr>
        <dsp:cNvPr id="0" name=""/>
        <dsp:cNvSpPr/>
      </dsp:nvSpPr>
      <dsp:spPr>
        <a:xfrm>
          <a:off x="0" y="149177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smtClean="0"/>
            <a:t>removekey(Key)</a:t>
          </a:r>
          <a:endParaRPr lang="he-IL" sz="1200" kern="1200"/>
        </a:p>
      </dsp:txBody>
      <dsp:txXfrm>
        <a:off x="16449" y="1508227"/>
        <a:ext cx="2749883" cy="304062"/>
      </dsp:txXfrm>
    </dsp:sp>
    <dsp:sp modelId="{368A80DE-33A4-4BC5-80AF-F462F4388276}">
      <dsp:nvSpPr>
        <dsp:cNvPr id="0" name=""/>
        <dsp:cNvSpPr/>
      </dsp:nvSpPr>
      <dsp:spPr>
        <a:xfrm>
          <a:off x="0" y="1863298"/>
          <a:ext cx="2782781" cy="33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smtClean="0"/>
            <a:t>search(Bank)</a:t>
          </a:r>
          <a:endParaRPr lang="he-IL" sz="1200" kern="1200"/>
        </a:p>
      </dsp:txBody>
      <dsp:txXfrm>
        <a:off x="16449" y="1879747"/>
        <a:ext cx="2749883" cy="30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13F0-E0CB-4AB1-A05B-3F76A3446AA3}">
      <dsp:nvSpPr>
        <dsp:cNvPr id="0" name=""/>
        <dsp:cNvSpPr/>
      </dsp:nvSpPr>
      <dsp:spPr>
        <a:xfrm>
          <a:off x="0" y="7656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Database(</a:t>
          </a:r>
          <a:r>
            <a:rPr lang="en-US" sz="1400" kern="1200" dirty="0" err="1" smtClean="0"/>
            <a:t>MasterPassword</a:t>
          </a:r>
          <a:r>
            <a:rPr lang="en-US" sz="1400" kern="1200" dirty="0" smtClean="0"/>
            <a:t>)</a:t>
          </a:r>
          <a:endParaRPr lang="he-IL" sz="1400" kern="1200" dirty="0"/>
        </a:p>
      </dsp:txBody>
      <dsp:txXfrm>
        <a:off x="16392" y="92953"/>
        <a:ext cx="2790664" cy="303006"/>
      </dsp:txXfrm>
    </dsp:sp>
    <dsp:sp modelId="{5C0BC1B5-1137-46AC-A93F-45004507C3D1}">
      <dsp:nvSpPr>
        <dsp:cNvPr id="0" name=""/>
        <dsp:cNvSpPr/>
      </dsp:nvSpPr>
      <dsp:spPr>
        <a:xfrm>
          <a:off x="0" y="45267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close(Bank)</a:t>
          </a:r>
          <a:endParaRPr lang="he-IL" sz="1400" kern="1200"/>
        </a:p>
      </dsp:txBody>
      <dsp:txXfrm>
        <a:off x="16392" y="469063"/>
        <a:ext cx="2790664" cy="303006"/>
      </dsp:txXfrm>
    </dsp:sp>
    <dsp:sp modelId="{D01F8597-74F6-4087-9159-CBE06EF2228C}">
      <dsp:nvSpPr>
        <dsp:cNvPr id="0" name=""/>
        <dsp:cNvSpPr/>
      </dsp:nvSpPr>
      <dsp:spPr>
        <a:xfrm>
          <a:off x="0" y="82878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connect()</a:t>
          </a:r>
          <a:endParaRPr lang="he-IL" sz="1400" kern="1200"/>
        </a:p>
      </dsp:txBody>
      <dsp:txXfrm>
        <a:off x="16392" y="845173"/>
        <a:ext cx="2790664" cy="303006"/>
      </dsp:txXfrm>
    </dsp:sp>
    <dsp:sp modelId="{E03C366A-F331-4F9C-A4A4-F5B2DB351D17}">
      <dsp:nvSpPr>
        <dsp:cNvPr id="0" name=""/>
        <dsp:cNvSpPr/>
      </dsp:nvSpPr>
      <dsp:spPr>
        <a:xfrm>
          <a:off x="0" y="120489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create()</a:t>
          </a:r>
          <a:endParaRPr lang="he-IL" sz="1400" kern="1200"/>
        </a:p>
      </dsp:txBody>
      <dsp:txXfrm>
        <a:off x="16392" y="1221283"/>
        <a:ext cx="2790664" cy="303006"/>
      </dsp:txXfrm>
    </dsp:sp>
    <dsp:sp modelId="{2701E47E-2EAC-44E5-94A6-5A40FABE3289}">
      <dsp:nvSpPr>
        <dsp:cNvPr id="0" name=""/>
        <dsp:cNvSpPr/>
      </dsp:nvSpPr>
      <dsp:spPr>
        <a:xfrm>
          <a:off x="0" y="158100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createtables()</a:t>
          </a:r>
          <a:endParaRPr lang="he-IL" sz="1400" kern="1200"/>
        </a:p>
      </dsp:txBody>
      <dsp:txXfrm>
        <a:off x="16392" y="1597393"/>
        <a:ext cx="2790664" cy="303006"/>
      </dsp:txXfrm>
    </dsp:sp>
    <dsp:sp modelId="{A726BB6F-6AA2-43FD-871D-2BBB872247A6}">
      <dsp:nvSpPr>
        <dsp:cNvPr id="0" name=""/>
        <dsp:cNvSpPr/>
      </dsp:nvSpPr>
      <dsp:spPr>
        <a:xfrm>
          <a:off x="0" y="195711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pull(Bank)</a:t>
          </a:r>
          <a:endParaRPr lang="he-IL" sz="1400" kern="1200"/>
        </a:p>
      </dsp:txBody>
      <dsp:txXfrm>
        <a:off x="16392" y="1973503"/>
        <a:ext cx="2790664" cy="303006"/>
      </dsp:txXfrm>
    </dsp:sp>
    <dsp:sp modelId="{92B81D2E-CD6B-405B-B140-4B6A684FA809}">
      <dsp:nvSpPr>
        <dsp:cNvPr id="0" name=""/>
        <dsp:cNvSpPr/>
      </dsp:nvSpPr>
      <dsp:spPr>
        <a:xfrm>
          <a:off x="0" y="2333221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push(Bank)</a:t>
          </a:r>
          <a:endParaRPr lang="he-IL" sz="1400" kern="1200"/>
        </a:p>
      </dsp:txBody>
      <dsp:txXfrm>
        <a:off x="16392" y="2349613"/>
        <a:ext cx="2790664" cy="303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A413D-E453-4C7A-9B84-3F836CF100DF}">
      <dsp:nvSpPr>
        <dsp:cNvPr id="0" name=""/>
        <dsp:cNvSpPr/>
      </dsp:nvSpPr>
      <dsp:spPr>
        <a:xfrm>
          <a:off x="0" y="1478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setKey()</a:t>
          </a:r>
          <a:endParaRPr lang="he-IL" sz="1400" kern="1200"/>
        </a:p>
      </dsp:txBody>
      <dsp:txXfrm>
        <a:off x="16392" y="31174"/>
        <a:ext cx="2790664" cy="303006"/>
      </dsp:txXfrm>
    </dsp:sp>
    <dsp:sp modelId="{17964F31-F841-4B4F-830A-48867D751AED}">
      <dsp:nvSpPr>
        <dsp:cNvPr id="0" name=""/>
        <dsp:cNvSpPr/>
      </dsp:nvSpPr>
      <dsp:spPr>
        <a:xfrm>
          <a:off x="0" y="39089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Encryption()</a:t>
          </a:r>
          <a:endParaRPr lang="he-IL" sz="1400" kern="1200"/>
        </a:p>
      </dsp:txBody>
      <dsp:txXfrm>
        <a:off x="16392" y="407284"/>
        <a:ext cx="2790664" cy="303006"/>
      </dsp:txXfrm>
    </dsp:sp>
    <dsp:sp modelId="{494527D0-A6BA-4DF1-97CC-F23C7D10DF82}">
      <dsp:nvSpPr>
        <dsp:cNvPr id="0" name=""/>
        <dsp:cNvSpPr/>
      </dsp:nvSpPr>
      <dsp:spPr>
        <a:xfrm>
          <a:off x="0" y="76700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createPrivateKey()</a:t>
          </a:r>
          <a:endParaRPr lang="he-IL" sz="1400" kern="1200"/>
        </a:p>
      </dsp:txBody>
      <dsp:txXfrm>
        <a:off x="16392" y="783394"/>
        <a:ext cx="2790664" cy="303006"/>
      </dsp:txXfrm>
    </dsp:sp>
    <dsp:sp modelId="{2D8A920E-9475-4642-92EC-4BA7463395DB}">
      <dsp:nvSpPr>
        <dsp:cNvPr id="0" name=""/>
        <dsp:cNvSpPr/>
      </dsp:nvSpPr>
      <dsp:spPr>
        <a:xfrm>
          <a:off x="0" y="114311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decrypt(String)</a:t>
          </a:r>
          <a:endParaRPr lang="he-IL" sz="1400" kern="1200"/>
        </a:p>
      </dsp:txBody>
      <dsp:txXfrm>
        <a:off x="16392" y="1159504"/>
        <a:ext cx="2790664" cy="303006"/>
      </dsp:txXfrm>
    </dsp:sp>
    <dsp:sp modelId="{1DD44ABD-F971-42A3-96DF-E3C8F7732F75}">
      <dsp:nvSpPr>
        <dsp:cNvPr id="0" name=""/>
        <dsp:cNvSpPr/>
      </dsp:nvSpPr>
      <dsp:spPr>
        <a:xfrm>
          <a:off x="0" y="151922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encrypt(String)</a:t>
          </a:r>
          <a:endParaRPr lang="he-IL" sz="1400" kern="1200"/>
        </a:p>
      </dsp:txBody>
      <dsp:txXfrm>
        <a:off x="16392" y="1535614"/>
        <a:ext cx="2790664" cy="303006"/>
      </dsp:txXfrm>
    </dsp:sp>
    <dsp:sp modelId="{4F0D7082-5590-4C8C-9DC7-CD46BBADD3B5}">
      <dsp:nvSpPr>
        <dsp:cNvPr id="0" name=""/>
        <dsp:cNvSpPr/>
      </dsp:nvSpPr>
      <dsp:spPr>
        <a:xfrm>
          <a:off x="0" y="189533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getMyKey()</a:t>
          </a:r>
          <a:endParaRPr lang="he-IL" sz="1400" kern="1200"/>
        </a:p>
      </dsp:txBody>
      <dsp:txXfrm>
        <a:off x="16392" y="1911724"/>
        <a:ext cx="2790664" cy="303006"/>
      </dsp:txXfrm>
    </dsp:sp>
    <dsp:sp modelId="{AA05E744-6047-4079-8144-33E2C9BD4981}">
      <dsp:nvSpPr>
        <dsp:cNvPr id="0" name=""/>
        <dsp:cNvSpPr/>
      </dsp:nvSpPr>
      <dsp:spPr>
        <a:xfrm>
          <a:off x="0" y="2271442"/>
          <a:ext cx="282344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setMyKey(String)</a:t>
          </a:r>
          <a:endParaRPr lang="he-IL" sz="1400" kern="1200"/>
        </a:p>
      </dsp:txBody>
      <dsp:txXfrm>
        <a:off x="16392" y="2287834"/>
        <a:ext cx="2790664" cy="303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A3F59-CAEC-4587-9572-6685AE311208}">
      <dsp:nvSpPr>
        <dsp:cNvPr id="0" name=""/>
        <dsp:cNvSpPr/>
      </dsp:nvSpPr>
      <dsp:spPr>
        <a:xfrm>
          <a:off x="0" y="1"/>
          <a:ext cx="2675333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Generator()</a:t>
          </a:r>
          <a:endParaRPr lang="he-IL" sz="1400" kern="1200"/>
        </a:p>
      </dsp:txBody>
      <dsp:txXfrm>
        <a:off x="23131" y="23132"/>
        <a:ext cx="2629071" cy="427587"/>
      </dsp:txXfrm>
    </dsp:sp>
    <dsp:sp modelId="{FC07CA3D-E66E-4402-85F1-AECC48723B7E}">
      <dsp:nvSpPr>
        <dsp:cNvPr id="0" name=""/>
        <dsp:cNvSpPr/>
      </dsp:nvSpPr>
      <dsp:spPr>
        <a:xfrm>
          <a:off x="0" y="524765"/>
          <a:ext cx="2675333" cy="47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generate(</a:t>
          </a:r>
          <a:r>
            <a:rPr lang="en-US" sz="1200" kern="1200" dirty="0" err="1" smtClean="0"/>
            <a:t>int</a:t>
          </a:r>
          <a:r>
            <a:rPr lang="en-US" sz="1200" kern="1200" dirty="0" smtClean="0"/>
            <a:t>, boolean, boolean, boolean, boolean)</a:t>
          </a:r>
          <a:endParaRPr lang="he-IL" sz="1200" kern="1200" dirty="0"/>
        </a:p>
      </dsp:txBody>
      <dsp:txXfrm>
        <a:off x="23131" y="547896"/>
        <a:ext cx="2629071" cy="42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F9821-BB4D-4070-8E46-5CA034AED4FB}">
      <dsp:nvSpPr>
        <dsp:cNvPr id="0" name=""/>
        <dsp:cNvSpPr/>
      </dsp:nvSpPr>
      <dsp:spPr>
        <a:xfrm>
          <a:off x="0" y="20133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Key(String, String, String, String, String)</a:t>
          </a:r>
          <a:endParaRPr lang="he-IL" sz="1400" kern="1200" dirty="0"/>
        </a:p>
      </dsp:txBody>
      <dsp:txXfrm>
        <a:off x="13377" y="33510"/>
        <a:ext cx="4578295" cy="247270"/>
      </dsp:txXfrm>
    </dsp:sp>
    <dsp:sp modelId="{59B55450-2EDE-41AF-8B30-32D114A88554}">
      <dsp:nvSpPr>
        <dsp:cNvPr id="0" name=""/>
        <dsp:cNvSpPr/>
      </dsp:nvSpPr>
      <dsp:spPr>
        <a:xfrm>
          <a:off x="0" y="289080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copypassword()</a:t>
          </a:r>
          <a:endParaRPr lang="he-IL" sz="1400" kern="1200"/>
        </a:p>
      </dsp:txBody>
      <dsp:txXfrm>
        <a:off x="13377" y="302457"/>
        <a:ext cx="4578295" cy="247270"/>
      </dsp:txXfrm>
    </dsp:sp>
    <dsp:sp modelId="{395D794C-8423-47AA-ADB1-BB4FFDE24A2A}">
      <dsp:nvSpPr>
        <dsp:cNvPr id="0" name=""/>
        <dsp:cNvSpPr/>
      </dsp:nvSpPr>
      <dsp:spPr>
        <a:xfrm>
          <a:off x="0" y="574734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copyusername()</a:t>
          </a:r>
          <a:endParaRPr lang="he-IL" sz="1400" kern="1200"/>
        </a:p>
      </dsp:txBody>
      <dsp:txXfrm>
        <a:off x="13377" y="588111"/>
        <a:ext cx="4578295" cy="247270"/>
      </dsp:txXfrm>
    </dsp:sp>
    <dsp:sp modelId="{8B17D765-F3DE-452B-ADB7-298D86E7AAE4}">
      <dsp:nvSpPr>
        <dsp:cNvPr id="0" name=""/>
        <dsp:cNvSpPr/>
      </dsp:nvSpPr>
      <dsp:spPr>
        <a:xfrm>
          <a:off x="0" y="860388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deletehistorykey(Date)</a:t>
          </a:r>
          <a:endParaRPr lang="he-IL" sz="1400" kern="1200"/>
        </a:p>
      </dsp:txBody>
      <dsp:txXfrm>
        <a:off x="13377" y="873765"/>
        <a:ext cx="4578295" cy="247270"/>
      </dsp:txXfrm>
    </dsp:sp>
    <dsp:sp modelId="{FBCAA9E9-5C45-4D72-96E1-9F20FAC65C87}">
      <dsp:nvSpPr>
        <dsp:cNvPr id="0" name=""/>
        <dsp:cNvSpPr/>
      </dsp:nvSpPr>
      <dsp:spPr>
        <a:xfrm>
          <a:off x="0" y="1146042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generatePassword(</a:t>
          </a:r>
          <a:r>
            <a:rPr lang="en-US" sz="1400" kern="1200" dirty="0" err="1" smtClean="0"/>
            <a:t>int</a:t>
          </a:r>
          <a:r>
            <a:rPr lang="en-US" sz="1400" kern="1200" dirty="0" smtClean="0"/>
            <a:t>, boolean, boolean, boolean, boolean)</a:t>
          </a:r>
          <a:endParaRPr lang="he-IL" sz="1400" kern="1200" dirty="0"/>
        </a:p>
      </dsp:txBody>
      <dsp:txXfrm>
        <a:off x="13377" y="1159419"/>
        <a:ext cx="4578295" cy="247270"/>
      </dsp:txXfrm>
    </dsp:sp>
    <dsp:sp modelId="{96B58E2C-E331-4980-8D0C-BFBB3CD895B8}">
      <dsp:nvSpPr>
        <dsp:cNvPr id="0" name=""/>
        <dsp:cNvSpPr/>
      </dsp:nvSpPr>
      <dsp:spPr>
        <a:xfrm>
          <a:off x="0" y="1431697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gethistory()</a:t>
          </a:r>
          <a:endParaRPr lang="he-IL" sz="1400" kern="1200"/>
        </a:p>
      </dsp:txBody>
      <dsp:txXfrm>
        <a:off x="13377" y="1445074"/>
        <a:ext cx="4578295" cy="247270"/>
      </dsp:txXfrm>
    </dsp:sp>
    <dsp:sp modelId="{4C6EFDA1-618F-4070-ADB5-AC9F7061137F}">
      <dsp:nvSpPr>
        <dsp:cNvPr id="0" name=""/>
        <dsp:cNvSpPr/>
      </dsp:nvSpPr>
      <dsp:spPr>
        <a:xfrm>
          <a:off x="0" y="1717351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gethistorydates()</a:t>
          </a:r>
          <a:endParaRPr lang="he-IL" sz="1400" kern="1200"/>
        </a:p>
      </dsp:txBody>
      <dsp:txXfrm>
        <a:off x="13377" y="1730728"/>
        <a:ext cx="4578295" cy="247270"/>
      </dsp:txXfrm>
    </dsp:sp>
    <dsp:sp modelId="{10A9C73E-734B-408B-A60B-5CFB7D2D3B8C}">
      <dsp:nvSpPr>
        <dsp:cNvPr id="0" name=""/>
        <dsp:cNvSpPr/>
      </dsp:nvSpPr>
      <dsp:spPr>
        <a:xfrm>
          <a:off x="0" y="2003005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getmAutocleartime()</a:t>
          </a:r>
          <a:endParaRPr lang="he-IL" sz="1400" kern="1200"/>
        </a:p>
      </dsp:txBody>
      <dsp:txXfrm>
        <a:off x="13377" y="2016382"/>
        <a:ext cx="4578295" cy="247270"/>
      </dsp:txXfrm>
    </dsp:sp>
    <dsp:sp modelId="{D1C18A15-5DF3-4218-899F-3F3D1D72B6C6}">
      <dsp:nvSpPr>
        <dsp:cNvPr id="0" name=""/>
        <dsp:cNvSpPr/>
      </dsp:nvSpPr>
      <dsp:spPr>
        <a:xfrm>
          <a:off x="0" y="2288659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getmExpired()</a:t>
          </a:r>
          <a:endParaRPr lang="he-IL" sz="1400" kern="1200"/>
        </a:p>
      </dsp:txBody>
      <dsp:txXfrm>
        <a:off x="13377" y="2302036"/>
        <a:ext cx="4578295" cy="247270"/>
      </dsp:txXfrm>
    </dsp:sp>
    <dsp:sp modelId="{618E8FCF-8653-4F6C-8A20-293EAB8215A2}">
      <dsp:nvSpPr>
        <dsp:cNvPr id="0" name=""/>
        <dsp:cNvSpPr/>
      </dsp:nvSpPr>
      <dsp:spPr>
        <a:xfrm>
          <a:off x="0" y="2574313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getmGroup()</a:t>
          </a:r>
          <a:endParaRPr lang="he-IL" sz="1400" kern="1200"/>
        </a:p>
      </dsp:txBody>
      <dsp:txXfrm>
        <a:off x="13377" y="2587690"/>
        <a:ext cx="4578295" cy="247270"/>
      </dsp:txXfrm>
    </dsp:sp>
    <dsp:sp modelId="{673D6BED-BD65-4582-B054-D2653339FCB2}">
      <dsp:nvSpPr>
        <dsp:cNvPr id="0" name=""/>
        <dsp:cNvSpPr/>
      </dsp:nvSpPr>
      <dsp:spPr>
        <a:xfrm>
          <a:off x="0" y="2859968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getmHistory()</a:t>
          </a:r>
          <a:endParaRPr lang="he-IL" sz="1400" kern="1200"/>
        </a:p>
      </dsp:txBody>
      <dsp:txXfrm>
        <a:off x="13377" y="2873345"/>
        <a:ext cx="4578295" cy="247270"/>
      </dsp:txXfrm>
    </dsp:sp>
    <dsp:sp modelId="{083877DF-D586-4C74-AC9F-A4B5CD5F6501}">
      <dsp:nvSpPr>
        <dsp:cNvPr id="0" name=""/>
        <dsp:cNvSpPr/>
      </dsp:nvSpPr>
      <dsp:spPr>
        <a:xfrm>
          <a:off x="0" y="3145622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getmId()</a:t>
          </a:r>
          <a:endParaRPr lang="he-IL" sz="1400" kern="1200"/>
        </a:p>
      </dsp:txBody>
      <dsp:txXfrm>
        <a:off x="13377" y="3158999"/>
        <a:ext cx="4578295" cy="247270"/>
      </dsp:txXfrm>
    </dsp:sp>
    <dsp:sp modelId="{530A3D92-1E40-4C8A-A57B-BC2F8DC1149A}">
      <dsp:nvSpPr>
        <dsp:cNvPr id="0" name=""/>
        <dsp:cNvSpPr/>
      </dsp:nvSpPr>
      <dsp:spPr>
        <a:xfrm>
          <a:off x="0" y="3431276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getmPassword()</a:t>
          </a:r>
          <a:endParaRPr lang="he-IL" sz="1400" kern="1200"/>
        </a:p>
      </dsp:txBody>
      <dsp:txXfrm>
        <a:off x="13377" y="3444653"/>
        <a:ext cx="4578295" cy="247270"/>
      </dsp:txXfrm>
    </dsp:sp>
    <dsp:sp modelId="{F66F777D-7280-454A-AC29-733BCC82EC45}">
      <dsp:nvSpPr>
        <dsp:cNvPr id="0" name=""/>
        <dsp:cNvSpPr/>
      </dsp:nvSpPr>
      <dsp:spPr>
        <a:xfrm>
          <a:off x="0" y="3716930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getmQuality()</a:t>
          </a:r>
          <a:endParaRPr lang="he-IL" sz="1400" kern="1200"/>
        </a:p>
      </dsp:txBody>
      <dsp:txXfrm>
        <a:off x="13377" y="3730307"/>
        <a:ext cx="4578295" cy="247270"/>
      </dsp:txXfrm>
    </dsp:sp>
    <dsp:sp modelId="{D2A217D2-619E-4DED-B682-6EFDD64565D6}">
      <dsp:nvSpPr>
        <dsp:cNvPr id="0" name=""/>
        <dsp:cNvSpPr/>
      </dsp:nvSpPr>
      <dsp:spPr>
        <a:xfrm>
          <a:off x="0" y="4002584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getmTitle()</a:t>
          </a:r>
          <a:endParaRPr lang="he-IL" sz="1400" kern="1200"/>
        </a:p>
      </dsp:txBody>
      <dsp:txXfrm>
        <a:off x="13377" y="4015961"/>
        <a:ext cx="4578295" cy="247270"/>
      </dsp:txXfrm>
    </dsp:sp>
    <dsp:sp modelId="{E9550AEC-D29F-49C4-A5C2-0DCA158C6182}">
      <dsp:nvSpPr>
        <dsp:cNvPr id="0" name=""/>
        <dsp:cNvSpPr/>
      </dsp:nvSpPr>
      <dsp:spPr>
        <a:xfrm>
          <a:off x="0" y="4288239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getmUrl()</a:t>
          </a:r>
          <a:endParaRPr lang="he-IL" sz="1400" kern="1200"/>
        </a:p>
      </dsp:txBody>
      <dsp:txXfrm>
        <a:off x="13377" y="4301616"/>
        <a:ext cx="4578295" cy="247270"/>
      </dsp:txXfrm>
    </dsp:sp>
    <dsp:sp modelId="{2C161DEF-D916-4AAC-A457-2852328101BE}">
      <dsp:nvSpPr>
        <dsp:cNvPr id="0" name=""/>
        <dsp:cNvSpPr/>
      </dsp:nvSpPr>
      <dsp:spPr>
        <a:xfrm>
          <a:off x="0" y="4573893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getmUsername()</a:t>
          </a:r>
          <a:endParaRPr lang="he-IL" sz="1400" kern="1200"/>
        </a:p>
      </dsp:txBody>
      <dsp:txXfrm>
        <a:off x="13377" y="4587270"/>
        <a:ext cx="4578295" cy="247270"/>
      </dsp:txXfrm>
    </dsp:sp>
    <dsp:sp modelId="{7C076DF3-8622-40F9-BC7F-A05BC36D391D}">
      <dsp:nvSpPr>
        <dsp:cNvPr id="0" name=""/>
        <dsp:cNvSpPr/>
      </dsp:nvSpPr>
      <dsp:spPr>
        <a:xfrm>
          <a:off x="0" y="4859547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printhistory()</a:t>
          </a:r>
          <a:endParaRPr lang="he-IL" sz="1400" kern="1200"/>
        </a:p>
      </dsp:txBody>
      <dsp:txXfrm>
        <a:off x="13377" y="4872924"/>
        <a:ext cx="4578295" cy="247270"/>
      </dsp:txXfrm>
    </dsp:sp>
    <dsp:sp modelId="{696C037F-E9F5-4B68-9B37-DE46F7A22AE2}">
      <dsp:nvSpPr>
        <dsp:cNvPr id="0" name=""/>
        <dsp:cNvSpPr/>
      </dsp:nvSpPr>
      <dsp:spPr>
        <a:xfrm>
          <a:off x="0" y="5145201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restore(Date)</a:t>
          </a:r>
          <a:endParaRPr lang="he-IL" sz="1400" kern="1200"/>
        </a:p>
      </dsp:txBody>
      <dsp:txXfrm>
        <a:off x="13377" y="5158578"/>
        <a:ext cx="4578295" cy="247270"/>
      </dsp:txXfrm>
    </dsp:sp>
    <dsp:sp modelId="{86A24B1A-ED34-4DAD-A5B2-4E6EC43524FE}">
      <dsp:nvSpPr>
        <dsp:cNvPr id="0" name=""/>
        <dsp:cNvSpPr/>
      </dsp:nvSpPr>
      <dsp:spPr>
        <a:xfrm>
          <a:off x="0" y="5430855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setmExpired(Date)</a:t>
          </a:r>
          <a:endParaRPr lang="he-IL" sz="1400" kern="1200"/>
        </a:p>
      </dsp:txBody>
      <dsp:txXfrm>
        <a:off x="13377" y="5444232"/>
        <a:ext cx="4578295" cy="247270"/>
      </dsp:txXfrm>
    </dsp:sp>
    <dsp:sp modelId="{6F08287D-A494-4EC1-9036-B9E770B855B8}">
      <dsp:nvSpPr>
        <dsp:cNvPr id="0" name=""/>
        <dsp:cNvSpPr/>
      </dsp:nvSpPr>
      <dsp:spPr>
        <a:xfrm>
          <a:off x="0" y="5716510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setmGroup(String)</a:t>
          </a:r>
          <a:endParaRPr lang="he-IL" sz="1400" kern="1200"/>
        </a:p>
      </dsp:txBody>
      <dsp:txXfrm>
        <a:off x="13377" y="5729887"/>
        <a:ext cx="4578295" cy="247270"/>
      </dsp:txXfrm>
    </dsp:sp>
    <dsp:sp modelId="{7D103FFC-5B14-4CA9-BCDD-7EF6A1EED0AF}">
      <dsp:nvSpPr>
        <dsp:cNvPr id="0" name=""/>
        <dsp:cNvSpPr/>
      </dsp:nvSpPr>
      <dsp:spPr>
        <a:xfrm>
          <a:off x="0" y="6002164"/>
          <a:ext cx="4605049" cy="274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setmHistory(Map&lt;Date, Key&gt;)</a:t>
          </a:r>
          <a:endParaRPr lang="he-IL" sz="1400" kern="1200"/>
        </a:p>
      </dsp:txBody>
      <dsp:txXfrm>
        <a:off x="13377" y="6015541"/>
        <a:ext cx="4578295" cy="247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D1202-774E-4BBB-A357-5ECB5D7EEDC4}">
      <dsp:nvSpPr>
        <dsp:cNvPr id="0" name=""/>
        <dsp:cNvSpPr/>
      </dsp:nvSpPr>
      <dsp:spPr>
        <a:xfrm>
          <a:off x="0" y="5334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setmId(String</a:t>
          </a:r>
          <a:r>
            <a:rPr lang="en-US" sz="1200" kern="1200" dirty="0" smtClean="0"/>
            <a:t>)</a:t>
          </a:r>
          <a:endParaRPr lang="he-IL" sz="1200" kern="1200" dirty="0"/>
        </a:p>
      </dsp:txBody>
      <dsp:txXfrm>
        <a:off x="16392" y="69734"/>
        <a:ext cx="4748540" cy="303006"/>
      </dsp:txXfrm>
    </dsp:sp>
    <dsp:sp modelId="{D0C75BBF-D537-499C-9073-429A21670F78}">
      <dsp:nvSpPr>
        <dsp:cNvPr id="0" name=""/>
        <dsp:cNvSpPr/>
      </dsp:nvSpPr>
      <dsp:spPr>
        <a:xfrm>
          <a:off x="0" y="42945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setmPassword(String)</a:t>
          </a:r>
          <a:endParaRPr lang="he-IL" sz="1400" kern="1200"/>
        </a:p>
      </dsp:txBody>
      <dsp:txXfrm>
        <a:off x="16392" y="445844"/>
        <a:ext cx="4748540" cy="303006"/>
      </dsp:txXfrm>
    </dsp:sp>
    <dsp:sp modelId="{6F091AEF-AA44-4ACB-AF08-1B2F137C1A0D}">
      <dsp:nvSpPr>
        <dsp:cNvPr id="0" name=""/>
        <dsp:cNvSpPr/>
      </dsp:nvSpPr>
      <dsp:spPr>
        <a:xfrm>
          <a:off x="0" y="80556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setmQuality(</a:t>
          </a:r>
          <a:r>
            <a:rPr lang="en-US" sz="1400" kern="1200" dirty="0" err="1" smtClean="0"/>
            <a:t>int</a:t>
          </a:r>
          <a:r>
            <a:rPr lang="en-US" sz="1400" kern="1200" dirty="0" smtClean="0"/>
            <a:t>)</a:t>
          </a:r>
          <a:endParaRPr lang="he-IL" sz="1400" kern="1200" dirty="0"/>
        </a:p>
      </dsp:txBody>
      <dsp:txXfrm>
        <a:off x="16392" y="821954"/>
        <a:ext cx="4748540" cy="303006"/>
      </dsp:txXfrm>
    </dsp:sp>
    <dsp:sp modelId="{A66073ED-0962-4439-B6C6-B48E27D64B57}">
      <dsp:nvSpPr>
        <dsp:cNvPr id="0" name=""/>
        <dsp:cNvSpPr/>
      </dsp:nvSpPr>
      <dsp:spPr>
        <a:xfrm>
          <a:off x="0" y="118167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setmTitle(String)</a:t>
          </a:r>
          <a:endParaRPr lang="he-IL" sz="1400" kern="1200"/>
        </a:p>
      </dsp:txBody>
      <dsp:txXfrm>
        <a:off x="16392" y="1198064"/>
        <a:ext cx="4748540" cy="303006"/>
      </dsp:txXfrm>
    </dsp:sp>
    <dsp:sp modelId="{8577D2D2-B13D-405C-9611-3EC5BC350517}">
      <dsp:nvSpPr>
        <dsp:cNvPr id="0" name=""/>
        <dsp:cNvSpPr/>
      </dsp:nvSpPr>
      <dsp:spPr>
        <a:xfrm>
          <a:off x="0" y="155778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setmUrl(String)</a:t>
          </a:r>
          <a:endParaRPr lang="he-IL" sz="1400" kern="1200"/>
        </a:p>
      </dsp:txBody>
      <dsp:txXfrm>
        <a:off x="16392" y="1574174"/>
        <a:ext cx="4748540" cy="303006"/>
      </dsp:txXfrm>
    </dsp:sp>
    <dsp:sp modelId="{FDB297B8-C671-4187-BA1E-0D1169A5C59B}">
      <dsp:nvSpPr>
        <dsp:cNvPr id="0" name=""/>
        <dsp:cNvSpPr/>
      </dsp:nvSpPr>
      <dsp:spPr>
        <a:xfrm>
          <a:off x="0" y="193389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setmUsername(String)</a:t>
          </a:r>
          <a:endParaRPr lang="he-IL" sz="1400" kern="1200"/>
        </a:p>
      </dsp:txBody>
      <dsp:txXfrm>
        <a:off x="16392" y="1950284"/>
        <a:ext cx="4748540" cy="303006"/>
      </dsp:txXfrm>
    </dsp:sp>
    <dsp:sp modelId="{FD02EECF-EEDC-408A-A88E-8B243DD8A468}">
      <dsp:nvSpPr>
        <dsp:cNvPr id="0" name=""/>
        <dsp:cNvSpPr/>
      </dsp:nvSpPr>
      <dsp:spPr>
        <a:xfrm>
          <a:off x="0" y="2310002"/>
          <a:ext cx="478132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viewhistorykey(Date)</a:t>
          </a:r>
          <a:endParaRPr lang="he-IL" sz="1400" kern="1200" dirty="0"/>
        </a:p>
      </dsp:txBody>
      <dsp:txXfrm>
        <a:off x="16392" y="2326394"/>
        <a:ext cx="4748540" cy="303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9969D-43DE-4FFE-AC72-35B1CE2A5A27}">
      <dsp:nvSpPr>
        <dsp:cNvPr id="0" name=""/>
        <dsp:cNvSpPr/>
      </dsp:nvSpPr>
      <dsp:spPr>
        <a:xfrm>
          <a:off x="0" y="8059"/>
          <a:ext cx="4880475" cy="35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clear()</a:t>
          </a:r>
          <a:endParaRPr lang="he-IL" sz="1400" kern="1200"/>
        </a:p>
      </dsp:txBody>
      <dsp:txXfrm>
        <a:off x="17363" y="25422"/>
        <a:ext cx="4845749" cy="320954"/>
      </dsp:txXfrm>
    </dsp:sp>
    <dsp:sp modelId="{37F13F75-E9C2-408C-853B-8C567A69B749}">
      <dsp:nvSpPr>
        <dsp:cNvPr id="0" name=""/>
        <dsp:cNvSpPr/>
      </dsp:nvSpPr>
      <dsp:spPr>
        <a:xfrm>
          <a:off x="0" y="418459"/>
          <a:ext cx="4880475" cy="35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copy(String)</a:t>
          </a:r>
          <a:endParaRPr lang="he-IL" sz="1400" kern="1200"/>
        </a:p>
      </dsp:txBody>
      <dsp:txXfrm>
        <a:off x="17363" y="435822"/>
        <a:ext cx="4845749" cy="320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61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3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6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45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5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3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7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87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87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0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EA7C-2050-4671-BD84-5249107FAC89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7002-C7C2-4F0E-8F02-CFA88376CD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46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253777"/>
            <a:ext cx="79792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3600" u="sng" dirty="0" smtClean="0"/>
              <a:t>מסמך ארכיטקטורה </a:t>
            </a:r>
            <a:endParaRPr lang="he-IL" sz="36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4459"/>
            <a:ext cx="63246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Keyper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Keep your keys safe</a:t>
            </a:r>
            <a:endParaRPr lang="he-IL" sz="1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18" y="1698172"/>
            <a:ext cx="4368982" cy="3331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5089" y="6313714"/>
            <a:ext cx="26693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נוי זוזל- ת.ז 311145270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92707" y="0"/>
            <a:ext cx="13184707" cy="6858000"/>
            <a:chOff x="-992707" y="0"/>
            <a:chExt cx="13184707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6254" t="19427" r="19095" b="9504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-992707" y="90310"/>
              <a:ext cx="5665075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 smtClean="0"/>
                <a:t>Connections Diagram</a:t>
              </a:r>
              <a:endParaRPr lang="he-IL" sz="32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39830" y="1580444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2204" y="3651126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36097" y="401624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3723" y="2297289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92861" y="401624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1519" y="401624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41475" y="3766542"/>
              <a:ext cx="242374" cy="2308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900" dirty="0" smtClean="0"/>
                <a:t>1</a:t>
              </a:r>
              <a:endParaRPr lang="he-IL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8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1436872" y="35656"/>
            <a:ext cx="13628872" cy="6835698"/>
            <a:chOff x="-1459174" y="57958"/>
            <a:chExt cx="13291317" cy="683569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02535" y="243472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15185" t="20930" r="7613" b="17967"/>
            <a:stretch/>
          </p:blipFill>
          <p:spPr>
            <a:xfrm>
              <a:off x="0" y="57958"/>
              <a:ext cx="11832143" cy="6835698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1904398" y="633604"/>
              <a:ext cx="212719" cy="13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05901" y="2082436"/>
              <a:ext cx="173222" cy="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958507" y="765074"/>
              <a:ext cx="197555" cy="3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704299" y="765074"/>
              <a:ext cx="242336" cy="3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013947" y="2082436"/>
              <a:ext cx="159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-1459174" y="6418637"/>
              <a:ext cx="566507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Inheritance Diagram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8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32592" y="286754"/>
            <a:ext cx="566507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Mvc Model </a:t>
            </a:r>
            <a:endParaRPr lang="he-IL" sz="3200" dirty="0"/>
          </a:p>
        </p:txBody>
      </p:sp>
      <p:sp>
        <p:nvSpPr>
          <p:cNvPr id="5" name="Rectangle 4"/>
          <p:cNvSpPr/>
          <p:nvPr/>
        </p:nvSpPr>
        <p:spPr>
          <a:xfrm>
            <a:off x="936704" y="4159405"/>
            <a:ext cx="2598234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57494" y="1144859"/>
            <a:ext cx="2657724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8233318" y="4187954"/>
            <a:ext cx="2598234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4657494" y="1144860"/>
            <a:ext cx="2657724" cy="449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936704" y="4159405"/>
            <a:ext cx="2598234" cy="44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8233318" y="4187954"/>
            <a:ext cx="2598234" cy="44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131850" y="4733022"/>
            <a:ext cx="2207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8422889" y="4773238"/>
            <a:ext cx="2219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Form Management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131849" y="5226206"/>
            <a:ext cx="2207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Xml file</a:t>
            </a:r>
            <a:endParaRPr lang="he-IL" dirty="0"/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2111416" y="1694984"/>
            <a:ext cx="2546083" cy="2380712"/>
          </a:xfrm>
          <a:prstGeom prst="bentConnector3">
            <a:avLst>
              <a:gd name="adj1" fmla="val 100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03092" y="1432632"/>
            <a:ext cx="196842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Update  Database</a:t>
            </a:r>
            <a:endParaRPr lang="he-IL" sz="1200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7231209" y="1858179"/>
            <a:ext cx="2395465" cy="2206985"/>
          </a:xfrm>
          <a:prstGeom prst="bentConnector3">
            <a:avLst>
              <a:gd name="adj1" fmla="val -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32497" y="1508199"/>
            <a:ext cx="235838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Display objects from Database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647263" y="1594623"/>
            <a:ext cx="226369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Generate Password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0978" y="1763939"/>
            <a:ext cx="16076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uthentication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7263" y="1944592"/>
            <a:ext cx="189570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File hash algorithm</a:t>
            </a:r>
            <a:endParaRPr lang="he-IL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579541" y="5244792"/>
            <a:ext cx="4536689" cy="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3427996" y="3137843"/>
            <a:ext cx="1848352" cy="1577082"/>
          </a:xfrm>
          <a:prstGeom prst="bentConnector3">
            <a:avLst>
              <a:gd name="adj1" fmla="val 100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26692" y="4606718"/>
            <a:ext cx="196842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Update  memory</a:t>
            </a:r>
            <a:endParaRPr lang="he-IL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22756" y="4992232"/>
            <a:ext cx="243945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Display Objects From memory</a:t>
            </a:r>
            <a:endParaRPr lang="he-IL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40215" y="2120813"/>
            <a:ext cx="27859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Transfer </a:t>
            </a:r>
            <a:r>
              <a:rPr lang="en-US" sz="1400" dirty="0"/>
              <a:t>d</a:t>
            </a:r>
            <a:r>
              <a:rPr lang="en-US" sz="1400" dirty="0" smtClean="0"/>
              <a:t>atabase </a:t>
            </a:r>
            <a:r>
              <a:rPr lang="en-US" sz="1400" dirty="0"/>
              <a:t>/</a:t>
            </a:r>
            <a:r>
              <a:rPr lang="en-US" sz="1400" dirty="0" smtClean="0"/>
              <a:t>memory</a:t>
            </a:r>
            <a:endParaRPr lang="he-IL" sz="1400" dirty="0"/>
          </a:p>
        </p:txBody>
      </p:sp>
      <p:cxnSp>
        <p:nvCxnSpPr>
          <p:cNvPr id="65" name="Elbow Connector 64"/>
          <p:cNvCxnSpPr/>
          <p:nvPr/>
        </p:nvCxnSpPr>
        <p:spPr>
          <a:xfrm rot="10800000">
            <a:off x="6129455" y="3002209"/>
            <a:ext cx="2103864" cy="1730814"/>
          </a:xfrm>
          <a:prstGeom prst="bentConnector3">
            <a:avLst>
              <a:gd name="adj1" fmla="val 10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33404" y="4484574"/>
            <a:ext cx="185762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User actions</a:t>
            </a:r>
            <a:endParaRPr lang="he-IL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647263" y="2316408"/>
            <a:ext cx="21152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Clipboard functions</a:t>
            </a:r>
            <a:endParaRPr lang="he-IL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637032" y="2501560"/>
            <a:ext cx="189570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Encryption/Decryption</a:t>
            </a:r>
            <a:endParaRPr lang="he-IL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422888" y="5133873"/>
            <a:ext cx="23946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User Swing Interface</a:t>
            </a:r>
            <a:endParaRPr lang="he-IL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615202" y="5716154"/>
            <a:ext cx="4489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93988" y="5491806"/>
            <a:ext cx="17702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Display log Massages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33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man with heart stock illustration. Illustration of diseas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60" y="1018982"/>
            <a:ext cx="2134642" cy="21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7771466" y="574332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720493" y="1639614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יצירת מפתח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345858" y="2946045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מחיקת מפתח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88658" y="4252476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7522312" y="5342710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סנכרון כספות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7084" y="809692"/>
            <a:ext cx="16869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יצירת כספת 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9019570" y="4482969"/>
            <a:ext cx="17289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שחזור מפתח 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5220208" y="5571577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העתקת מפתח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65438" y="5145855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2094707" y="5391619"/>
            <a:ext cx="25477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צפייה בכספת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24214" y="1248808"/>
            <a:ext cx="1662870" cy="68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66328" y="2123393"/>
            <a:ext cx="2454165" cy="13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2"/>
          </p:cNvCxnSpPr>
          <p:nvPr/>
        </p:nvCxnSpPr>
        <p:spPr>
          <a:xfrm>
            <a:off x="6251354" y="2806476"/>
            <a:ext cx="3094504" cy="58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72069" y="3034069"/>
            <a:ext cx="3016589" cy="147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>
            <a:off x="5467542" y="3034069"/>
            <a:ext cx="2331064" cy="237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1026" idx="2"/>
            <a:endCxn id="20" idx="0"/>
          </p:cNvCxnSpPr>
          <p:nvPr/>
        </p:nvCxnSpPr>
        <p:spPr>
          <a:xfrm>
            <a:off x="5114681" y="3153624"/>
            <a:ext cx="920079" cy="241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endCxn id="22" idx="0"/>
          </p:cNvCxnSpPr>
          <p:nvPr/>
        </p:nvCxnSpPr>
        <p:spPr>
          <a:xfrm flipH="1">
            <a:off x="3979990" y="3277147"/>
            <a:ext cx="755406" cy="186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65860" y="4145160"/>
            <a:ext cx="1629104" cy="8933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8967" y="4420890"/>
            <a:ext cx="16869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בכספת</a:t>
            </a:r>
            <a:endParaRPr lang="he-IL" dirty="0"/>
          </a:p>
        </p:txBody>
      </p:sp>
      <p:cxnSp>
        <p:nvCxnSpPr>
          <p:cNvPr id="1035" name="Straight Connector 1034"/>
          <p:cNvCxnSpPr/>
          <p:nvPr/>
        </p:nvCxnSpPr>
        <p:spPr>
          <a:xfrm flipH="1">
            <a:off x="2925438" y="2806476"/>
            <a:ext cx="1554132" cy="144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-550394" y="352855"/>
            <a:ext cx="566507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Use Case Model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556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2249" y="311947"/>
            <a:ext cx="1574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Read SD from top to bottom</a:t>
            </a:r>
            <a:endParaRPr lang="he-IL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19251" y="1387365"/>
            <a:ext cx="0" cy="463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 rotWithShape="1">
          <a:blip r:embed="rId2"/>
          <a:srcRect l="26908" t="11559" r="45642" b="14277"/>
          <a:stretch/>
        </p:blipFill>
        <p:spPr bwMode="auto">
          <a:xfrm>
            <a:off x="3762704" y="178676"/>
            <a:ext cx="6337738" cy="6348249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14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2146" t="13484" r="25235" b="17487"/>
          <a:stretch/>
        </p:blipFill>
        <p:spPr bwMode="auto">
          <a:xfrm>
            <a:off x="3951889" y="418772"/>
            <a:ext cx="7226311" cy="609764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2249" y="418772"/>
            <a:ext cx="1574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Read SD from top to bottom</a:t>
            </a:r>
            <a:endParaRPr lang="he-IL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19251" y="1523999"/>
            <a:ext cx="0" cy="463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26548" t="12202" r="44377" b="14275"/>
          <a:stretch/>
        </p:blipFill>
        <p:spPr bwMode="auto">
          <a:xfrm>
            <a:off x="3617951" y="437990"/>
            <a:ext cx="6710614" cy="585890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2249" y="437990"/>
            <a:ext cx="1574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Read SD from top to bottom</a:t>
            </a:r>
            <a:endParaRPr lang="he-IL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19251" y="1523999"/>
            <a:ext cx="0" cy="463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55" y="936434"/>
            <a:ext cx="576182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/>
              <a:t>Class Diagram</a:t>
            </a:r>
            <a:endParaRPr lang="he-IL" sz="5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65893780"/>
              </p:ext>
            </p:extLst>
          </p:nvPr>
        </p:nvGraphicFramePr>
        <p:xfrm>
          <a:off x="1432192" y="2696958"/>
          <a:ext cx="3216925" cy="2835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38910564"/>
              </p:ext>
            </p:extLst>
          </p:nvPr>
        </p:nvGraphicFramePr>
        <p:xfrm>
          <a:off x="7388033" y="2941504"/>
          <a:ext cx="3243245" cy="2183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37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876163"/>
              </p:ext>
            </p:extLst>
          </p:nvPr>
        </p:nvGraphicFramePr>
        <p:xfrm>
          <a:off x="428977" y="349956"/>
          <a:ext cx="2630311" cy="636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977" y="28204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Configuration</a:t>
            </a:r>
            <a:endParaRPr lang="he-IL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08904114"/>
              </p:ext>
            </p:extLst>
          </p:nvPr>
        </p:nvGraphicFramePr>
        <p:xfrm>
          <a:off x="3974072" y="560040"/>
          <a:ext cx="2782782" cy="159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35584" y="212870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Authentication</a:t>
            </a:r>
            <a:endParaRPr lang="he-IL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81557490"/>
              </p:ext>
            </p:extLst>
          </p:nvPr>
        </p:nvGraphicFramePr>
        <p:xfrm>
          <a:off x="3935584" y="2735516"/>
          <a:ext cx="2782781" cy="220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74072" y="2431756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Bank</a:t>
            </a:r>
            <a:endParaRPr lang="he-IL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10075935"/>
              </p:ext>
            </p:extLst>
          </p:nvPr>
        </p:nvGraphicFramePr>
        <p:xfrm>
          <a:off x="7718906" y="628349"/>
          <a:ext cx="2823448" cy="274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71638" y="335205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Database</a:t>
            </a:r>
            <a:endParaRPr lang="he-IL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22263887"/>
              </p:ext>
            </p:extLst>
          </p:nvPr>
        </p:nvGraphicFramePr>
        <p:xfrm>
          <a:off x="7718906" y="3830175"/>
          <a:ext cx="2823448" cy="262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71637" y="3508391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Encryption</a:t>
            </a:r>
            <a:endParaRPr lang="he-IL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227081143"/>
              </p:ext>
            </p:extLst>
          </p:nvPr>
        </p:nvGraphicFramePr>
        <p:xfrm>
          <a:off x="3916126" y="5342745"/>
          <a:ext cx="2675333" cy="1014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78018" y="4997359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Generator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24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4072977"/>
              </p:ext>
            </p:extLst>
          </p:nvPr>
        </p:nvGraphicFramePr>
        <p:xfrm>
          <a:off x="121186" y="374572"/>
          <a:ext cx="4605049" cy="627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2992654"/>
              </p:ext>
            </p:extLst>
          </p:nvPr>
        </p:nvGraphicFramePr>
        <p:xfrm>
          <a:off x="4968605" y="363554"/>
          <a:ext cx="4781324" cy="269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186" y="5240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Key</a:t>
            </a:r>
            <a:endParaRPr lang="he-I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00241163"/>
              </p:ext>
            </p:extLst>
          </p:nvPr>
        </p:nvGraphicFramePr>
        <p:xfrm>
          <a:off x="4968605" y="3855902"/>
          <a:ext cx="4880475" cy="78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8605" y="3514379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 ClipBoard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0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83531435"/>
              </p:ext>
            </p:extLst>
          </p:nvPr>
        </p:nvGraphicFramePr>
        <p:xfrm>
          <a:off x="132203" y="341523"/>
          <a:ext cx="5188944" cy="623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11319740"/>
              </p:ext>
            </p:extLst>
          </p:nvPr>
        </p:nvGraphicFramePr>
        <p:xfrm>
          <a:off x="5541483" y="495757"/>
          <a:ext cx="5001659" cy="89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2203" y="126425"/>
            <a:ext cx="23255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MasterPassword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93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360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noyz</dc:creator>
  <cp:lastModifiedBy>Administrator</cp:lastModifiedBy>
  <cp:revision>59</cp:revision>
  <dcterms:created xsi:type="dcterms:W3CDTF">2020-04-20T15:06:06Z</dcterms:created>
  <dcterms:modified xsi:type="dcterms:W3CDTF">2020-04-23T08:57:25Z</dcterms:modified>
</cp:coreProperties>
</file>