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eresa" initials="T" lastIdx="1" clrIdx="0">
    <p:extLst>
      <p:ext uri="{19B8F6BF-5375-455C-9EA6-DF929625EA0E}">
        <p15:presenceInfo xmlns:p15="http://schemas.microsoft.com/office/powerpoint/2012/main" userId="111e9a38562329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353EA-97E1-4371-A1CF-CDFF4699874F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3E49841-8A59-4F63-96B4-95BD6D168B4E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Model Inputs</a:t>
          </a:r>
        </a:p>
      </dgm:t>
    </dgm:pt>
    <dgm:pt modelId="{BCA9F600-DCC1-4806-B675-2E2F6736EB31}" type="parTrans" cxnId="{3039E17E-9A47-4FC4-B4CF-E428CB37DAB9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C91AA776-3D81-4BFF-B340-26946BF38592}" type="sibTrans" cxnId="{3039E17E-9A47-4FC4-B4CF-E428CB37DAB9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6C52A93-E31C-479D-AA97-76F59ABE6B40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Model Function</a:t>
          </a:r>
        </a:p>
      </dgm:t>
    </dgm:pt>
    <dgm:pt modelId="{26B0C54D-3E93-496B-B536-87FED035E441}" type="parTrans" cxnId="{1467399F-A33D-414E-ACB9-A20C995F94C2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8ACA5012-E420-40E9-87D8-1922FB19A62E}" type="sibTrans" cxnId="{1467399F-A33D-414E-ACB9-A20C995F94C2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A0653E2A-DD54-4D73-AFAF-ACA3DFB18964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Differential Equation Solver</a:t>
          </a:r>
        </a:p>
      </dgm:t>
    </dgm:pt>
    <dgm:pt modelId="{B9E4C7D2-6DD2-43FD-A1A3-D35B7B61ECB1}" type="parTrans" cxnId="{A30EDFF7-2C18-410D-99D9-B4272DEF871A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1C949179-C56E-4661-B98A-536734B971B8}" type="sibTrans" cxnId="{A30EDFF7-2C18-410D-99D9-B4272DEF871A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2BB5D5A0-AB30-4E28-9360-CD9477298356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Model Output</a:t>
          </a:r>
        </a:p>
      </dgm:t>
    </dgm:pt>
    <dgm:pt modelId="{DDD437E0-0B12-4CD3-A8F2-D15F552E101F}" type="parTrans" cxnId="{BD3C04D4-DD40-4872-A54B-4DEF4EF662C8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7C01CD0B-A90D-45D8-9BA7-D8EC7A70B3C8}" type="sibTrans" cxnId="{BD3C04D4-DD40-4872-A54B-4DEF4EF662C8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F761F271-E853-49F7-9DBF-06297702FDEA}" type="pres">
      <dgm:prSet presAssocID="{8DE353EA-97E1-4371-A1CF-CDFF4699874F}" presName="Name0" presStyleCnt="0">
        <dgm:presLayoutVars>
          <dgm:dir/>
          <dgm:resizeHandles val="exact"/>
        </dgm:presLayoutVars>
      </dgm:prSet>
      <dgm:spPr/>
    </dgm:pt>
    <dgm:pt modelId="{2E12D657-5CCB-452E-853D-C8312B66FECF}" type="pres">
      <dgm:prSet presAssocID="{43E49841-8A59-4F63-96B4-95BD6D168B4E}" presName="node" presStyleLbl="node1" presStyleIdx="0" presStyleCnt="4" custScaleY="209405">
        <dgm:presLayoutVars>
          <dgm:bulletEnabled val="1"/>
        </dgm:presLayoutVars>
      </dgm:prSet>
      <dgm:spPr/>
    </dgm:pt>
    <dgm:pt modelId="{0D4E2840-23BD-4485-81DC-80F9DB0ECE96}" type="pres">
      <dgm:prSet presAssocID="{C91AA776-3D81-4BFF-B340-26946BF38592}" presName="sibTrans" presStyleLbl="sibTrans2D1" presStyleIdx="0" presStyleCnt="3"/>
      <dgm:spPr/>
    </dgm:pt>
    <dgm:pt modelId="{E1C3BFD3-C8B5-421A-BC14-9C481BCDCB71}" type="pres">
      <dgm:prSet presAssocID="{C91AA776-3D81-4BFF-B340-26946BF38592}" presName="connectorText" presStyleLbl="sibTrans2D1" presStyleIdx="0" presStyleCnt="3"/>
      <dgm:spPr/>
    </dgm:pt>
    <dgm:pt modelId="{DB5EA717-34EE-4EE3-A0A6-476FE76CCC5C}" type="pres">
      <dgm:prSet presAssocID="{56C52A93-E31C-479D-AA97-76F59ABE6B40}" presName="node" presStyleLbl="node1" presStyleIdx="1" presStyleCnt="4" custScaleY="209405">
        <dgm:presLayoutVars>
          <dgm:bulletEnabled val="1"/>
        </dgm:presLayoutVars>
      </dgm:prSet>
      <dgm:spPr/>
    </dgm:pt>
    <dgm:pt modelId="{586EB805-6D9A-4701-B5A9-6109D8EEE640}" type="pres">
      <dgm:prSet presAssocID="{8ACA5012-E420-40E9-87D8-1922FB19A62E}" presName="sibTrans" presStyleLbl="sibTrans2D1" presStyleIdx="1" presStyleCnt="3"/>
      <dgm:spPr/>
    </dgm:pt>
    <dgm:pt modelId="{03718569-0981-48E1-A4B5-6CA720407435}" type="pres">
      <dgm:prSet presAssocID="{8ACA5012-E420-40E9-87D8-1922FB19A62E}" presName="connectorText" presStyleLbl="sibTrans2D1" presStyleIdx="1" presStyleCnt="3"/>
      <dgm:spPr/>
    </dgm:pt>
    <dgm:pt modelId="{2233474F-D4C0-437A-A510-E782B69A6961}" type="pres">
      <dgm:prSet presAssocID="{A0653E2A-DD54-4D73-AFAF-ACA3DFB18964}" presName="node" presStyleLbl="node1" presStyleIdx="2" presStyleCnt="4" custScaleY="209405">
        <dgm:presLayoutVars>
          <dgm:bulletEnabled val="1"/>
        </dgm:presLayoutVars>
      </dgm:prSet>
      <dgm:spPr/>
    </dgm:pt>
    <dgm:pt modelId="{67151CF2-ADB2-48CA-9816-B365793F1048}" type="pres">
      <dgm:prSet presAssocID="{1C949179-C56E-4661-B98A-536734B971B8}" presName="sibTrans" presStyleLbl="sibTrans2D1" presStyleIdx="2" presStyleCnt="3"/>
      <dgm:spPr/>
    </dgm:pt>
    <dgm:pt modelId="{C1D88F56-D5DE-4D3E-816F-A9E58319A636}" type="pres">
      <dgm:prSet presAssocID="{1C949179-C56E-4661-B98A-536734B971B8}" presName="connectorText" presStyleLbl="sibTrans2D1" presStyleIdx="2" presStyleCnt="3"/>
      <dgm:spPr/>
    </dgm:pt>
    <dgm:pt modelId="{ED8D905E-8D4B-4912-8391-21FFF43FBF6A}" type="pres">
      <dgm:prSet presAssocID="{2BB5D5A0-AB30-4E28-9360-CD9477298356}" presName="node" presStyleLbl="node1" presStyleIdx="3" presStyleCnt="4" custScaleY="209405">
        <dgm:presLayoutVars>
          <dgm:bulletEnabled val="1"/>
        </dgm:presLayoutVars>
      </dgm:prSet>
      <dgm:spPr/>
    </dgm:pt>
  </dgm:ptLst>
  <dgm:cxnLst>
    <dgm:cxn modelId="{3039E17E-9A47-4FC4-B4CF-E428CB37DAB9}" srcId="{8DE353EA-97E1-4371-A1CF-CDFF4699874F}" destId="{43E49841-8A59-4F63-96B4-95BD6D168B4E}" srcOrd="0" destOrd="0" parTransId="{BCA9F600-DCC1-4806-B675-2E2F6736EB31}" sibTransId="{C91AA776-3D81-4BFF-B340-26946BF38592}"/>
    <dgm:cxn modelId="{B1A40F8B-A0AB-41D6-B188-0B579B95339B}" type="presOf" srcId="{A0653E2A-DD54-4D73-AFAF-ACA3DFB18964}" destId="{2233474F-D4C0-437A-A510-E782B69A6961}" srcOrd="0" destOrd="0" presId="urn:microsoft.com/office/officeart/2005/8/layout/process1"/>
    <dgm:cxn modelId="{08C0F29B-F91A-4F0D-BB48-B7340C56144C}" type="presOf" srcId="{C91AA776-3D81-4BFF-B340-26946BF38592}" destId="{E1C3BFD3-C8B5-421A-BC14-9C481BCDCB71}" srcOrd="1" destOrd="0" presId="urn:microsoft.com/office/officeart/2005/8/layout/process1"/>
    <dgm:cxn modelId="{1467399F-A33D-414E-ACB9-A20C995F94C2}" srcId="{8DE353EA-97E1-4371-A1CF-CDFF4699874F}" destId="{56C52A93-E31C-479D-AA97-76F59ABE6B40}" srcOrd="1" destOrd="0" parTransId="{26B0C54D-3E93-496B-B536-87FED035E441}" sibTransId="{8ACA5012-E420-40E9-87D8-1922FB19A62E}"/>
    <dgm:cxn modelId="{EC8877AF-00F8-4D4A-AFF0-55212949B2C7}" type="presOf" srcId="{1C949179-C56E-4661-B98A-536734B971B8}" destId="{C1D88F56-D5DE-4D3E-816F-A9E58319A636}" srcOrd="1" destOrd="0" presId="urn:microsoft.com/office/officeart/2005/8/layout/process1"/>
    <dgm:cxn modelId="{B7A9BAB0-10AC-42E1-8712-6B5FCB4FC78D}" type="presOf" srcId="{8ACA5012-E420-40E9-87D8-1922FB19A62E}" destId="{586EB805-6D9A-4701-B5A9-6109D8EEE640}" srcOrd="0" destOrd="0" presId="urn:microsoft.com/office/officeart/2005/8/layout/process1"/>
    <dgm:cxn modelId="{85D295B8-E3EC-4FBC-A113-76AAA8F4B260}" type="presOf" srcId="{2BB5D5A0-AB30-4E28-9360-CD9477298356}" destId="{ED8D905E-8D4B-4912-8391-21FFF43FBF6A}" srcOrd="0" destOrd="0" presId="urn:microsoft.com/office/officeart/2005/8/layout/process1"/>
    <dgm:cxn modelId="{727FEDBA-C2C6-46EA-ACA9-1C3ACD481DDD}" type="presOf" srcId="{8ACA5012-E420-40E9-87D8-1922FB19A62E}" destId="{03718569-0981-48E1-A4B5-6CA720407435}" srcOrd="1" destOrd="0" presId="urn:microsoft.com/office/officeart/2005/8/layout/process1"/>
    <dgm:cxn modelId="{686463CA-B723-4D66-9747-3B3CE19E6098}" type="presOf" srcId="{C91AA776-3D81-4BFF-B340-26946BF38592}" destId="{0D4E2840-23BD-4485-81DC-80F9DB0ECE96}" srcOrd="0" destOrd="0" presId="urn:microsoft.com/office/officeart/2005/8/layout/process1"/>
    <dgm:cxn modelId="{000449CF-5C6E-49BE-BFE2-A3415DE206D2}" type="presOf" srcId="{1C949179-C56E-4661-B98A-536734B971B8}" destId="{67151CF2-ADB2-48CA-9816-B365793F1048}" srcOrd="0" destOrd="0" presId="urn:microsoft.com/office/officeart/2005/8/layout/process1"/>
    <dgm:cxn modelId="{21E0D1D0-CE20-4034-A3C5-AB74302313D3}" type="presOf" srcId="{8DE353EA-97E1-4371-A1CF-CDFF4699874F}" destId="{F761F271-E853-49F7-9DBF-06297702FDEA}" srcOrd="0" destOrd="0" presId="urn:microsoft.com/office/officeart/2005/8/layout/process1"/>
    <dgm:cxn modelId="{BD3C04D4-DD40-4872-A54B-4DEF4EF662C8}" srcId="{8DE353EA-97E1-4371-A1CF-CDFF4699874F}" destId="{2BB5D5A0-AB30-4E28-9360-CD9477298356}" srcOrd="3" destOrd="0" parTransId="{DDD437E0-0B12-4CD3-A8F2-D15F552E101F}" sibTransId="{7C01CD0B-A90D-45D8-9BA7-D8EC7A70B3C8}"/>
    <dgm:cxn modelId="{1A634AD9-47EF-4BB1-9CF3-F86D5B7FCE87}" type="presOf" srcId="{56C52A93-E31C-479D-AA97-76F59ABE6B40}" destId="{DB5EA717-34EE-4EE3-A0A6-476FE76CCC5C}" srcOrd="0" destOrd="0" presId="urn:microsoft.com/office/officeart/2005/8/layout/process1"/>
    <dgm:cxn modelId="{109F44E2-7428-45B6-B8AD-456C76912096}" type="presOf" srcId="{43E49841-8A59-4F63-96B4-95BD6D168B4E}" destId="{2E12D657-5CCB-452E-853D-C8312B66FECF}" srcOrd="0" destOrd="0" presId="urn:microsoft.com/office/officeart/2005/8/layout/process1"/>
    <dgm:cxn modelId="{A30EDFF7-2C18-410D-99D9-B4272DEF871A}" srcId="{8DE353EA-97E1-4371-A1CF-CDFF4699874F}" destId="{A0653E2A-DD54-4D73-AFAF-ACA3DFB18964}" srcOrd="2" destOrd="0" parTransId="{B9E4C7D2-6DD2-43FD-A1A3-D35B7B61ECB1}" sibTransId="{1C949179-C56E-4661-B98A-536734B971B8}"/>
    <dgm:cxn modelId="{9711003F-1236-4E58-AD79-456A806DEB48}" type="presParOf" srcId="{F761F271-E853-49F7-9DBF-06297702FDEA}" destId="{2E12D657-5CCB-452E-853D-C8312B66FECF}" srcOrd="0" destOrd="0" presId="urn:microsoft.com/office/officeart/2005/8/layout/process1"/>
    <dgm:cxn modelId="{D8275D1E-2F90-49A0-A929-A689B5F464B7}" type="presParOf" srcId="{F761F271-E853-49F7-9DBF-06297702FDEA}" destId="{0D4E2840-23BD-4485-81DC-80F9DB0ECE96}" srcOrd="1" destOrd="0" presId="urn:microsoft.com/office/officeart/2005/8/layout/process1"/>
    <dgm:cxn modelId="{22906AF4-37FC-49FA-A0F4-D19B3253E747}" type="presParOf" srcId="{0D4E2840-23BD-4485-81DC-80F9DB0ECE96}" destId="{E1C3BFD3-C8B5-421A-BC14-9C481BCDCB71}" srcOrd="0" destOrd="0" presId="urn:microsoft.com/office/officeart/2005/8/layout/process1"/>
    <dgm:cxn modelId="{E50CE25A-0A4A-4253-9E74-FC06DEC689A8}" type="presParOf" srcId="{F761F271-E853-49F7-9DBF-06297702FDEA}" destId="{DB5EA717-34EE-4EE3-A0A6-476FE76CCC5C}" srcOrd="2" destOrd="0" presId="urn:microsoft.com/office/officeart/2005/8/layout/process1"/>
    <dgm:cxn modelId="{EE972A32-80E3-4071-85D0-800652027739}" type="presParOf" srcId="{F761F271-E853-49F7-9DBF-06297702FDEA}" destId="{586EB805-6D9A-4701-B5A9-6109D8EEE640}" srcOrd="3" destOrd="0" presId="urn:microsoft.com/office/officeart/2005/8/layout/process1"/>
    <dgm:cxn modelId="{88098396-AC0B-4713-A70F-5977A5809D97}" type="presParOf" srcId="{586EB805-6D9A-4701-B5A9-6109D8EEE640}" destId="{03718569-0981-48E1-A4B5-6CA720407435}" srcOrd="0" destOrd="0" presId="urn:microsoft.com/office/officeart/2005/8/layout/process1"/>
    <dgm:cxn modelId="{76B29B9D-5609-4CF4-809B-4A0E492A20A4}" type="presParOf" srcId="{F761F271-E853-49F7-9DBF-06297702FDEA}" destId="{2233474F-D4C0-437A-A510-E782B69A6961}" srcOrd="4" destOrd="0" presId="urn:microsoft.com/office/officeart/2005/8/layout/process1"/>
    <dgm:cxn modelId="{B315C83A-0509-4328-A806-C4CCB252FFC9}" type="presParOf" srcId="{F761F271-E853-49F7-9DBF-06297702FDEA}" destId="{67151CF2-ADB2-48CA-9816-B365793F1048}" srcOrd="5" destOrd="0" presId="urn:microsoft.com/office/officeart/2005/8/layout/process1"/>
    <dgm:cxn modelId="{266DA297-3C1F-487B-BDA4-BA8A200B1D2A}" type="presParOf" srcId="{67151CF2-ADB2-48CA-9816-B365793F1048}" destId="{C1D88F56-D5DE-4D3E-816F-A9E58319A636}" srcOrd="0" destOrd="0" presId="urn:microsoft.com/office/officeart/2005/8/layout/process1"/>
    <dgm:cxn modelId="{FD87822B-B696-4763-818C-950A8F3222DD}" type="presParOf" srcId="{F761F271-E853-49F7-9DBF-06297702FDEA}" destId="{ED8D905E-8D4B-4912-8391-21FFF43FBF6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E353EA-97E1-4371-A1CF-CDFF4699874F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3E49841-8A59-4F63-96B4-95BD6D168B4E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Model Inputs</a:t>
          </a:r>
        </a:p>
      </dgm:t>
    </dgm:pt>
    <dgm:pt modelId="{BCA9F600-DCC1-4806-B675-2E2F6736EB31}" type="parTrans" cxnId="{3039E17E-9A47-4FC4-B4CF-E428CB37DAB9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C91AA776-3D81-4BFF-B340-26946BF38592}" type="sibTrans" cxnId="{3039E17E-9A47-4FC4-B4CF-E428CB37DAB9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6C52A93-E31C-479D-AA97-76F59ABE6B40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Model Function</a:t>
          </a:r>
        </a:p>
      </dgm:t>
    </dgm:pt>
    <dgm:pt modelId="{26B0C54D-3E93-496B-B536-87FED035E441}" type="parTrans" cxnId="{1467399F-A33D-414E-ACB9-A20C995F94C2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8ACA5012-E420-40E9-87D8-1922FB19A62E}" type="sibTrans" cxnId="{1467399F-A33D-414E-ACB9-A20C995F94C2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67644573-410C-42D7-B078-31F37FCBFFF0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For example, function that encodes the SIR model equations from lecture</a:t>
          </a:r>
        </a:p>
      </dgm:t>
    </dgm:pt>
    <dgm:pt modelId="{B0939F16-8415-4269-92B1-F813C9CB2757}" type="parTrans" cxnId="{2665F2A4-F8A7-4B9A-8538-B202CB5B6703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0387A409-A68D-4919-B235-7D1CB1EAAC0F}" type="sibTrans" cxnId="{2665F2A4-F8A7-4B9A-8538-B202CB5B6703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A0653E2A-DD54-4D73-AFAF-ACA3DFB18964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Differential Equation Solver</a:t>
          </a:r>
        </a:p>
      </dgm:t>
    </dgm:pt>
    <dgm:pt modelId="{B9E4C7D2-6DD2-43FD-A1A3-D35B7B61ECB1}" type="parTrans" cxnId="{A30EDFF7-2C18-410D-99D9-B4272DEF871A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1C949179-C56E-4661-B98A-536734B971B8}" type="sibTrans" cxnId="{A30EDFF7-2C18-410D-99D9-B4272DEF871A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67C4E46-4020-40F1-A769-F63716074F28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Runs the model function using model inputs</a:t>
          </a:r>
        </a:p>
      </dgm:t>
    </dgm:pt>
    <dgm:pt modelId="{173B61C2-C918-4595-9249-41370A9E397D}" type="parTrans" cxnId="{B8341E6B-7E46-4D22-B521-0A995A453747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7481A807-18FB-44DD-A9C7-7CF68B4AEABE}" type="sibTrans" cxnId="{B8341E6B-7E46-4D22-B521-0A995A453747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CE8C6780-31B6-47C4-95F7-114444CFCAB3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Returns compartment sizes for each time step</a:t>
          </a:r>
        </a:p>
      </dgm:t>
    </dgm:pt>
    <dgm:pt modelId="{695240F3-C6B4-4732-8931-2C3EA5935488}" type="parTrans" cxnId="{4599710A-6A2B-41D5-B37E-38065286E57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DBE0C1E-C555-4692-99D6-07BF7DD8DE34}" type="sibTrans" cxnId="{4599710A-6A2B-41D5-B37E-38065286E57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2BB5D5A0-AB30-4E28-9360-CD9477298356}">
      <dgm:prSet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Model Output</a:t>
          </a:r>
        </a:p>
      </dgm:t>
    </dgm:pt>
    <dgm:pt modelId="{DDD437E0-0B12-4CD3-A8F2-D15F552E101F}" type="parTrans" cxnId="{BD3C04D4-DD40-4872-A54B-4DEF4EF662C8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7C01CD0B-A90D-45D8-9BA7-D8EC7A70B3C8}" type="sibTrans" cxnId="{BD3C04D4-DD40-4872-A54B-4DEF4EF662C8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F8BB4A5-24E6-4C30-93EE-4792C2C0533F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Graphs</a:t>
          </a:r>
        </a:p>
      </dgm:t>
    </dgm:pt>
    <dgm:pt modelId="{3033FA18-562E-40CB-80F6-5C5286781821}" type="parTrans" cxnId="{4DD9F840-D328-4844-8928-74C916609698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D0E44B0B-1289-4C2A-A22C-3FD06030A889}" type="sibTrans" cxnId="{4DD9F840-D328-4844-8928-74C916609698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398C92D1-8F6C-4A13-9723-8D023C94D80A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Tables</a:t>
          </a:r>
        </a:p>
      </dgm:t>
    </dgm:pt>
    <dgm:pt modelId="{B348ACAD-E053-41C4-BD59-C693D1693AA6}" type="parTrans" cxnId="{467CEFFB-B87A-4A52-B09E-95A0C02589E1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DC9D6BED-724F-46E9-B150-A90E9B2C2F60}" type="sibTrans" cxnId="{467CEFFB-B87A-4A52-B09E-95A0C02589E1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2C500AEA-7764-44FA-9EE3-AB8684805A3A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Compare output to calculations using equations from class</a:t>
          </a:r>
        </a:p>
      </dgm:t>
    </dgm:pt>
    <dgm:pt modelId="{ED89D64D-1D9F-48BB-9AE9-8BCCB8A0A97A}" type="parTrans" cxnId="{EC2F3E93-89BC-46E9-9BCD-D8D26F974D12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1468B50E-F8BB-4514-9DD8-A1C1237B9F93}" type="sibTrans" cxnId="{EC2F3E93-89BC-46E9-9BCD-D8D26F974D12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8593B4F-2521-48A4-B41A-C579A031B268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Parameters (e.g. effective contact rate, beta)</a:t>
          </a:r>
        </a:p>
      </dgm:t>
    </dgm:pt>
    <dgm:pt modelId="{6A5E3067-71A2-41B5-A69A-8976F0690AC6}" type="sibTrans" cxnId="{735B4DB8-BE2C-44C5-B348-73CBA15CFCB4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39EEE0C1-2572-4A5C-A478-308E5D56BE32}" type="parTrans" cxnId="{735B4DB8-BE2C-44C5-B348-73CBA15CFCB4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8112F94C-4007-4916-9F40-6B4F9030A415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Initial Compartment Sizes</a:t>
          </a:r>
        </a:p>
      </dgm:t>
    </dgm:pt>
    <dgm:pt modelId="{32C29DA9-E98D-4CB5-8F31-79F929B23C31}" type="sibTrans" cxnId="{8F60D49D-D1C3-4DE9-939B-72F92B5AFE9B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DF767FD0-3EAB-4081-B16E-77BBF4251491}" type="parTrans" cxnId="{8F60D49D-D1C3-4DE9-939B-72F92B5AFE9B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2E17E3D2-0803-4D91-B5D4-5A457E605FB4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Number of time steps to run model</a:t>
          </a:r>
        </a:p>
      </dgm:t>
    </dgm:pt>
    <dgm:pt modelId="{F290377A-6623-40FB-B06E-2188769B21D5}" type="sibTrans" cxnId="{39CCF160-9A5B-4B25-935F-A9B9183566E8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0E7674AB-E867-4F11-82AF-36CF99647C81}" type="parTrans" cxnId="{39CCF160-9A5B-4B25-935F-A9B9183566E8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F761F271-E853-49F7-9DBF-06297702FDEA}" type="pres">
      <dgm:prSet presAssocID="{8DE353EA-97E1-4371-A1CF-CDFF4699874F}" presName="Name0" presStyleCnt="0">
        <dgm:presLayoutVars>
          <dgm:dir/>
          <dgm:resizeHandles val="exact"/>
        </dgm:presLayoutVars>
      </dgm:prSet>
      <dgm:spPr/>
    </dgm:pt>
    <dgm:pt modelId="{2E12D657-5CCB-452E-853D-C8312B66FECF}" type="pres">
      <dgm:prSet presAssocID="{43E49841-8A59-4F63-96B4-95BD6D168B4E}" presName="node" presStyleLbl="node1" presStyleIdx="0" presStyleCnt="4">
        <dgm:presLayoutVars>
          <dgm:bulletEnabled val="1"/>
        </dgm:presLayoutVars>
      </dgm:prSet>
      <dgm:spPr/>
    </dgm:pt>
    <dgm:pt modelId="{0D4E2840-23BD-4485-81DC-80F9DB0ECE96}" type="pres">
      <dgm:prSet presAssocID="{C91AA776-3D81-4BFF-B340-26946BF38592}" presName="sibTrans" presStyleLbl="sibTrans2D1" presStyleIdx="0" presStyleCnt="3"/>
      <dgm:spPr/>
    </dgm:pt>
    <dgm:pt modelId="{E1C3BFD3-C8B5-421A-BC14-9C481BCDCB71}" type="pres">
      <dgm:prSet presAssocID="{C91AA776-3D81-4BFF-B340-26946BF38592}" presName="connectorText" presStyleLbl="sibTrans2D1" presStyleIdx="0" presStyleCnt="3"/>
      <dgm:spPr/>
    </dgm:pt>
    <dgm:pt modelId="{DB5EA717-34EE-4EE3-A0A6-476FE76CCC5C}" type="pres">
      <dgm:prSet presAssocID="{56C52A93-E31C-479D-AA97-76F59ABE6B40}" presName="node" presStyleLbl="node1" presStyleIdx="1" presStyleCnt="4">
        <dgm:presLayoutVars>
          <dgm:bulletEnabled val="1"/>
        </dgm:presLayoutVars>
      </dgm:prSet>
      <dgm:spPr/>
    </dgm:pt>
    <dgm:pt modelId="{586EB805-6D9A-4701-B5A9-6109D8EEE640}" type="pres">
      <dgm:prSet presAssocID="{8ACA5012-E420-40E9-87D8-1922FB19A62E}" presName="sibTrans" presStyleLbl="sibTrans2D1" presStyleIdx="1" presStyleCnt="3"/>
      <dgm:spPr/>
    </dgm:pt>
    <dgm:pt modelId="{03718569-0981-48E1-A4B5-6CA720407435}" type="pres">
      <dgm:prSet presAssocID="{8ACA5012-E420-40E9-87D8-1922FB19A62E}" presName="connectorText" presStyleLbl="sibTrans2D1" presStyleIdx="1" presStyleCnt="3"/>
      <dgm:spPr/>
    </dgm:pt>
    <dgm:pt modelId="{2233474F-D4C0-437A-A510-E782B69A6961}" type="pres">
      <dgm:prSet presAssocID="{A0653E2A-DD54-4D73-AFAF-ACA3DFB18964}" presName="node" presStyleLbl="node1" presStyleIdx="2" presStyleCnt="4">
        <dgm:presLayoutVars>
          <dgm:bulletEnabled val="1"/>
        </dgm:presLayoutVars>
      </dgm:prSet>
      <dgm:spPr/>
    </dgm:pt>
    <dgm:pt modelId="{67151CF2-ADB2-48CA-9816-B365793F1048}" type="pres">
      <dgm:prSet presAssocID="{1C949179-C56E-4661-B98A-536734B971B8}" presName="sibTrans" presStyleLbl="sibTrans2D1" presStyleIdx="2" presStyleCnt="3"/>
      <dgm:spPr/>
    </dgm:pt>
    <dgm:pt modelId="{C1D88F56-D5DE-4D3E-816F-A9E58319A636}" type="pres">
      <dgm:prSet presAssocID="{1C949179-C56E-4661-B98A-536734B971B8}" presName="connectorText" presStyleLbl="sibTrans2D1" presStyleIdx="2" presStyleCnt="3"/>
      <dgm:spPr/>
    </dgm:pt>
    <dgm:pt modelId="{ED8D905E-8D4B-4912-8391-21FFF43FBF6A}" type="pres">
      <dgm:prSet presAssocID="{2BB5D5A0-AB30-4E28-9360-CD9477298356}" presName="node" presStyleLbl="node1" presStyleIdx="3" presStyleCnt="4">
        <dgm:presLayoutVars>
          <dgm:bulletEnabled val="1"/>
        </dgm:presLayoutVars>
      </dgm:prSet>
      <dgm:spPr/>
    </dgm:pt>
  </dgm:ptLst>
  <dgm:cxnLst>
    <dgm:cxn modelId="{4599710A-6A2B-41D5-B37E-38065286E576}" srcId="{A0653E2A-DD54-4D73-AFAF-ACA3DFB18964}" destId="{CE8C6780-31B6-47C4-95F7-114444CFCAB3}" srcOrd="1" destOrd="0" parTransId="{695240F3-C6B4-4732-8931-2C3EA5935488}" sibTransId="{4DBE0C1E-C555-4692-99D6-07BF7DD8DE34}"/>
    <dgm:cxn modelId="{C7405D1D-D368-405A-AE45-2C027A5F1B06}" type="presOf" srcId="{2C500AEA-7764-44FA-9EE3-AB8684805A3A}" destId="{ED8D905E-8D4B-4912-8391-21FFF43FBF6A}" srcOrd="0" destOrd="3" presId="urn:microsoft.com/office/officeart/2005/8/layout/process1"/>
    <dgm:cxn modelId="{11070A24-7CF2-457A-8CCF-DDB586E5AF08}" type="presOf" srcId="{967C4E46-4020-40F1-A769-F63716074F28}" destId="{2233474F-D4C0-437A-A510-E782B69A6961}" srcOrd="0" destOrd="1" presId="urn:microsoft.com/office/officeart/2005/8/layout/process1"/>
    <dgm:cxn modelId="{5462F82D-6420-4382-ADB3-85EF05173565}" type="presOf" srcId="{5F8BB4A5-24E6-4C30-93EE-4792C2C0533F}" destId="{ED8D905E-8D4B-4912-8391-21FFF43FBF6A}" srcOrd="0" destOrd="1" presId="urn:microsoft.com/office/officeart/2005/8/layout/process1"/>
    <dgm:cxn modelId="{318C5E30-C1B0-4833-BD4C-7019F5276BCD}" type="presOf" srcId="{8112F94C-4007-4916-9F40-6B4F9030A415}" destId="{2E12D657-5CCB-452E-853D-C8312B66FECF}" srcOrd="0" destOrd="2" presId="urn:microsoft.com/office/officeart/2005/8/layout/process1"/>
    <dgm:cxn modelId="{4DD9F840-D328-4844-8928-74C916609698}" srcId="{2BB5D5A0-AB30-4E28-9360-CD9477298356}" destId="{5F8BB4A5-24E6-4C30-93EE-4792C2C0533F}" srcOrd="0" destOrd="0" parTransId="{3033FA18-562E-40CB-80F6-5C5286781821}" sibTransId="{D0E44B0B-1289-4C2A-A22C-3FD06030A889}"/>
    <dgm:cxn modelId="{39CCF160-9A5B-4B25-935F-A9B9183566E8}" srcId="{43E49841-8A59-4F63-96B4-95BD6D168B4E}" destId="{2E17E3D2-0803-4D91-B5D4-5A457E605FB4}" srcOrd="2" destOrd="0" parTransId="{0E7674AB-E867-4F11-82AF-36CF99647C81}" sibTransId="{F290377A-6623-40FB-B06E-2188769B21D5}"/>
    <dgm:cxn modelId="{A11FE264-58D1-481A-8B2D-B11AB0B75540}" type="presOf" srcId="{398C92D1-8F6C-4A13-9723-8D023C94D80A}" destId="{ED8D905E-8D4B-4912-8391-21FFF43FBF6A}" srcOrd="0" destOrd="2" presId="urn:microsoft.com/office/officeart/2005/8/layout/process1"/>
    <dgm:cxn modelId="{B8341E6B-7E46-4D22-B521-0A995A453747}" srcId="{A0653E2A-DD54-4D73-AFAF-ACA3DFB18964}" destId="{967C4E46-4020-40F1-A769-F63716074F28}" srcOrd="0" destOrd="0" parTransId="{173B61C2-C918-4595-9249-41370A9E397D}" sibTransId="{7481A807-18FB-44DD-A9C7-7CF68B4AEABE}"/>
    <dgm:cxn modelId="{40B4FF4E-5338-41FF-9C24-33A79BCA0F5A}" type="presOf" srcId="{2E17E3D2-0803-4D91-B5D4-5A457E605FB4}" destId="{2E12D657-5CCB-452E-853D-C8312B66FECF}" srcOrd="0" destOrd="3" presId="urn:microsoft.com/office/officeart/2005/8/layout/process1"/>
    <dgm:cxn modelId="{D8118256-7B80-4E72-8030-D1E44A76CB62}" type="presOf" srcId="{67644573-410C-42D7-B078-31F37FCBFFF0}" destId="{DB5EA717-34EE-4EE3-A0A6-476FE76CCC5C}" srcOrd="0" destOrd="1" presId="urn:microsoft.com/office/officeart/2005/8/layout/process1"/>
    <dgm:cxn modelId="{009C0778-B0C2-4678-8EB0-E8150AB1DE2F}" type="presOf" srcId="{98593B4F-2521-48A4-B41A-C579A031B268}" destId="{2E12D657-5CCB-452E-853D-C8312B66FECF}" srcOrd="0" destOrd="1" presId="urn:microsoft.com/office/officeart/2005/8/layout/process1"/>
    <dgm:cxn modelId="{3039E17E-9A47-4FC4-B4CF-E428CB37DAB9}" srcId="{8DE353EA-97E1-4371-A1CF-CDFF4699874F}" destId="{43E49841-8A59-4F63-96B4-95BD6D168B4E}" srcOrd="0" destOrd="0" parTransId="{BCA9F600-DCC1-4806-B675-2E2F6736EB31}" sibTransId="{C91AA776-3D81-4BFF-B340-26946BF38592}"/>
    <dgm:cxn modelId="{B1A40F8B-A0AB-41D6-B188-0B579B95339B}" type="presOf" srcId="{A0653E2A-DD54-4D73-AFAF-ACA3DFB18964}" destId="{2233474F-D4C0-437A-A510-E782B69A6961}" srcOrd="0" destOrd="0" presId="urn:microsoft.com/office/officeart/2005/8/layout/process1"/>
    <dgm:cxn modelId="{EC2F3E93-89BC-46E9-9BCD-D8D26F974D12}" srcId="{2BB5D5A0-AB30-4E28-9360-CD9477298356}" destId="{2C500AEA-7764-44FA-9EE3-AB8684805A3A}" srcOrd="2" destOrd="0" parTransId="{ED89D64D-1D9F-48BB-9AE9-8BCCB8A0A97A}" sibTransId="{1468B50E-F8BB-4514-9DD8-A1C1237B9F93}"/>
    <dgm:cxn modelId="{08C0F29B-F91A-4F0D-BB48-B7340C56144C}" type="presOf" srcId="{C91AA776-3D81-4BFF-B340-26946BF38592}" destId="{E1C3BFD3-C8B5-421A-BC14-9C481BCDCB71}" srcOrd="1" destOrd="0" presId="urn:microsoft.com/office/officeart/2005/8/layout/process1"/>
    <dgm:cxn modelId="{8F60D49D-D1C3-4DE9-939B-72F92B5AFE9B}" srcId="{43E49841-8A59-4F63-96B4-95BD6D168B4E}" destId="{8112F94C-4007-4916-9F40-6B4F9030A415}" srcOrd="1" destOrd="0" parTransId="{DF767FD0-3EAB-4081-B16E-77BBF4251491}" sibTransId="{32C29DA9-E98D-4CB5-8F31-79F929B23C31}"/>
    <dgm:cxn modelId="{1467399F-A33D-414E-ACB9-A20C995F94C2}" srcId="{8DE353EA-97E1-4371-A1CF-CDFF4699874F}" destId="{56C52A93-E31C-479D-AA97-76F59ABE6B40}" srcOrd="1" destOrd="0" parTransId="{26B0C54D-3E93-496B-B536-87FED035E441}" sibTransId="{8ACA5012-E420-40E9-87D8-1922FB19A62E}"/>
    <dgm:cxn modelId="{2665F2A4-F8A7-4B9A-8538-B202CB5B6703}" srcId="{56C52A93-E31C-479D-AA97-76F59ABE6B40}" destId="{67644573-410C-42D7-B078-31F37FCBFFF0}" srcOrd="0" destOrd="0" parTransId="{B0939F16-8415-4269-92B1-F813C9CB2757}" sibTransId="{0387A409-A68D-4919-B235-7D1CB1EAAC0F}"/>
    <dgm:cxn modelId="{F91718A9-BAAB-4714-BE33-101AF973877F}" type="presOf" srcId="{CE8C6780-31B6-47C4-95F7-114444CFCAB3}" destId="{2233474F-D4C0-437A-A510-E782B69A6961}" srcOrd="0" destOrd="2" presId="urn:microsoft.com/office/officeart/2005/8/layout/process1"/>
    <dgm:cxn modelId="{EC8877AF-00F8-4D4A-AFF0-55212949B2C7}" type="presOf" srcId="{1C949179-C56E-4661-B98A-536734B971B8}" destId="{C1D88F56-D5DE-4D3E-816F-A9E58319A636}" srcOrd="1" destOrd="0" presId="urn:microsoft.com/office/officeart/2005/8/layout/process1"/>
    <dgm:cxn modelId="{B7A9BAB0-10AC-42E1-8712-6B5FCB4FC78D}" type="presOf" srcId="{8ACA5012-E420-40E9-87D8-1922FB19A62E}" destId="{586EB805-6D9A-4701-B5A9-6109D8EEE640}" srcOrd="0" destOrd="0" presId="urn:microsoft.com/office/officeart/2005/8/layout/process1"/>
    <dgm:cxn modelId="{735B4DB8-BE2C-44C5-B348-73CBA15CFCB4}" srcId="{43E49841-8A59-4F63-96B4-95BD6D168B4E}" destId="{98593B4F-2521-48A4-B41A-C579A031B268}" srcOrd="0" destOrd="0" parTransId="{39EEE0C1-2572-4A5C-A478-308E5D56BE32}" sibTransId="{6A5E3067-71A2-41B5-A69A-8976F0690AC6}"/>
    <dgm:cxn modelId="{85D295B8-E3EC-4FBC-A113-76AAA8F4B260}" type="presOf" srcId="{2BB5D5A0-AB30-4E28-9360-CD9477298356}" destId="{ED8D905E-8D4B-4912-8391-21FFF43FBF6A}" srcOrd="0" destOrd="0" presId="urn:microsoft.com/office/officeart/2005/8/layout/process1"/>
    <dgm:cxn modelId="{727FEDBA-C2C6-46EA-ACA9-1C3ACD481DDD}" type="presOf" srcId="{8ACA5012-E420-40E9-87D8-1922FB19A62E}" destId="{03718569-0981-48E1-A4B5-6CA720407435}" srcOrd="1" destOrd="0" presId="urn:microsoft.com/office/officeart/2005/8/layout/process1"/>
    <dgm:cxn modelId="{686463CA-B723-4D66-9747-3B3CE19E6098}" type="presOf" srcId="{C91AA776-3D81-4BFF-B340-26946BF38592}" destId="{0D4E2840-23BD-4485-81DC-80F9DB0ECE96}" srcOrd="0" destOrd="0" presId="urn:microsoft.com/office/officeart/2005/8/layout/process1"/>
    <dgm:cxn modelId="{000449CF-5C6E-49BE-BFE2-A3415DE206D2}" type="presOf" srcId="{1C949179-C56E-4661-B98A-536734B971B8}" destId="{67151CF2-ADB2-48CA-9816-B365793F1048}" srcOrd="0" destOrd="0" presId="urn:microsoft.com/office/officeart/2005/8/layout/process1"/>
    <dgm:cxn modelId="{21E0D1D0-CE20-4034-A3C5-AB74302313D3}" type="presOf" srcId="{8DE353EA-97E1-4371-A1CF-CDFF4699874F}" destId="{F761F271-E853-49F7-9DBF-06297702FDEA}" srcOrd="0" destOrd="0" presId="urn:microsoft.com/office/officeart/2005/8/layout/process1"/>
    <dgm:cxn modelId="{BD3C04D4-DD40-4872-A54B-4DEF4EF662C8}" srcId="{8DE353EA-97E1-4371-A1CF-CDFF4699874F}" destId="{2BB5D5A0-AB30-4E28-9360-CD9477298356}" srcOrd="3" destOrd="0" parTransId="{DDD437E0-0B12-4CD3-A8F2-D15F552E101F}" sibTransId="{7C01CD0B-A90D-45D8-9BA7-D8EC7A70B3C8}"/>
    <dgm:cxn modelId="{1A634AD9-47EF-4BB1-9CF3-F86D5B7FCE87}" type="presOf" srcId="{56C52A93-E31C-479D-AA97-76F59ABE6B40}" destId="{DB5EA717-34EE-4EE3-A0A6-476FE76CCC5C}" srcOrd="0" destOrd="0" presId="urn:microsoft.com/office/officeart/2005/8/layout/process1"/>
    <dgm:cxn modelId="{109F44E2-7428-45B6-B8AD-456C76912096}" type="presOf" srcId="{43E49841-8A59-4F63-96B4-95BD6D168B4E}" destId="{2E12D657-5CCB-452E-853D-C8312B66FECF}" srcOrd="0" destOrd="0" presId="urn:microsoft.com/office/officeart/2005/8/layout/process1"/>
    <dgm:cxn modelId="{A30EDFF7-2C18-410D-99D9-B4272DEF871A}" srcId="{8DE353EA-97E1-4371-A1CF-CDFF4699874F}" destId="{A0653E2A-DD54-4D73-AFAF-ACA3DFB18964}" srcOrd="2" destOrd="0" parTransId="{B9E4C7D2-6DD2-43FD-A1A3-D35B7B61ECB1}" sibTransId="{1C949179-C56E-4661-B98A-536734B971B8}"/>
    <dgm:cxn modelId="{467CEFFB-B87A-4A52-B09E-95A0C02589E1}" srcId="{2BB5D5A0-AB30-4E28-9360-CD9477298356}" destId="{398C92D1-8F6C-4A13-9723-8D023C94D80A}" srcOrd="1" destOrd="0" parTransId="{B348ACAD-E053-41C4-BD59-C693D1693AA6}" sibTransId="{DC9D6BED-724F-46E9-B150-A90E9B2C2F60}"/>
    <dgm:cxn modelId="{9711003F-1236-4E58-AD79-456A806DEB48}" type="presParOf" srcId="{F761F271-E853-49F7-9DBF-06297702FDEA}" destId="{2E12D657-5CCB-452E-853D-C8312B66FECF}" srcOrd="0" destOrd="0" presId="urn:microsoft.com/office/officeart/2005/8/layout/process1"/>
    <dgm:cxn modelId="{D8275D1E-2F90-49A0-A929-A689B5F464B7}" type="presParOf" srcId="{F761F271-E853-49F7-9DBF-06297702FDEA}" destId="{0D4E2840-23BD-4485-81DC-80F9DB0ECE96}" srcOrd="1" destOrd="0" presId="urn:microsoft.com/office/officeart/2005/8/layout/process1"/>
    <dgm:cxn modelId="{22906AF4-37FC-49FA-A0F4-D19B3253E747}" type="presParOf" srcId="{0D4E2840-23BD-4485-81DC-80F9DB0ECE96}" destId="{E1C3BFD3-C8B5-421A-BC14-9C481BCDCB71}" srcOrd="0" destOrd="0" presId="urn:microsoft.com/office/officeart/2005/8/layout/process1"/>
    <dgm:cxn modelId="{E50CE25A-0A4A-4253-9E74-FC06DEC689A8}" type="presParOf" srcId="{F761F271-E853-49F7-9DBF-06297702FDEA}" destId="{DB5EA717-34EE-4EE3-A0A6-476FE76CCC5C}" srcOrd="2" destOrd="0" presId="urn:microsoft.com/office/officeart/2005/8/layout/process1"/>
    <dgm:cxn modelId="{EE972A32-80E3-4071-85D0-800652027739}" type="presParOf" srcId="{F761F271-E853-49F7-9DBF-06297702FDEA}" destId="{586EB805-6D9A-4701-B5A9-6109D8EEE640}" srcOrd="3" destOrd="0" presId="urn:microsoft.com/office/officeart/2005/8/layout/process1"/>
    <dgm:cxn modelId="{88098396-AC0B-4713-A70F-5977A5809D97}" type="presParOf" srcId="{586EB805-6D9A-4701-B5A9-6109D8EEE640}" destId="{03718569-0981-48E1-A4B5-6CA720407435}" srcOrd="0" destOrd="0" presId="urn:microsoft.com/office/officeart/2005/8/layout/process1"/>
    <dgm:cxn modelId="{76B29B9D-5609-4CF4-809B-4A0E492A20A4}" type="presParOf" srcId="{F761F271-E853-49F7-9DBF-06297702FDEA}" destId="{2233474F-D4C0-437A-A510-E782B69A6961}" srcOrd="4" destOrd="0" presId="urn:microsoft.com/office/officeart/2005/8/layout/process1"/>
    <dgm:cxn modelId="{B315C83A-0509-4328-A806-C4CCB252FFC9}" type="presParOf" srcId="{F761F271-E853-49F7-9DBF-06297702FDEA}" destId="{67151CF2-ADB2-48CA-9816-B365793F1048}" srcOrd="5" destOrd="0" presId="urn:microsoft.com/office/officeart/2005/8/layout/process1"/>
    <dgm:cxn modelId="{266DA297-3C1F-487B-BDA4-BA8A200B1D2A}" type="presParOf" srcId="{67151CF2-ADB2-48CA-9816-B365793F1048}" destId="{C1D88F56-D5DE-4D3E-816F-A9E58319A636}" srcOrd="0" destOrd="0" presId="urn:microsoft.com/office/officeart/2005/8/layout/process1"/>
    <dgm:cxn modelId="{FD87822B-B696-4763-818C-950A8F3222DD}" type="presParOf" srcId="{F761F271-E853-49F7-9DBF-06297702FDEA}" destId="{ED8D905E-8D4B-4912-8391-21FFF43FBF6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2D657-5CCB-452E-853D-C8312B66FECF}">
      <dsp:nvSpPr>
        <dsp:cNvPr id="0" name=""/>
        <dsp:cNvSpPr/>
      </dsp:nvSpPr>
      <dsp:spPr>
        <a:xfrm>
          <a:off x="4660" y="1969516"/>
          <a:ext cx="2037771" cy="25603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Model Inputs</a:t>
          </a:r>
        </a:p>
      </dsp:txBody>
      <dsp:txXfrm>
        <a:off x="64344" y="2029200"/>
        <a:ext cx="1918403" cy="2440948"/>
      </dsp:txXfrm>
    </dsp:sp>
    <dsp:sp modelId="{0D4E2840-23BD-4485-81DC-80F9DB0ECE96}">
      <dsp:nvSpPr>
        <dsp:cNvPr id="0" name=""/>
        <dsp:cNvSpPr/>
      </dsp:nvSpPr>
      <dsp:spPr>
        <a:xfrm>
          <a:off x="2246209" y="2996990"/>
          <a:ext cx="432007" cy="5053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2246209" y="3098063"/>
        <a:ext cx="302405" cy="303221"/>
      </dsp:txXfrm>
    </dsp:sp>
    <dsp:sp modelId="{DB5EA717-34EE-4EE3-A0A6-476FE76CCC5C}">
      <dsp:nvSpPr>
        <dsp:cNvPr id="0" name=""/>
        <dsp:cNvSpPr/>
      </dsp:nvSpPr>
      <dsp:spPr>
        <a:xfrm>
          <a:off x="2857540" y="1969516"/>
          <a:ext cx="2037771" cy="2560316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Model Function</a:t>
          </a:r>
        </a:p>
      </dsp:txBody>
      <dsp:txXfrm>
        <a:off x="2917224" y="2029200"/>
        <a:ext cx="1918403" cy="2440948"/>
      </dsp:txXfrm>
    </dsp:sp>
    <dsp:sp modelId="{586EB805-6D9A-4701-B5A9-6109D8EEE640}">
      <dsp:nvSpPr>
        <dsp:cNvPr id="0" name=""/>
        <dsp:cNvSpPr/>
      </dsp:nvSpPr>
      <dsp:spPr>
        <a:xfrm>
          <a:off x="5099088" y="2996990"/>
          <a:ext cx="432007" cy="5053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5099088" y="3098063"/>
        <a:ext cx="302405" cy="303221"/>
      </dsp:txXfrm>
    </dsp:sp>
    <dsp:sp modelId="{2233474F-D4C0-437A-A510-E782B69A6961}">
      <dsp:nvSpPr>
        <dsp:cNvPr id="0" name=""/>
        <dsp:cNvSpPr/>
      </dsp:nvSpPr>
      <dsp:spPr>
        <a:xfrm>
          <a:off x="5710420" y="1969516"/>
          <a:ext cx="2037771" cy="2560316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Differential Equation Solver</a:t>
          </a:r>
        </a:p>
      </dsp:txBody>
      <dsp:txXfrm>
        <a:off x="5770104" y="2029200"/>
        <a:ext cx="1918403" cy="2440948"/>
      </dsp:txXfrm>
    </dsp:sp>
    <dsp:sp modelId="{67151CF2-ADB2-48CA-9816-B365793F1048}">
      <dsp:nvSpPr>
        <dsp:cNvPr id="0" name=""/>
        <dsp:cNvSpPr/>
      </dsp:nvSpPr>
      <dsp:spPr>
        <a:xfrm>
          <a:off x="7951968" y="2996990"/>
          <a:ext cx="432007" cy="5053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7951968" y="3098063"/>
        <a:ext cx="302405" cy="303221"/>
      </dsp:txXfrm>
    </dsp:sp>
    <dsp:sp modelId="{ED8D905E-8D4B-4912-8391-21FFF43FBF6A}">
      <dsp:nvSpPr>
        <dsp:cNvPr id="0" name=""/>
        <dsp:cNvSpPr/>
      </dsp:nvSpPr>
      <dsp:spPr>
        <a:xfrm>
          <a:off x="8563300" y="1969516"/>
          <a:ext cx="2037771" cy="256031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Model Output</a:t>
          </a:r>
        </a:p>
      </dsp:txBody>
      <dsp:txXfrm>
        <a:off x="8622984" y="2029200"/>
        <a:ext cx="1918403" cy="2440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2D657-5CCB-452E-853D-C8312B66FECF}">
      <dsp:nvSpPr>
        <dsp:cNvPr id="0" name=""/>
        <dsp:cNvSpPr/>
      </dsp:nvSpPr>
      <dsp:spPr>
        <a:xfrm>
          <a:off x="4660" y="1731951"/>
          <a:ext cx="2037771" cy="25408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Model Inputs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Parameters (e.g. effective contact rate, beta)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Initial Compartment Sizes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Number of time steps to run model</a:t>
          </a:r>
        </a:p>
      </dsp:txBody>
      <dsp:txXfrm>
        <a:off x="64344" y="1791635"/>
        <a:ext cx="1918403" cy="2421478"/>
      </dsp:txXfrm>
    </dsp:sp>
    <dsp:sp modelId="{0D4E2840-23BD-4485-81DC-80F9DB0ECE96}">
      <dsp:nvSpPr>
        <dsp:cNvPr id="0" name=""/>
        <dsp:cNvSpPr/>
      </dsp:nvSpPr>
      <dsp:spPr>
        <a:xfrm>
          <a:off x="2246209" y="2749691"/>
          <a:ext cx="432007" cy="5053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2246209" y="2850764"/>
        <a:ext cx="302405" cy="303221"/>
      </dsp:txXfrm>
    </dsp:sp>
    <dsp:sp modelId="{DB5EA717-34EE-4EE3-A0A6-476FE76CCC5C}">
      <dsp:nvSpPr>
        <dsp:cNvPr id="0" name=""/>
        <dsp:cNvSpPr/>
      </dsp:nvSpPr>
      <dsp:spPr>
        <a:xfrm>
          <a:off x="2857540" y="1731951"/>
          <a:ext cx="2037771" cy="2540846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Model Function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For example, function that encodes the SIR model equations from lecture</a:t>
          </a:r>
        </a:p>
      </dsp:txBody>
      <dsp:txXfrm>
        <a:off x="2917224" y="1791635"/>
        <a:ext cx="1918403" cy="2421478"/>
      </dsp:txXfrm>
    </dsp:sp>
    <dsp:sp modelId="{586EB805-6D9A-4701-B5A9-6109D8EEE640}">
      <dsp:nvSpPr>
        <dsp:cNvPr id="0" name=""/>
        <dsp:cNvSpPr/>
      </dsp:nvSpPr>
      <dsp:spPr>
        <a:xfrm>
          <a:off x="5099088" y="2749691"/>
          <a:ext cx="432007" cy="5053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5099088" y="2850764"/>
        <a:ext cx="302405" cy="303221"/>
      </dsp:txXfrm>
    </dsp:sp>
    <dsp:sp modelId="{2233474F-D4C0-437A-A510-E782B69A6961}">
      <dsp:nvSpPr>
        <dsp:cNvPr id="0" name=""/>
        <dsp:cNvSpPr/>
      </dsp:nvSpPr>
      <dsp:spPr>
        <a:xfrm>
          <a:off x="5710420" y="1731951"/>
          <a:ext cx="2037771" cy="2540846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Differential Equation Solver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Runs the model function using model inputs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Returns compartment sizes for each time step</a:t>
          </a:r>
        </a:p>
      </dsp:txBody>
      <dsp:txXfrm>
        <a:off x="5770104" y="1791635"/>
        <a:ext cx="1918403" cy="2421478"/>
      </dsp:txXfrm>
    </dsp:sp>
    <dsp:sp modelId="{67151CF2-ADB2-48CA-9816-B365793F1048}">
      <dsp:nvSpPr>
        <dsp:cNvPr id="0" name=""/>
        <dsp:cNvSpPr/>
      </dsp:nvSpPr>
      <dsp:spPr>
        <a:xfrm>
          <a:off x="7951968" y="2749691"/>
          <a:ext cx="432007" cy="5053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7951968" y="2850764"/>
        <a:ext cx="302405" cy="303221"/>
      </dsp:txXfrm>
    </dsp:sp>
    <dsp:sp modelId="{ED8D905E-8D4B-4912-8391-21FFF43FBF6A}">
      <dsp:nvSpPr>
        <dsp:cNvPr id="0" name=""/>
        <dsp:cNvSpPr/>
      </dsp:nvSpPr>
      <dsp:spPr>
        <a:xfrm>
          <a:off x="8563300" y="1731951"/>
          <a:ext cx="2037771" cy="254084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Model Output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Graphs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Tables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Compare output to calculations using equations from class</a:t>
          </a:r>
        </a:p>
      </dsp:txBody>
      <dsp:txXfrm>
        <a:off x="8622984" y="1791635"/>
        <a:ext cx="1918403" cy="2421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77009-B319-4196-8E77-AEFC9DCD5E2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F227F-A4D1-48A1-A254-D8DCB6DA5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3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373A-E4F9-4987-A69C-E3FB28A7E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2CF94-74C2-463B-8CD5-42C5165BE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DDE2-5A76-4929-8A07-1A0CDA3C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CBC3-496F-44C3-8E4A-F3012F6076E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8E55A-5042-45C7-A8B3-132B98CF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B2A2-3AC4-402D-B608-6EE3306A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73F1-1AFD-4F46-AB6B-2C308E3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6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17F8-9A4E-453F-9F66-AEFF408A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7841D-087B-43C1-B6A2-3235A02F1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AB6A-7D2B-420C-BCBA-5DE1A10D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CBC3-496F-44C3-8E4A-F3012F6076E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4610-1ECF-4297-A76B-A2691ACF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7A78A-4DC8-47DC-A48A-B56EE45B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73F1-1AFD-4F46-AB6B-2C308E3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7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2FE70-98DC-4F0F-8FE4-7E74B7112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1582A-9731-48D5-B91A-60FB1870A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A8A8-5785-4089-8272-EA4CA3AB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CBC3-496F-44C3-8E4A-F3012F6076E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116B1-2805-43B4-A93B-39522E42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B8F60-D49D-4A74-9926-A95847E6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73F1-1AFD-4F46-AB6B-2C308E3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7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8F05-BF48-404C-81AD-D4EC4479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F5F90-C640-4FE5-B590-A78DC6410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BDAA-0669-4216-9C45-92B97C57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CBC3-496F-44C3-8E4A-F3012F6076E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699D-84FF-4480-8C95-F126D890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76A3-8410-4008-B6F0-F024842E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73F1-1AFD-4F46-AB6B-2C308E3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7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31C7-EC08-43A5-95AE-82623253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AB70B-C267-42A1-A9EE-0743AE6E6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27C8-15A2-422F-84CC-BE3103A4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CBC3-496F-44C3-8E4A-F3012F6076E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BF4E9-A88A-4A5E-97F2-6B9E34DD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3BD7C-95F2-49F7-BC37-DBEF496C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73F1-1AFD-4F46-AB6B-2C308E3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B63C-4F14-4C5A-ABC8-F0F267B0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E8D8-6DEC-424C-BC9B-DC5FABBCD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D4452-7E53-4073-88B4-08CFFDFF7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86541-CEF5-4E30-971C-EDF95784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CBC3-496F-44C3-8E4A-F3012F6076E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01ABC-937F-47E2-860C-7DA67009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D1671-5C56-4BF0-BE49-D1986440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73F1-1AFD-4F46-AB6B-2C308E3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2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EB43-4E8F-4D73-B5B8-32BBC8C6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11F99-1BD5-4487-8B89-15A257D13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15D1E-465A-4BB2-8E49-7455CECCF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3B23C-7A56-4FB2-85E5-AB4719363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16715-3ADF-4440-962A-12AD99C3E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7D6D5-5136-4BF6-BA1F-E56CBF83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CBC3-496F-44C3-8E4A-F3012F6076E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2746A-7874-4E3C-B264-C946AB2A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0E673-08D0-4554-8939-CBD2CD32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73F1-1AFD-4F46-AB6B-2C308E3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6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DDEF-6FFD-4819-9500-7A19D71B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9810C-5870-4D43-A5B0-DA40FCEA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CBC3-496F-44C3-8E4A-F3012F6076E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ECE46-5771-49A9-BB6E-4F7370FB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3829D-855B-4F16-8F6C-39BE804E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73F1-1AFD-4F46-AB6B-2C308E3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5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BE837-19D9-4969-A34D-E670BEA0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CBC3-496F-44C3-8E4A-F3012F6076E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68491-85A4-4AD3-9588-78FE7D68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2C185-D935-43EC-ABCC-0608EF1E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73F1-1AFD-4F46-AB6B-2C308E3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9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BDBE-6ADE-4CD2-8C31-C05D50EA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8EC2-499B-4EFB-9E0B-50E3AF747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9CB5A-4C2D-4C05-BE4E-BC9D8F1BC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328A8-17CF-48F3-BEA1-49ADC7BD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CBC3-496F-44C3-8E4A-F3012F6076E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DC601-8BB9-448B-8BE7-5516C9DC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ABA6F-F743-49C0-AC39-0C261BCD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73F1-1AFD-4F46-AB6B-2C308E3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5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DE49-E3F4-425C-A9B3-C1273EDC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E8BC8-2B4A-4229-A0C4-3C2CC24A7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77A37-B8C7-4837-9C38-44D5EDF4A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11113-F95C-4D88-9BD7-74C583D9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CBC3-496F-44C3-8E4A-F3012F6076E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F7E8B-49BA-4B64-BB90-5547BC6C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42DAF-6B6C-4DA4-BF56-0418F69E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73F1-1AFD-4F46-AB6B-2C308E3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C1BE5-4EFF-449A-9A12-C4B6B872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A15A6-CBC1-4AA8-A498-B9198153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EB0D7-45B7-402F-8C2E-7D7A8C587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BCBC3-496F-44C3-8E4A-F3012F6076EB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BAB0-7DC4-4D09-ADD2-69BC9997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CAEC1-307D-4D7B-9CEA-36C0DE764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873F1-1AFD-4F46-AB6B-2C308E38A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4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50BD89-9A10-4FF3-8E3B-FD1293BE4DB5}"/>
              </a:ext>
            </a:extLst>
          </p:cNvPr>
          <p:cNvSpPr txBox="1"/>
          <p:nvPr/>
        </p:nvSpPr>
        <p:spPr>
          <a:xfrm>
            <a:off x="835862" y="690007"/>
            <a:ext cx="8504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High Level Overview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0A61818-A9C0-48C7-A53F-DD406C4580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106623"/>
              </p:ext>
            </p:extLst>
          </p:nvPr>
        </p:nvGraphicFramePr>
        <p:xfrm>
          <a:off x="916830" y="291243"/>
          <a:ext cx="10605732" cy="6499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34EADB2-D35A-4FAE-8988-D278242D5C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44601"/>
              </p:ext>
            </p:extLst>
          </p:nvPr>
        </p:nvGraphicFramePr>
        <p:xfrm>
          <a:off x="916830" y="538543"/>
          <a:ext cx="10605732" cy="600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675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12D657-5CCB-452E-853D-C8312B66F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4E2840-23BD-4485-81DC-80F9DB0ECE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5EA717-34EE-4EE3-A0A6-476FE76CCC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6EB805-6D9A-4701-B5A9-6109D8EEE6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33474F-D4C0-437A-A510-E782B69A69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151CF2-ADB2-48CA-9816-B365793F10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8D905E-8D4B-4912-8391-21FFF43FBF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Theresa</dc:creator>
  <cp:lastModifiedBy>Theresa</cp:lastModifiedBy>
  <cp:revision>2</cp:revision>
  <dcterms:created xsi:type="dcterms:W3CDTF">2020-04-20T23:36:48Z</dcterms:created>
  <dcterms:modified xsi:type="dcterms:W3CDTF">2020-04-21T00:23:06Z</dcterms:modified>
</cp:coreProperties>
</file>