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773BA-DFCD-414B-924D-42171B6CDDCF}" v="13" dt="2024-02-21T01:54:57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ston Lam" userId="b4e3e883-3976-4339-92bd-7c5aee6b49a4" providerId="ADAL" clId="{E35773BA-DFCD-414B-924D-42171B6CDDCF}"/>
    <pc:docChg chg="undo custSel modSld">
      <pc:chgData name="Preston Lam" userId="b4e3e883-3976-4339-92bd-7c5aee6b49a4" providerId="ADAL" clId="{E35773BA-DFCD-414B-924D-42171B6CDDCF}" dt="2024-02-21T01:57:04.815" v="183" actId="20577"/>
      <pc:docMkLst>
        <pc:docMk/>
      </pc:docMkLst>
      <pc:sldChg chg="addSp delSp modSp mod">
        <pc:chgData name="Preston Lam" userId="b4e3e883-3976-4339-92bd-7c5aee6b49a4" providerId="ADAL" clId="{E35773BA-DFCD-414B-924D-42171B6CDDCF}" dt="2024-02-21T01:57:04.815" v="183" actId="20577"/>
        <pc:sldMkLst>
          <pc:docMk/>
          <pc:sldMk cId="433225161" sldId="256"/>
        </pc:sldMkLst>
        <pc:spChg chg="add mod">
          <ac:chgData name="Preston Lam" userId="b4e3e883-3976-4339-92bd-7c5aee6b49a4" providerId="ADAL" clId="{E35773BA-DFCD-414B-924D-42171B6CDDCF}" dt="2024-02-21T01:48:57.634" v="4" actId="207"/>
          <ac:spMkLst>
            <pc:docMk/>
            <pc:sldMk cId="433225161" sldId="256"/>
            <ac:spMk id="2" creationId="{B1288B78-AB9A-CA43-8B5D-E8A60AADF3D3}"/>
          </ac:spMkLst>
        </pc:spChg>
        <pc:spChg chg="add mod">
          <ac:chgData name="Preston Lam" userId="b4e3e883-3976-4339-92bd-7c5aee6b49a4" providerId="ADAL" clId="{E35773BA-DFCD-414B-924D-42171B6CDDCF}" dt="2024-02-21T01:50:10.238" v="39"/>
          <ac:spMkLst>
            <pc:docMk/>
            <pc:sldMk cId="433225161" sldId="256"/>
            <ac:spMk id="3" creationId="{37B42FF9-8678-40E7-3E0E-3CD798FD458A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4" creationId="{00B07ED5-768D-3479-8AF5-339787D94C67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5" creationId="{36024658-A4A7-0968-7C38-1F1DB7513212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6" creationId="{5F75311D-3F6C-EC13-96DF-B9586951AEBA}"/>
          </ac:spMkLst>
        </pc:spChg>
        <pc:spChg chg="add del mod">
          <ac:chgData name="Preston Lam" userId="b4e3e883-3976-4339-92bd-7c5aee6b49a4" providerId="ADAL" clId="{E35773BA-DFCD-414B-924D-42171B6CDDCF}" dt="2024-02-21T01:49:53.690" v="33"/>
          <ac:spMkLst>
            <pc:docMk/>
            <pc:sldMk cId="433225161" sldId="256"/>
            <ac:spMk id="8" creationId="{A597C497-EDA6-AE2D-04FC-3452E7B2AAB2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12" creationId="{FEB8A95B-8C95-391E-B03E-61713D635492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13" creationId="{BA5C2531-95D4-A7F7-5302-A0584B366483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14" creationId="{BF2456D0-E4DF-D0DE-7CDD-17A34168F1F8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15" creationId="{2D047B9C-9313-650D-1770-6184731EBFC9}"/>
          </ac:spMkLst>
        </pc:spChg>
        <pc:spChg chg="del">
          <ac:chgData name="Preston Lam" userId="b4e3e883-3976-4339-92bd-7c5aee6b49a4" providerId="ADAL" clId="{E35773BA-DFCD-414B-924D-42171B6CDDCF}" dt="2024-02-21T01:48:35.367" v="0" actId="478"/>
          <ac:spMkLst>
            <pc:docMk/>
            <pc:sldMk cId="433225161" sldId="256"/>
            <ac:spMk id="16" creationId="{A361AC9B-28AF-A9A2-D8C3-EC98A949F205}"/>
          </ac:spMkLst>
        </pc:spChg>
        <pc:spChg chg="add del">
          <ac:chgData name="Preston Lam" userId="b4e3e883-3976-4339-92bd-7c5aee6b49a4" providerId="ADAL" clId="{E35773BA-DFCD-414B-924D-42171B6CDDCF}" dt="2024-02-21T01:50:04.596" v="37" actId="478"/>
          <ac:spMkLst>
            <pc:docMk/>
            <pc:sldMk cId="433225161" sldId="256"/>
            <ac:spMk id="18" creationId="{B0277A5C-F570-9FF7-49FE-D89D2053FCF5}"/>
          </ac:spMkLst>
        </pc:spChg>
        <pc:spChg chg="add del mod">
          <ac:chgData name="Preston Lam" userId="b4e3e883-3976-4339-92bd-7c5aee6b49a4" providerId="ADAL" clId="{E35773BA-DFCD-414B-924D-42171B6CDDCF}" dt="2024-02-21T01:50:25.841" v="43" actId="478"/>
          <ac:spMkLst>
            <pc:docMk/>
            <pc:sldMk cId="433225161" sldId="256"/>
            <ac:spMk id="19" creationId="{930BB934-1371-4950-223D-DCD0B9C6F4D7}"/>
          </ac:spMkLst>
        </pc:spChg>
        <pc:spChg chg="add mod">
          <ac:chgData name="Preston Lam" userId="b4e3e883-3976-4339-92bd-7c5aee6b49a4" providerId="ADAL" clId="{E35773BA-DFCD-414B-924D-42171B6CDDCF}" dt="2024-02-21T01:54:15.218" v="109" actId="1076"/>
          <ac:spMkLst>
            <pc:docMk/>
            <pc:sldMk cId="433225161" sldId="256"/>
            <ac:spMk id="20" creationId="{A743B8A2-A503-538C-D141-4D589873301F}"/>
          </ac:spMkLst>
        </pc:spChg>
        <pc:spChg chg="add mod">
          <ac:chgData name="Preston Lam" userId="b4e3e883-3976-4339-92bd-7c5aee6b49a4" providerId="ADAL" clId="{E35773BA-DFCD-414B-924D-42171B6CDDCF}" dt="2024-02-21T01:51:12.653" v="45" actId="207"/>
          <ac:spMkLst>
            <pc:docMk/>
            <pc:sldMk cId="433225161" sldId="256"/>
            <ac:spMk id="21" creationId="{5BF0381B-2FF1-36F5-3308-A9D5C80E9F45}"/>
          </ac:spMkLst>
        </pc:spChg>
        <pc:spChg chg="add del mod">
          <ac:chgData name="Preston Lam" userId="b4e3e883-3976-4339-92bd-7c5aee6b49a4" providerId="ADAL" clId="{E35773BA-DFCD-414B-924D-42171B6CDDCF}" dt="2024-02-21T01:53:07.462" v="81" actId="478"/>
          <ac:spMkLst>
            <pc:docMk/>
            <pc:sldMk cId="433225161" sldId="256"/>
            <ac:spMk id="22" creationId="{F41D6D42-609B-540F-B21F-D7E79CEE0BB7}"/>
          </ac:spMkLst>
        </pc:spChg>
        <pc:spChg chg="add del mod">
          <ac:chgData name="Preston Lam" userId="b4e3e883-3976-4339-92bd-7c5aee6b49a4" providerId="ADAL" clId="{E35773BA-DFCD-414B-924D-42171B6CDDCF}" dt="2024-02-21T01:53:21.555" v="94" actId="478"/>
          <ac:spMkLst>
            <pc:docMk/>
            <pc:sldMk cId="433225161" sldId="256"/>
            <ac:spMk id="23" creationId="{9E0CFCB6-48BC-D91A-D6F0-683FEA097C1F}"/>
          </ac:spMkLst>
        </pc:spChg>
        <pc:spChg chg="add del mod">
          <ac:chgData name="Preston Lam" userId="b4e3e883-3976-4339-92bd-7c5aee6b49a4" providerId="ADAL" clId="{E35773BA-DFCD-414B-924D-42171B6CDDCF}" dt="2024-02-21T01:54:12.045" v="106" actId="478"/>
          <ac:spMkLst>
            <pc:docMk/>
            <pc:sldMk cId="433225161" sldId="256"/>
            <ac:spMk id="24" creationId="{BBB5738D-BF42-8CFF-FCA5-5D24B3BEFE89}"/>
          </ac:spMkLst>
        </pc:spChg>
        <pc:spChg chg="add del mod">
          <ac:chgData name="Preston Lam" userId="b4e3e883-3976-4339-92bd-7c5aee6b49a4" providerId="ADAL" clId="{E35773BA-DFCD-414B-924D-42171B6CDDCF}" dt="2024-02-21T01:54:55.386" v="137" actId="478"/>
          <ac:spMkLst>
            <pc:docMk/>
            <pc:sldMk cId="433225161" sldId="256"/>
            <ac:spMk id="25" creationId="{2312B86F-38DB-21EF-A914-DF0348B90F23}"/>
          </ac:spMkLst>
        </pc:spChg>
        <pc:spChg chg="add del mod">
          <ac:chgData name="Preston Lam" userId="b4e3e883-3976-4339-92bd-7c5aee6b49a4" providerId="ADAL" clId="{E35773BA-DFCD-414B-924D-42171B6CDDCF}" dt="2024-02-21T01:54:29.430" v="121" actId="478"/>
          <ac:spMkLst>
            <pc:docMk/>
            <pc:sldMk cId="433225161" sldId="256"/>
            <ac:spMk id="26" creationId="{6D847377-AC9B-E161-053F-696107FFBA97}"/>
          </ac:spMkLst>
        </pc:spChg>
        <pc:spChg chg="add mod">
          <ac:chgData name="Preston Lam" userId="b4e3e883-3976-4339-92bd-7c5aee6b49a4" providerId="ADAL" clId="{E35773BA-DFCD-414B-924D-42171B6CDDCF}" dt="2024-02-21T01:56:57.548" v="171" actId="20577"/>
          <ac:spMkLst>
            <pc:docMk/>
            <pc:sldMk cId="433225161" sldId="256"/>
            <ac:spMk id="27" creationId="{23C53870-9E2D-3EA8-7A67-FE287A949CB1}"/>
          </ac:spMkLst>
        </pc:spChg>
        <pc:spChg chg="add mod">
          <ac:chgData name="Preston Lam" userId="b4e3e883-3976-4339-92bd-7c5aee6b49a4" providerId="ADAL" clId="{E35773BA-DFCD-414B-924D-42171B6CDDCF}" dt="2024-02-21T01:56:49.860" v="161" actId="20577"/>
          <ac:spMkLst>
            <pc:docMk/>
            <pc:sldMk cId="433225161" sldId="256"/>
            <ac:spMk id="28" creationId="{10EFDBD7-005A-0D5E-39B4-619022C864FB}"/>
          </ac:spMkLst>
        </pc:spChg>
        <pc:spChg chg="add mod">
          <ac:chgData name="Preston Lam" userId="b4e3e883-3976-4339-92bd-7c5aee6b49a4" providerId="ADAL" clId="{E35773BA-DFCD-414B-924D-42171B6CDDCF}" dt="2024-02-21T01:57:02.305" v="178" actId="20577"/>
          <ac:spMkLst>
            <pc:docMk/>
            <pc:sldMk cId="433225161" sldId="256"/>
            <ac:spMk id="29" creationId="{B43B1C15-319D-435A-4C06-F0765657E4FA}"/>
          </ac:spMkLst>
        </pc:spChg>
        <pc:spChg chg="add mod">
          <ac:chgData name="Preston Lam" userId="b4e3e883-3976-4339-92bd-7c5aee6b49a4" providerId="ADAL" clId="{E35773BA-DFCD-414B-924D-42171B6CDDCF}" dt="2024-02-21T01:56:06.385" v="155" actId="20577"/>
          <ac:spMkLst>
            <pc:docMk/>
            <pc:sldMk cId="433225161" sldId="256"/>
            <ac:spMk id="30" creationId="{02AC7210-E02A-D0F1-1830-582293ACE3A1}"/>
          </ac:spMkLst>
        </pc:spChg>
        <pc:spChg chg="add mod">
          <ac:chgData name="Preston Lam" userId="b4e3e883-3976-4339-92bd-7c5aee6b49a4" providerId="ADAL" clId="{E35773BA-DFCD-414B-924D-42171B6CDDCF}" dt="2024-02-21T01:57:04.815" v="183" actId="20577"/>
          <ac:spMkLst>
            <pc:docMk/>
            <pc:sldMk cId="433225161" sldId="256"/>
            <ac:spMk id="31" creationId="{75C88C10-817F-B509-2DEC-CE98DCAE2256}"/>
          </ac:spMkLst>
        </pc:spChg>
        <pc:grpChg chg="del">
          <ac:chgData name="Preston Lam" userId="b4e3e883-3976-4339-92bd-7c5aee6b49a4" providerId="ADAL" clId="{E35773BA-DFCD-414B-924D-42171B6CDDCF}" dt="2024-02-21T01:48:35.367" v="0" actId="478"/>
          <ac:grpSpMkLst>
            <pc:docMk/>
            <pc:sldMk cId="433225161" sldId="256"/>
            <ac:grpSpMk id="11" creationId="{0349EDF1-04FC-DF51-3739-A8C933A8B8AC}"/>
          </ac:grpSpMkLst>
        </pc:grpChg>
        <pc:graphicFrameChg chg="del">
          <ac:chgData name="Preston Lam" userId="b4e3e883-3976-4339-92bd-7c5aee6b49a4" providerId="ADAL" clId="{E35773BA-DFCD-414B-924D-42171B6CDDCF}" dt="2024-02-21T01:48:35.367" v="0" actId="478"/>
          <ac:graphicFrameMkLst>
            <pc:docMk/>
            <pc:sldMk cId="433225161" sldId="256"/>
            <ac:graphicFrameMk id="17" creationId="{B22B9320-FE3F-8931-252B-9D3DF168D5F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CD1E-EFB9-600E-8C8A-C7554AE6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9E1-4A76-F70C-30AB-CEE8161D2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7310-7A10-01DF-8673-33845350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FA78-810B-614E-F234-696B46C2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2D4CC-33A4-1820-DABD-10ABE82E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3023-3656-40E1-22D6-4AE73BAB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5E022-FE78-3F7C-159E-05FDC15B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C57B-8152-C3C9-C04D-036A2731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1DBB-876F-8434-E542-C04031C6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9638E-27B5-559F-2F6A-484AFD7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C1F5-4BFE-B135-3C0B-C5E4FE61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51894-9BE1-F9C4-D7AA-07BE8C98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B93D-3AFF-CB53-0C04-1360C2C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D382-6A69-DFC1-6DA9-AB4C703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220B-D512-4DCB-5994-2323985B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EAEB-0FA8-80B3-07EB-B3021DE1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F126-4A88-431E-8BF1-30EB4CC2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0918-B79D-CF17-5C17-A897F88C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4D9-DA47-E9C7-1290-39A0F66F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8137-B989-6B8F-579D-64E32990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435-80CF-62A3-D4AD-8CFE949A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97196-12DC-2B14-8DD8-A9EDFC1A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8B33-4909-4360-6984-62E6FC1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CD76-FAF4-10B0-BB9E-92390719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BFC4-2308-E0F7-824A-B195943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842C-6228-0A4E-A938-740F4D2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065-AAA5-2D05-A4E5-A1DF01DBA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C8997-9651-458B-1FCB-0123110D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E69B-2835-C2D6-FAC3-891A9438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6E14-FB35-F60B-5930-B8A741D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A4F5-7203-3CB3-558D-1C6542E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8719-8D82-50E6-FA15-5E510B1E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7922-FFE6-9D50-7912-840D2D81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4078-1241-2EC3-5479-CCC10626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450B-A8B8-EC48-4DA1-7DF57A9E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8ACE-D7F1-CD6E-AF58-A92B5A461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F9D0C-8F59-0D79-0362-FBCEE9E0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ABCA2-03BB-1823-6C58-9720B64A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45881-EFD4-6D63-16BE-9737037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4AF-7976-DEC9-9C32-3B5A7CF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FA356-DE88-9362-FB66-4C7BC8C8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ADEDD-23FF-0C88-F1C1-7A7DEFAB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478A-C4E7-31C6-9BF6-59D58EEA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FDDBF-4738-D1A5-65FE-3942CACB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E530B-C791-7ECF-9C69-5815F2A9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87158-DEDA-F249-204D-C6C57830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020B-9926-00B5-5370-47DDD8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E899-BC79-9FF2-996E-58678458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6E0BA-29DA-176E-D371-810CBE9B4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54F7-4E93-542B-F30B-D64F311D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2043-DE1E-2DAB-FDAD-6AF1A83A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FF1B-E61D-F1B1-90D7-89F03698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C663-ED63-61BC-83AC-8AD13A9E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BA85D-691A-27B2-3781-CE82CE86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FCA6E-BBAB-E5C3-E2EF-772EC3D47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13AA-8365-7542-CC34-A495C0F6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0227-D198-1610-2D51-C1073206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87B8-854A-AD6A-B73A-FF7F25D7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BB08A-6BF7-3ED7-4EBE-3FF17A94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F32F-A677-EE76-BE54-E47946C0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7977-B52A-D725-2F26-8188B08C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5CF7-EEEC-483C-BCBD-FD13E004E84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0499-1553-6E37-CE1A-99014521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5562-F912-CC27-1E34-238EF10E9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5879-0E40-4EC2-9261-77D4DA5B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288B78-AB9A-CA43-8B5D-E8A60AADF3D3}"/>
              </a:ext>
            </a:extLst>
          </p:cNvPr>
          <p:cNvSpPr/>
          <p:nvPr/>
        </p:nvSpPr>
        <p:spPr>
          <a:xfrm>
            <a:off x="1216240" y="142041"/>
            <a:ext cx="9215022" cy="65517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42FF9-8678-40E7-3E0E-3CD798FD458A}"/>
              </a:ext>
            </a:extLst>
          </p:cNvPr>
          <p:cNvSpPr txBox="1"/>
          <p:nvPr/>
        </p:nvSpPr>
        <p:spPr>
          <a:xfrm>
            <a:off x="4474345" y="532660"/>
            <a:ext cx="269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Etch A Sketch</a:t>
            </a:r>
            <a:endParaRPr lang="en-US" sz="3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43B8A2-A503-538C-D141-4D589873301F}"/>
              </a:ext>
            </a:extLst>
          </p:cNvPr>
          <p:cNvSpPr/>
          <p:nvPr/>
        </p:nvSpPr>
        <p:spPr>
          <a:xfrm>
            <a:off x="2501283" y="5091341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F0381B-2FF1-36F5-3308-A9D5C80E9F45}"/>
              </a:ext>
            </a:extLst>
          </p:cNvPr>
          <p:cNvSpPr/>
          <p:nvPr/>
        </p:nvSpPr>
        <p:spPr>
          <a:xfrm>
            <a:off x="2831977" y="1429305"/>
            <a:ext cx="6631619" cy="3195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3C53870-9E2D-3EA8-7A67-FE287A949CB1}"/>
              </a:ext>
            </a:extLst>
          </p:cNvPr>
          <p:cNvSpPr/>
          <p:nvPr/>
        </p:nvSpPr>
        <p:spPr>
          <a:xfrm>
            <a:off x="7671787" y="5091341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EFDBD7-005A-0D5E-39B4-619022C864FB}"/>
              </a:ext>
            </a:extLst>
          </p:cNvPr>
          <p:cNvSpPr/>
          <p:nvPr/>
        </p:nvSpPr>
        <p:spPr>
          <a:xfrm>
            <a:off x="5144608" y="5091341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3B1C15-319D-435A-4C06-F0765657E4FA}"/>
              </a:ext>
            </a:extLst>
          </p:cNvPr>
          <p:cNvSpPr/>
          <p:nvPr/>
        </p:nvSpPr>
        <p:spPr>
          <a:xfrm>
            <a:off x="2501283" y="6032369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Erase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C7210-E02A-D0F1-1830-582293ACE3A1}"/>
              </a:ext>
            </a:extLst>
          </p:cNvPr>
          <p:cNvSpPr/>
          <p:nvPr/>
        </p:nvSpPr>
        <p:spPr>
          <a:xfrm>
            <a:off x="5144608" y="6032369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Pixel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5C88C10-817F-B509-2DEC-CE98DCAE2256}"/>
              </a:ext>
            </a:extLst>
          </p:cNvPr>
          <p:cNvSpPr/>
          <p:nvPr/>
        </p:nvSpPr>
        <p:spPr>
          <a:xfrm>
            <a:off x="7671787" y="6032368"/>
            <a:ext cx="1358283" cy="5237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332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Lam</dc:creator>
  <cp:lastModifiedBy>Preston Lam</cp:lastModifiedBy>
  <cp:revision>1</cp:revision>
  <dcterms:created xsi:type="dcterms:W3CDTF">2024-02-14T23:36:43Z</dcterms:created>
  <dcterms:modified xsi:type="dcterms:W3CDTF">2024-02-21T01:57:06Z</dcterms:modified>
</cp:coreProperties>
</file>