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F46E-59BF-9767-C8C7-F537AE27D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74B83-DAF5-95D0-3F25-3C0178281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0C88-AEF1-3E39-C3DA-9D22DC0D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1CAB-7B72-457B-6F69-B9E02F0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18E5-194A-D9CB-087A-38BF3997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E363-ACFC-A0C8-4B61-C95B3DA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216C0-B79B-16EA-BBDF-3D0C99062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69F8-8A78-4661-9CF1-4B428891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EB16-66EB-504C-1EB2-24F125E5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FA80-C9CE-6200-D2FA-212F36B0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9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3BDBA-3FE1-C6D3-2C5E-AFA0CA883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88E4C-05C7-8A40-9B19-527F80A8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2430-4EEA-C9E6-893E-1ECB457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C598-E60D-E94F-FF0C-EE473A11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CED5-5852-81F6-C553-26622971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9193-C7BF-160D-4E9C-5F567AE8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107E-D994-82B3-51D5-03E6CE29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A3E5-C53E-AEF6-4F9E-17B5C144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66E9-F832-A9EF-C24C-5D7B4B60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1A6D-FE83-3164-D866-4023E8BB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FCE1-5EB0-6227-D001-CB82D5C9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D8B6-8FB1-41D9-1854-F8DEBAEB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69B8-B093-0EAF-AD0C-BA24CF1E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337B-B6C3-3C68-F456-53E5C92A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B81F-92FD-95FF-1346-D78C7B1D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34B-3D80-7CC7-A2C6-EE6CE2AB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3607-9FA2-DC64-482F-0A95A4CDF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244A-C2D1-1D3C-80D8-278DD84F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0CB4-71E2-7D49-DE6A-CFF8AFB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6823-4A9B-D9FA-0BBB-D126897E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8B7C1-0DC3-FAD8-E48B-A2AB69CF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DB6-F763-644F-EFC8-0C19A5D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0B46C-0AF4-62E9-235C-6A9A00BB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CD2BF-2D1C-B9B2-11A1-D4EE653C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29381-D86F-E20A-562B-018DDAE17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4AC59-0C51-BFEB-06D1-D9B7C3E23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EA4D9-C279-D1DA-6055-0717083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6981F-3DA7-84D3-545E-E59D5A6F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169C1-8D8F-43EC-FA78-6519DA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5570-8579-3316-47CB-69A8B1E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433CC-AD0B-6A21-6F48-5BD25075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37D58-A007-BCAC-2BF5-7646415C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FD35D-2296-6FC7-7125-C5BF8C6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69D6E-2ABA-B3C9-F7D9-99F17743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3A013-EF98-2D5F-0842-D56E41E5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3EAC-E658-F420-CA2E-2D1F5669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EFF2-9A33-0447-7984-D4AE5FCE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A9D0-3B26-4FDE-3840-A29CFF9E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923B2-7BB3-6C01-3917-E3913F69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3C1D-3FD9-DA05-55D0-755CF1E0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F595-F853-1A4E-4FE7-50F11318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7539-E153-8D11-F2DD-B99B3326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FF44-1191-2B6A-B339-D1252477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593C4-7B2D-E1B5-CB0B-FAB812033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BEBF-D000-B4F1-6128-07690193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7CD6-5A53-5D04-9A77-CEE0EA32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CADA7-4D23-46CB-E63E-079410E2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6881D-BB3B-259E-2002-3F368C4D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6F379-CFEB-C511-9DC7-4E71A5A4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5D6F-9F94-9692-253B-F0503A82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F884-D7E8-C1A6-75D4-0D2725172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99949-4F66-4184-8D86-7FC6F303AF8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CCF7-154D-26BE-E78F-8C7882A7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1F32-8DBF-C5F0-06AF-11619FE8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4FED0-A55C-494B-B105-2DE8FA42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28059-8D50-EF9D-E61E-538511D71D85}"/>
              </a:ext>
            </a:extLst>
          </p:cNvPr>
          <p:cNvSpPr/>
          <p:nvPr/>
        </p:nvSpPr>
        <p:spPr>
          <a:xfrm>
            <a:off x="3338004" y="346229"/>
            <a:ext cx="5069149" cy="6232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CB889-DEA9-2C18-5D29-CB85866AE617}"/>
              </a:ext>
            </a:extLst>
          </p:cNvPr>
          <p:cNvSpPr/>
          <p:nvPr/>
        </p:nvSpPr>
        <p:spPr>
          <a:xfrm>
            <a:off x="3804081" y="603682"/>
            <a:ext cx="4136994" cy="11540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08953-C8F3-0A62-1BD9-0E5073C474AF}"/>
              </a:ext>
            </a:extLst>
          </p:cNvPr>
          <p:cNvSpPr txBox="1"/>
          <p:nvPr/>
        </p:nvSpPr>
        <p:spPr>
          <a:xfrm>
            <a:off x="4975934" y="4947808"/>
            <a:ext cx="64659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B35CC-CC1F-E4A6-05E4-A93BB9A7B06B}"/>
              </a:ext>
            </a:extLst>
          </p:cNvPr>
          <p:cNvSpPr txBox="1"/>
          <p:nvPr/>
        </p:nvSpPr>
        <p:spPr>
          <a:xfrm>
            <a:off x="6159623" y="493746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1E790-CDE0-894E-FC10-15C4D49FEDFE}"/>
              </a:ext>
            </a:extLst>
          </p:cNvPr>
          <p:cNvSpPr txBox="1"/>
          <p:nvPr/>
        </p:nvSpPr>
        <p:spPr>
          <a:xfrm>
            <a:off x="4975934" y="3613198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F4111-5A61-832F-45F1-DBA88C7A9349}"/>
              </a:ext>
            </a:extLst>
          </p:cNvPr>
          <p:cNvSpPr txBox="1"/>
          <p:nvPr/>
        </p:nvSpPr>
        <p:spPr>
          <a:xfrm>
            <a:off x="3804081" y="3613198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12451-EDE8-36EA-AE00-2D14CEA3E47B}"/>
              </a:ext>
            </a:extLst>
          </p:cNvPr>
          <p:cNvSpPr txBox="1"/>
          <p:nvPr/>
        </p:nvSpPr>
        <p:spPr>
          <a:xfrm>
            <a:off x="6147787" y="3613198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210C9-8854-ACB4-7BF4-86762299DCDA}"/>
              </a:ext>
            </a:extLst>
          </p:cNvPr>
          <p:cNvSpPr txBox="1"/>
          <p:nvPr/>
        </p:nvSpPr>
        <p:spPr>
          <a:xfrm>
            <a:off x="4977411" y="428050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35BB4-B0DB-3FBE-3071-12780C31787B}"/>
              </a:ext>
            </a:extLst>
          </p:cNvPr>
          <p:cNvSpPr txBox="1"/>
          <p:nvPr/>
        </p:nvSpPr>
        <p:spPr>
          <a:xfrm>
            <a:off x="3805558" y="428050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234CB-BDC3-7842-A220-68F07C9BA84C}"/>
              </a:ext>
            </a:extLst>
          </p:cNvPr>
          <p:cNvSpPr txBox="1"/>
          <p:nvPr/>
        </p:nvSpPr>
        <p:spPr>
          <a:xfrm>
            <a:off x="6149264" y="428050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6FEDA-63C8-9DE6-76E3-11A465683309}"/>
              </a:ext>
            </a:extLst>
          </p:cNvPr>
          <p:cNvSpPr txBox="1"/>
          <p:nvPr/>
        </p:nvSpPr>
        <p:spPr>
          <a:xfrm>
            <a:off x="4987770" y="2968087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D96CD-50C8-3D5B-1CCE-3E1BB2F3CFF4}"/>
              </a:ext>
            </a:extLst>
          </p:cNvPr>
          <p:cNvSpPr txBox="1"/>
          <p:nvPr/>
        </p:nvSpPr>
        <p:spPr>
          <a:xfrm>
            <a:off x="3815917" y="2968087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F7065-BE96-76F8-71AF-C3CA9998A53D}"/>
              </a:ext>
            </a:extLst>
          </p:cNvPr>
          <p:cNvSpPr txBox="1"/>
          <p:nvPr/>
        </p:nvSpPr>
        <p:spPr>
          <a:xfrm>
            <a:off x="6159623" y="2968087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73567-5EE9-A31F-7C7C-9AFFD2FFD0BE}"/>
              </a:ext>
            </a:extLst>
          </p:cNvPr>
          <p:cNvSpPr txBox="1"/>
          <p:nvPr/>
        </p:nvSpPr>
        <p:spPr>
          <a:xfrm>
            <a:off x="7306321" y="2280801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34069-38D0-85D5-C2ED-B16BB675BA40}"/>
              </a:ext>
            </a:extLst>
          </p:cNvPr>
          <p:cNvSpPr txBox="1"/>
          <p:nvPr/>
        </p:nvSpPr>
        <p:spPr>
          <a:xfrm>
            <a:off x="3804081" y="2280802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32646-1914-F80C-C6DE-04793BC8B486}"/>
              </a:ext>
            </a:extLst>
          </p:cNvPr>
          <p:cNvSpPr txBox="1"/>
          <p:nvPr/>
        </p:nvSpPr>
        <p:spPr>
          <a:xfrm>
            <a:off x="7306321" y="2959185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CBE7E-4DCE-BAB0-5593-DD17F8E775E9}"/>
              </a:ext>
            </a:extLst>
          </p:cNvPr>
          <p:cNvSpPr txBox="1"/>
          <p:nvPr/>
        </p:nvSpPr>
        <p:spPr>
          <a:xfrm>
            <a:off x="7319640" y="3613198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F8F0B-D47E-65B3-6BEE-96D8EA1D872E}"/>
              </a:ext>
            </a:extLst>
          </p:cNvPr>
          <p:cNvSpPr txBox="1"/>
          <p:nvPr/>
        </p:nvSpPr>
        <p:spPr>
          <a:xfrm>
            <a:off x="7319640" y="4315622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9F53A-4643-C0DF-604B-EB406B6A2BB1}"/>
              </a:ext>
            </a:extLst>
          </p:cNvPr>
          <p:cNvSpPr txBox="1"/>
          <p:nvPr/>
        </p:nvSpPr>
        <p:spPr>
          <a:xfrm>
            <a:off x="7306321" y="493746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A8651-E401-B1BC-1145-50F1A5527B54}"/>
              </a:ext>
            </a:extLst>
          </p:cNvPr>
          <p:cNvSpPr txBox="1"/>
          <p:nvPr/>
        </p:nvSpPr>
        <p:spPr>
          <a:xfrm>
            <a:off x="4987770" y="228893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0740C-ABF4-CC43-2EB3-910000DE0123}"/>
              </a:ext>
            </a:extLst>
          </p:cNvPr>
          <p:cNvSpPr txBox="1"/>
          <p:nvPr/>
        </p:nvSpPr>
        <p:spPr>
          <a:xfrm>
            <a:off x="3815917" y="4937463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+/-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C7F22-EE46-734C-236C-45B173B2E066}"/>
              </a:ext>
            </a:extLst>
          </p:cNvPr>
          <p:cNvSpPr txBox="1"/>
          <p:nvPr/>
        </p:nvSpPr>
        <p:spPr>
          <a:xfrm>
            <a:off x="6144827" y="2288191"/>
            <a:ext cx="6347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22101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Lam</dc:creator>
  <cp:lastModifiedBy>Preston Lam</cp:lastModifiedBy>
  <cp:revision>1</cp:revision>
  <dcterms:created xsi:type="dcterms:W3CDTF">2024-02-29T16:18:21Z</dcterms:created>
  <dcterms:modified xsi:type="dcterms:W3CDTF">2024-02-29T20:20:18Z</dcterms:modified>
</cp:coreProperties>
</file>