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CD1E-EFB9-600E-8C8A-C7554AE62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2C9E1-4A76-F70C-30AB-CEE8161D2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97310-7A10-01DF-8673-33845350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5CF7-EEEC-483C-BCBD-FD13E004E8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1FA78-810B-614E-F234-696B46C2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2D4CC-33A4-1820-DABD-10ABE82E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879-0E40-4EC2-9261-77D4DA5B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7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3023-3656-40E1-22D6-4AE73BAB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5E022-FE78-3F7C-159E-05FDC15BA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EC57B-8152-C3C9-C04D-036A2731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5CF7-EEEC-483C-BCBD-FD13E004E8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81DBB-876F-8434-E542-C04031C6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9638E-27B5-559F-2F6A-484AFD7A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879-0E40-4EC2-9261-77D4DA5B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2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BC1F5-4BFE-B135-3C0B-C5E4FE614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51894-9BE1-F9C4-D7AA-07BE8C98C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CB93D-3AFF-CB53-0C04-1360C2CF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5CF7-EEEC-483C-BCBD-FD13E004E8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D382-6A69-DFC1-6DA9-AB4C703E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E220B-D512-4DCB-5994-2323985B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879-0E40-4EC2-9261-77D4DA5B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EAEB-0FA8-80B3-07EB-B3021DE1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7F126-4A88-431E-8BF1-30EB4CC2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60918-B79D-CF17-5C17-A897F88C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5CF7-EEEC-483C-BCBD-FD13E004E8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F4D9-DA47-E9C7-1290-39A0F66F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78137-B989-6B8F-579D-64E32990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879-0E40-4EC2-9261-77D4DA5B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3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5435-80CF-62A3-D4AD-8CFE949A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97196-12DC-2B14-8DD8-A9EDFC1AA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38B33-4909-4360-6984-62E6FC12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5CF7-EEEC-483C-BCBD-FD13E004E8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0CD76-FAF4-10B0-BB9E-92390719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7BFC4-2308-E0F7-824A-B195943C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879-0E40-4EC2-9261-77D4DA5B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842C-6228-0A4E-A938-740F4D26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51065-AAA5-2D05-A4E5-A1DF01DBA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C8997-9651-458B-1FCB-0123110D7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AE69B-2835-C2D6-FAC3-891A9438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5CF7-EEEC-483C-BCBD-FD13E004E8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C6E14-FB35-F60B-5930-B8A741D8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0A4F5-7203-3CB3-558D-1C6542E7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879-0E40-4EC2-9261-77D4DA5B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4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8719-8D82-50E6-FA15-5E510B1EA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E7922-FFE6-9D50-7912-840D2D811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4078-1241-2EC3-5479-CCC106263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E450B-A8B8-EC48-4DA1-7DF57A9E5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E8ACE-D7F1-CD6E-AF58-A92B5A461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F9D0C-8F59-0D79-0362-FBCEE9E0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5CF7-EEEC-483C-BCBD-FD13E004E8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ABCA2-03BB-1823-6C58-9720B64A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45881-EFD4-6D63-16BE-97370379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879-0E40-4EC2-9261-77D4DA5B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1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44AF-7976-DEC9-9C32-3B5A7CF6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FA356-DE88-9362-FB66-4C7BC8C8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5CF7-EEEC-483C-BCBD-FD13E004E8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ADEDD-23FF-0C88-F1C1-7A7DEFAB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7478A-C4E7-31C6-9BF6-59D58EEA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879-0E40-4EC2-9261-77D4DA5B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FDDBF-4738-D1A5-65FE-3942CACB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5CF7-EEEC-483C-BCBD-FD13E004E8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E530B-C791-7ECF-9C69-5815F2A9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87158-DEDA-F249-204D-C6C57830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879-0E40-4EC2-9261-77D4DA5B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4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020B-9926-00B5-5370-47DDD8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7E899-BC79-9FF2-996E-58678458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6E0BA-29DA-176E-D371-810CBE9B4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E54F7-4E93-542B-F30B-D64F311D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5CF7-EEEC-483C-BCBD-FD13E004E8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12043-DE1E-2DAB-FDAD-6AF1A83A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3FF1B-E61D-F1B1-90D7-89F03698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879-0E40-4EC2-9261-77D4DA5B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4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C663-ED63-61BC-83AC-8AD13A9E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BA85D-691A-27B2-3781-CE82CE866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FCA6E-BBAB-E5C3-E2EF-772EC3D47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C13AA-8365-7542-CC34-A495C0F6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5CF7-EEEC-483C-BCBD-FD13E004E8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E0227-D198-1610-2D51-C1073206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887B8-854A-AD6A-B73A-FF7F25D7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879-0E40-4EC2-9261-77D4DA5B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3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BB08A-6BF7-3ED7-4EBE-3FF17A94E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8F32F-A677-EE76-BE54-E47946C0C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A7977-B52A-D725-2F26-8188B08CC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55CF7-EEEC-483C-BCBD-FD13E004E8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70499-1553-6E37-CE1A-99014521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5562-F912-CC27-1E34-238EF10E9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95879-0E40-4EC2-9261-77D4DA5B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B07ED5-768D-3479-8AF5-339787D94C67}"/>
              </a:ext>
            </a:extLst>
          </p:cNvPr>
          <p:cNvSpPr txBox="1"/>
          <p:nvPr/>
        </p:nvSpPr>
        <p:spPr>
          <a:xfrm>
            <a:off x="4088167" y="355107"/>
            <a:ext cx="4015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Rock, Paper, Scissors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24658-A4A7-0968-7C38-1F1DB7513212}"/>
              </a:ext>
            </a:extLst>
          </p:cNvPr>
          <p:cNvSpPr txBox="1"/>
          <p:nvPr/>
        </p:nvSpPr>
        <p:spPr>
          <a:xfrm>
            <a:off x="2439879" y="1226598"/>
            <a:ext cx="1093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75311D-3F6C-EC13-96DF-B9586951AEBA}"/>
              </a:ext>
            </a:extLst>
          </p:cNvPr>
          <p:cNvSpPr txBox="1"/>
          <p:nvPr/>
        </p:nvSpPr>
        <p:spPr>
          <a:xfrm>
            <a:off x="8366464" y="1226598"/>
            <a:ext cx="1677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Computer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49EDF1-04FC-DF51-3739-A8C933A8B8AC}"/>
              </a:ext>
            </a:extLst>
          </p:cNvPr>
          <p:cNvGrpSpPr/>
          <p:nvPr/>
        </p:nvGrpSpPr>
        <p:grpSpPr>
          <a:xfrm>
            <a:off x="3934288" y="5379867"/>
            <a:ext cx="4323425" cy="646333"/>
            <a:chOff x="2068497" y="4980371"/>
            <a:chExt cx="4323425" cy="64633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826282-F7DC-A57A-1361-78269CFA873D}"/>
                </a:ext>
              </a:extLst>
            </p:cNvPr>
            <p:cNvSpPr txBox="1"/>
            <p:nvPr/>
          </p:nvSpPr>
          <p:spPr>
            <a:xfrm>
              <a:off x="2068497" y="4980373"/>
              <a:ext cx="1322773" cy="646331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Rock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DB0A1-D941-411B-605C-0FFF7CEEFA1A}"/>
                </a:ext>
              </a:extLst>
            </p:cNvPr>
            <p:cNvSpPr txBox="1"/>
            <p:nvPr/>
          </p:nvSpPr>
          <p:spPr>
            <a:xfrm>
              <a:off x="3391270" y="4980372"/>
              <a:ext cx="1322773" cy="646331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Paper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342EAE-BA5D-9BB9-D053-6182168DAFB7}"/>
                </a:ext>
              </a:extLst>
            </p:cNvPr>
            <p:cNvSpPr txBox="1"/>
            <p:nvPr/>
          </p:nvSpPr>
          <p:spPr>
            <a:xfrm>
              <a:off x="4714043" y="4980371"/>
              <a:ext cx="1677879" cy="646331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Scissors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EB8A95B-8C95-391E-B03E-61713D635492}"/>
              </a:ext>
            </a:extLst>
          </p:cNvPr>
          <p:cNvSpPr txBox="1"/>
          <p:nvPr/>
        </p:nvSpPr>
        <p:spPr>
          <a:xfrm>
            <a:off x="2581922" y="1819923"/>
            <a:ext cx="80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5C2531-95D4-A7F7-5302-A0584B366483}"/>
              </a:ext>
            </a:extLst>
          </p:cNvPr>
          <p:cNvSpPr txBox="1"/>
          <p:nvPr/>
        </p:nvSpPr>
        <p:spPr>
          <a:xfrm>
            <a:off x="8800730" y="1749818"/>
            <a:ext cx="80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2456D0-E4DF-D0DE-7CDD-17A34168F1F8}"/>
              </a:ext>
            </a:extLst>
          </p:cNvPr>
          <p:cNvSpPr txBox="1"/>
          <p:nvPr/>
        </p:nvSpPr>
        <p:spPr>
          <a:xfrm>
            <a:off x="2750597" y="2636668"/>
            <a:ext cx="32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047B9C-9313-650D-1770-6184731EBFC9}"/>
              </a:ext>
            </a:extLst>
          </p:cNvPr>
          <p:cNvSpPr txBox="1"/>
          <p:nvPr/>
        </p:nvSpPr>
        <p:spPr>
          <a:xfrm>
            <a:off x="9040427" y="2636668"/>
            <a:ext cx="32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61AC9B-28AF-A9A2-D8C3-EC98A949F205}"/>
              </a:ext>
            </a:extLst>
          </p:cNvPr>
          <p:cNvSpPr txBox="1"/>
          <p:nvPr/>
        </p:nvSpPr>
        <p:spPr>
          <a:xfrm>
            <a:off x="5257060" y="2519494"/>
            <a:ext cx="1677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win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22B9320-FE3F-8931-252B-9D3DF168D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508956"/>
              </p:ext>
            </p:extLst>
          </p:nvPr>
        </p:nvGraphicFramePr>
        <p:xfrm>
          <a:off x="2031998" y="3900043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7085847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884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5898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95950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565555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83256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8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0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18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22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34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Preston Lam</dc:creator>
  <cp:lastModifiedBy>Preston Lam</cp:lastModifiedBy>
  <cp:revision>1</cp:revision>
  <dcterms:created xsi:type="dcterms:W3CDTF">2024-02-14T23:36:43Z</dcterms:created>
  <dcterms:modified xsi:type="dcterms:W3CDTF">2024-02-15T00:30:42Z</dcterms:modified>
</cp:coreProperties>
</file>