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6" r:id="rId1"/>
  </p:sldMasterIdLst>
  <p:notesMasterIdLst>
    <p:notesMasterId r:id="rId11"/>
  </p:notesMasterIdLst>
  <p:handoutMasterIdLst>
    <p:handoutMasterId r:id="rId12"/>
  </p:handoutMasterIdLst>
  <p:sldIdLst>
    <p:sldId id="256" r:id="rId8"/>
    <p:sldId id="257" r:id="rId9"/>
    <p:sldId id="258" r:id="rId10"/>
    <p:sldId id="259" r:id="rId7"/>
    <p:sldId id="260" r:id="rId6"/>
    <p:sldId id="261" r:id="rId5"/>
    <p:sldId id="262" r:id="rId4"/>
    <p:sldId id="263" r:id="rId3"/>
    <p:sldId id="264" r:id="rId2"/>
    <p:sldId id="265" r:id="rId17"/>
    <p:sldId id="266"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orient="horz" pos="255">
          <p15:clr>
            <a:srgbClr val="A4A3A4"/>
          </p15:clr>
        </p15:guide>
        <p15:guide id="3" orient="horz" pos="1139">
          <p15:clr>
            <a:srgbClr val="A4A3A4"/>
          </p15:clr>
        </p15:guide>
        <p15:guide id="4" orient="horz" pos="1095">
          <p15:clr>
            <a:srgbClr val="A4A3A4"/>
          </p15:clr>
        </p15:guide>
        <p15:guide id="5" orient="horz" pos="4065">
          <p15:clr>
            <a:srgbClr val="A4A3A4"/>
          </p15:clr>
        </p15:guide>
        <p15:guide id="6" orient="horz" pos="4201">
          <p15:clr>
            <a:srgbClr val="A4A3A4"/>
          </p15:clr>
        </p15:guide>
        <p15:guide id="7" pos="3840">
          <p15:clr>
            <a:srgbClr val="A4A3A4"/>
          </p15:clr>
        </p15:guide>
        <p15:guide id="8" pos="756">
          <p15:clr>
            <a:srgbClr val="A4A3A4"/>
          </p15:clr>
        </p15:guide>
        <p15:guide id="9" pos="6924">
          <p15:clr>
            <a:srgbClr val="A4A3A4"/>
          </p15:clr>
        </p15:guide>
        <p15:guide id="10" pos="7287">
          <p15:clr>
            <a:srgbClr val="A4A3A4"/>
          </p15:clr>
        </p15:guide>
        <p15:guide id="11" orient="horz" pos="4124">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4464D79B-F29F-4164-BD31-57D09BD1D4B6}">
  <a:tblStyle styleId="{4464D79B-F29F-4164-BD31-57D09BD1D4B6}"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E9"/>
          </a:solidFill>
        </a:fill>
      </a:tcStyle>
    </a:wholeTbl>
    <a:band1H>
      <a:tcTxStyle/>
      <a:tcStyle>
        <a:tcBdr/>
        <a:fill>
          <a:solidFill>
            <a:srgbClr val="CACBD0"/>
          </a:solidFill>
        </a:fill>
      </a:tcStyle>
    </a:band1H>
    <a:band2H>
      <a:tcTxStyle/>
      <a:tcStyle>
        <a:tcBdr/>
      </a:tcStyle>
    </a:band2H>
    <a:band1V>
      <a:tcTxStyle/>
      <a:tcStyle>
        <a:tcBdr/>
        <a:fill>
          <a:solidFill>
            <a:srgbClr val="CACBD0"/>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78844892-BDE4-4C6A-9F5E-F454339EDE33}"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E8"/>
          </a:solidFill>
        </a:fill>
      </a:tcStyle>
    </a:wholeTbl>
    <a:band1H>
      <a:tcTxStyle/>
      <a:tcStyle>
        <a:tcBdr/>
        <a:fill>
          <a:solidFill>
            <a:srgbClr val="CACBCE"/>
          </a:solidFill>
        </a:fill>
      </a:tcStyle>
    </a:band1H>
    <a:band2H>
      <a:tcTxStyle/>
      <a:tcStyle>
        <a:tcBdr/>
      </a:tcStyle>
    </a:band2H>
    <a:band1V>
      <a:tcTxStyle/>
      <a:tcStyle>
        <a:tcBdr/>
        <a:fill>
          <a:solidFill>
            <a:srgbClr val="CACBCE"/>
          </a:solidFill>
        </a:fill>
      </a:tcStyle>
    </a:band1V>
    <a:band2V>
      <a:tcTxStyle/>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 styleId="{0A27E261-9542-4D28-9BE1-5A8C1A48E1E3}" styleName="Table_2">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7E8"/>
          </a:solidFill>
        </a:fill>
      </a:tcStyle>
    </a:band1H>
    <a:band2H>
      <a:tcTxStyle/>
      <a:tcStyle>
        <a:tcBdr/>
      </a:tcStyle>
    </a:band2H>
    <a:band1V>
      <a:tcTxStyle/>
      <a:tcStyle>
        <a:tcBdr/>
        <a:fill>
          <a:solidFill>
            <a:srgbClr val="E6E7E8"/>
          </a:solidFill>
        </a:fill>
      </a:tcStyle>
    </a:band1V>
    <a:band2V>
      <a:tcTxStyle/>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Calibri"/>
          <a:ea typeface="Calibri"/>
          <a:cs typeface="Calibri"/>
        </a:font>
        <a:schemeClr val="dk1"/>
      </a:tcTxStyle>
      <a:tcStyle>
        <a:tcBdr/>
      </a:tcStyle>
    </a:seCell>
    <a:swCell>
      <a:tcTxStyle b="on" i="off">
        <a:font>
          <a:latin typeface="Calibri"/>
          <a:ea typeface="Calibri"/>
          <a:cs typeface="Calibri"/>
        </a:font>
        <a:schemeClr val="dk1"/>
      </a:tcTxStyle>
      <a:tcStyle>
        <a:tcBdr/>
      </a:tcStyle>
    </a:swCell>
    <a:firstRow>
      <a:tcTxStyle b="on" i="off">
        <a:font>
          <a:latin typeface="Calibri"/>
          <a:ea typeface="Calibri"/>
          <a:cs typeface="Calibri"/>
        </a:font>
        <a:schemeClr val="lt1"/>
      </a:tcTxStyle>
      <a:tcStyle>
        <a:tcBdr>
          <a:bottom>
            <a:ln w="25400" cap="flat" cmpd="sng">
              <a:solidFill>
                <a:schemeClr val="dk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 styleId="{F6E0D5BD-A982-446F-A66E-E2E691A62D6D}" styleName="Table_3">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44B8E9F-7500-4ECB-BB1C-CD550439256F}" styleName="Table_4">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B13EE0B-2F22-4A6C-AF00-B57461272FB0}" styleName="Table_5">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9EC"/>
          </a:solidFill>
        </a:fill>
      </a:tcStyle>
    </a:wholeTbl>
    <a:band1H>
      <a:tcTxStyle/>
      <a:tcStyle>
        <a:tcBdr/>
        <a:fill>
          <a:solidFill>
            <a:srgbClr val="CDCFD6"/>
          </a:solidFill>
        </a:fill>
      </a:tcStyle>
    </a:band1H>
    <a:band2H>
      <a:tcTxStyle/>
      <a:tcStyle>
        <a:tcBdr/>
      </a:tcStyle>
    </a:band2H>
    <a:band1V>
      <a:tcTxStyle/>
      <a:tcStyle>
        <a:tcBdr/>
        <a:fill>
          <a:solidFill>
            <a:srgbClr val="CDCFD6"/>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91"/>
      </p:cViewPr>
      <p:guideLst>
        <p:guide orient="horz" pos="2160"/>
        <p:guide orient="horz" pos="255"/>
        <p:guide orient="horz" pos="1139"/>
        <p:guide orient="horz" pos="1095"/>
        <p:guide orient="horz" pos="4065"/>
        <p:guide orient="horz" pos="4201"/>
        <p:guide orient="horz" pos="4124"/>
        <p:guide pos="3840"/>
        <p:guide pos="756"/>
        <p:guide pos="6924"/>
        <p:guide pos="7287"/>
      </p:guideLst>
    </p:cSldViewPr>
  </p:slideViewPr>
  <p:notesTextViewPr>
    <p:cViewPr>
      <p:scale>
        <a:sx n="1" d="1"/>
        <a:sy n="1" d="1"/>
      </p:scale>
      <p:origin x="0" y="0"/>
    </p:cViewPr>
  </p:notesTextViewPr>
  <p:notesViewPr>
    <p:cSldViewPr snapToGrid="0">
      <p:cViewPr varScale="1">
        <p:scale>
          <a:sx n="66" d="100"/>
          <a:sy n="66" d="100"/>
        </p:scale>
        <p:origin x="-3187"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9.xml"/><Relationship Id="rId3" Type="http://schemas.openxmlformats.org/officeDocument/2006/relationships/slide" Target="slides/slide8.xml"/><Relationship Id="rId4" Type="http://schemas.openxmlformats.org/officeDocument/2006/relationships/slide" Target="slides/slide7.xml"/><Relationship Id="rId5" Type="http://schemas.openxmlformats.org/officeDocument/2006/relationships/slide" Target="slides/slide6.xml"/><Relationship Id="rId6" Type="http://schemas.openxmlformats.org/officeDocument/2006/relationships/slide" Target="slides/slide5.xml"/><Relationship Id="rId7" Type="http://schemas.openxmlformats.org/officeDocument/2006/relationships/slide" Target="slides/slide4.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openxmlformats.org/officeDocument/2006/relationships/slide" Target="slides/slide10.xml"/><Relationship Id="rId18"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D9DEBAC-D3AB-4D51-92BD-B641E2F79CA2}" type="datetimeFigureOut">
              <a:rPr lang="fr-FR" smtClean="0"/>
              <a:t>14/05/2025</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46FCB25-0DD5-44E8-B027-B00D738C21BC}" type="slidenum">
              <a:rPr lang="fr-FR" smtClean="0"/>
              <a:t>‹N°›</a:t>
            </a:fld>
            <a:endParaRPr lang="fr-FR"/>
          </a:p>
        </p:txBody>
      </p:sp>
    </p:spTree>
    <p:extLst>
      <p:ext uri="{BB962C8B-B14F-4D97-AF65-F5344CB8AC3E}">
        <p14:creationId xmlns:p14="http://schemas.microsoft.com/office/powerpoint/2010/main" val="29321706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Arial"/>
                <a:ea typeface="Arial"/>
                <a:cs typeface="Arial"/>
                <a:sym typeface="Arial"/>
              </a:rPr>
              <a:t>‹N°›</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98295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Introduction">
  <p:cSld name="Introduction">
    <p:spTree>
      <p:nvGrpSpPr>
        <p:cNvPr id="1" name="Shape 22"/>
        <p:cNvGrpSpPr/>
        <p:nvPr/>
      </p:nvGrpSpPr>
      <p:grpSpPr>
        <a:xfrm>
          <a:off x="0" y="0"/>
          <a:ext cx="0" cy="0"/>
          <a:chOff x="0" y="0"/>
          <a:chExt cx="0" cy="0"/>
        </a:xfrm>
      </p:grpSpPr>
      <p:pic>
        <p:nvPicPr>
          <p:cNvPr id="23" name="Google Shape;23;p3"/>
          <p:cNvPicPr preferRelativeResize="0"/>
          <p:nvPr/>
        </p:nvPicPr>
        <p:blipFill rotWithShape="1">
          <a:blip r:embed="rId2">
            <a:alphaModFix/>
          </a:blip>
          <a:srcRect/>
          <a:stretch/>
        </p:blipFill>
        <p:spPr>
          <a:xfrm>
            <a:off x="1524" y="0"/>
            <a:ext cx="12188954" cy="6858000"/>
          </a:xfrm>
          <a:prstGeom prst="rect">
            <a:avLst/>
          </a:prstGeom>
          <a:noFill/>
          <a:ln>
            <a:noFill/>
          </a:ln>
        </p:spPr>
      </p:pic>
      <p:sp>
        <p:nvSpPr>
          <p:cNvPr id="24" name="Google Shape;24;p3"/>
          <p:cNvSpPr txBox="1">
            <a:spLocks noGrp="1"/>
          </p:cNvSpPr>
          <p:nvPr>
            <p:ph type="title"/>
          </p:nvPr>
        </p:nvSpPr>
        <p:spPr>
          <a:xfrm>
            <a:off x="432000" y="487891"/>
            <a:ext cx="11329200" cy="7200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lt1"/>
              </a:buClr>
              <a:buSzPts val="2800"/>
              <a:buFont typeface="Arial"/>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5" name="Google Shape;25;p3"/>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lvl1pPr marL="0" lvl="0" indent="0" algn="r">
              <a:spcBef>
                <a:spcPts val="0"/>
              </a:spcBef>
              <a:buNone/>
              <a:defRPr sz="800" b="1" i="0" u="none" strike="noStrike" cap="none">
                <a:solidFill>
                  <a:schemeClr val="lt1"/>
                </a:solidFill>
                <a:latin typeface="Arial"/>
                <a:ea typeface="Arial"/>
                <a:cs typeface="Arial"/>
                <a:sym typeface="Arial"/>
              </a:defRPr>
            </a:lvl1pPr>
            <a:lvl2pPr marL="0" lvl="1" indent="0" algn="r">
              <a:spcBef>
                <a:spcPts val="0"/>
              </a:spcBef>
              <a:buNone/>
              <a:defRPr sz="800" b="1" i="0" u="none" strike="noStrike" cap="none">
                <a:solidFill>
                  <a:schemeClr val="lt1"/>
                </a:solidFill>
                <a:latin typeface="Arial"/>
                <a:ea typeface="Arial"/>
                <a:cs typeface="Arial"/>
                <a:sym typeface="Arial"/>
              </a:defRPr>
            </a:lvl2pPr>
            <a:lvl3pPr marL="0" lvl="2" indent="0" algn="r">
              <a:spcBef>
                <a:spcPts val="0"/>
              </a:spcBef>
              <a:buNone/>
              <a:defRPr sz="800" b="1" i="0" u="none" strike="noStrike" cap="none">
                <a:solidFill>
                  <a:schemeClr val="lt1"/>
                </a:solidFill>
                <a:latin typeface="Arial"/>
                <a:ea typeface="Arial"/>
                <a:cs typeface="Arial"/>
                <a:sym typeface="Arial"/>
              </a:defRPr>
            </a:lvl3pPr>
            <a:lvl4pPr marL="0" lvl="3" indent="0" algn="r">
              <a:spcBef>
                <a:spcPts val="0"/>
              </a:spcBef>
              <a:buNone/>
              <a:defRPr sz="800" b="1" i="0" u="none" strike="noStrike" cap="none">
                <a:solidFill>
                  <a:schemeClr val="lt1"/>
                </a:solidFill>
                <a:latin typeface="Arial"/>
                <a:ea typeface="Arial"/>
                <a:cs typeface="Arial"/>
                <a:sym typeface="Arial"/>
              </a:defRPr>
            </a:lvl4pPr>
            <a:lvl5pPr marL="0" lvl="4" indent="0" algn="r">
              <a:spcBef>
                <a:spcPts val="0"/>
              </a:spcBef>
              <a:buNone/>
              <a:defRPr sz="800" b="1" i="0" u="none" strike="noStrike" cap="none">
                <a:solidFill>
                  <a:schemeClr val="lt1"/>
                </a:solidFill>
                <a:latin typeface="Arial"/>
                <a:ea typeface="Arial"/>
                <a:cs typeface="Arial"/>
                <a:sym typeface="Arial"/>
              </a:defRPr>
            </a:lvl5pPr>
            <a:lvl6pPr marL="0" lvl="5" indent="0" algn="r">
              <a:spcBef>
                <a:spcPts val="0"/>
              </a:spcBef>
              <a:buNone/>
              <a:defRPr sz="800" b="1" i="0" u="none" strike="noStrike" cap="none">
                <a:solidFill>
                  <a:schemeClr val="lt1"/>
                </a:solidFill>
                <a:latin typeface="Arial"/>
                <a:ea typeface="Arial"/>
                <a:cs typeface="Arial"/>
                <a:sym typeface="Arial"/>
              </a:defRPr>
            </a:lvl6pPr>
            <a:lvl7pPr marL="0" lvl="6" indent="0" algn="r">
              <a:spcBef>
                <a:spcPts val="0"/>
              </a:spcBef>
              <a:buNone/>
              <a:defRPr sz="800" b="1" i="0" u="none" strike="noStrike" cap="none">
                <a:solidFill>
                  <a:schemeClr val="lt1"/>
                </a:solidFill>
                <a:latin typeface="Arial"/>
                <a:ea typeface="Arial"/>
                <a:cs typeface="Arial"/>
                <a:sym typeface="Arial"/>
              </a:defRPr>
            </a:lvl7pPr>
            <a:lvl8pPr marL="0" lvl="7" indent="0" algn="r">
              <a:spcBef>
                <a:spcPts val="0"/>
              </a:spcBef>
              <a:buNone/>
              <a:defRPr sz="800" b="1" i="0" u="none" strike="noStrike" cap="none">
                <a:solidFill>
                  <a:schemeClr val="lt1"/>
                </a:solidFill>
                <a:latin typeface="Arial"/>
                <a:ea typeface="Arial"/>
                <a:cs typeface="Arial"/>
                <a:sym typeface="Arial"/>
              </a:defRPr>
            </a:lvl8pPr>
            <a:lvl9pPr marL="0" lvl="8" indent="0" algn="r">
              <a:spcBef>
                <a:spcPts val="0"/>
              </a:spcBef>
              <a:buNone/>
              <a:defRPr sz="8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cxnSp>
        <p:nvCxnSpPr>
          <p:cNvPr id="26" name="Google Shape;26;p3"/>
          <p:cNvCxnSpPr/>
          <p:nvPr/>
        </p:nvCxnSpPr>
        <p:spPr>
          <a:xfrm>
            <a:off x="432000" y="1410680"/>
            <a:ext cx="864000" cy="0"/>
          </a:xfrm>
          <a:prstGeom prst="straightConnector1">
            <a:avLst/>
          </a:prstGeom>
          <a:noFill/>
          <a:ln w="9525" cap="flat" cmpd="sng">
            <a:solidFill>
              <a:schemeClr val="lt1"/>
            </a:solidFill>
            <a:prstDash val="solid"/>
            <a:round/>
            <a:headEnd type="none" w="sm" len="sm"/>
            <a:tailEnd type="none" w="sm" len="sm"/>
          </a:ln>
        </p:spPr>
      </p:cxnSp>
      <p:sp>
        <p:nvSpPr>
          <p:cNvPr id="27" name="Google Shape;27;p3"/>
          <p:cNvSpPr txBox="1">
            <a:spLocks noGrp="1"/>
          </p:cNvSpPr>
          <p:nvPr>
            <p:ph type="body" idx="1"/>
          </p:nvPr>
        </p:nvSpPr>
        <p:spPr>
          <a:xfrm>
            <a:off x="2597150" y="2505074"/>
            <a:ext cx="7020000" cy="2520000"/>
          </a:xfrm>
          <a:prstGeom prst="rect">
            <a:avLst/>
          </a:prstGeom>
          <a:noFill/>
          <a:ln>
            <a:noFill/>
          </a:ln>
        </p:spPr>
        <p:txBody>
          <a:bodyPr spcFirstLastPara="1" wrap="square" lIns="0" tIns="0" rIns="0" bIns="0" anchor="t" anchorCtr="0">
            <a:noAutofit/>
          </a:bodyPr>
          <a:lstStyle>
            <a:lvl1pPr marL="0" lvl="0" indent="0" algn="l">
              <a:lnSpc>
                <a:spcPct val="100000"/>
              </a:lnSpc>
              <a:spcBef>
                <a:spcPts val="0"/>
              </a:spcBef>
              <a:spcAft>
                <a:spcPts val="0"/>
              </a:spcAft>
              <a:buClr>
                <a:schemeClr val="lt1"/>
              </a:buClr>
              <a:buSzPts val="1000"/>
              <a:buNone/>
              <a:defRPr sz="1000" b="0">
                <a:solidFill>
                  <a:schemeClr val="lt1"/>
                </a:solidFill>
              </a:defRPr>
            </a:lvl1pPr>
            <a:lvl2pPr marL="914400" lvl="1" indent="-228600" algn="l">
              <a:lnSpc>
                <a:spcPct val="100000"/>
              </a:lnSpc>
              <a:spcBef>
                <a:spcPts val="0"/>
              </a:spcBef>
              <a:spcAft>
                <a:spcPts val="0"/>
              </a:spcAft>
              <a:buClr>
                <a:schemeClr val="dk1"/>
              </a:buClr>
              <a:buSzPts val="1000"/>
              <a:buNone/>
              <a:defRPr sz="1000" b="0"/>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dirty="0"/>
          </a:p>
        </p:txBody>
      </p:sp>
      <p:cxnSp>
        <p:nvCxnSpPr>
          <p:cNvPr id="28" name="Google Shape;28;p3"/>
          <p:cNvCxnSpPr/>
          <p:nvPr/>
        </p:nvCxnSpPr>
        <p:spPr>
          <a:xfrm>
            <a:off x="432000" y="6300000"/>
            <a:ext cx="11329200" cy="0"/>
          </a:xfrm>
          <a:prstGeom prst="straightConnector1">
            <a:avLst/>
          </a:prstGeom>
          <a:noFill/>
          <a:ln w="9525" cap="flat" cmpd="sng">
            <a:solidFill>
              <a:schemeClr val="lt1"/>
            </a:solidFill>
            <a:prstDash val="solid"/>
            <a:round/>
            <a:headEnd type="none" w="sm" len="sm"/>
            <a:tailEnd type="none" w="sm" len="sm"/>
          </a:ln>
        </p:spPr>
      </p:cxnSp>
      <p:pic>
        <p:nvPicPr>
          <p:cNvPr id="29" name="Google Shape;29;p3"/>
          <p:cNvPicPr preferRelativeResize="0"/>
          <p:nvPr/>
        </p:nvPicPr>
        <p:blipFill rotWithShape="1">
          <a:blip r:embed="rId3">
            <a:alphaModFix/>
          </a:blip>
          <a:srcRect/>
          <a:stretch/>
        </p:blipFill>
        <p:spPr>
          <a:xfrm>
            <a:off x="10767600" y="6436800"/>
            <a:ext cx="594457" cy="216000"/>
          </a:xfrm>
          <a:prstGeom prst="rect">
            <a:avLst/>
          </a:prstGeom>
          <a:noFill/>
          <a:ln>
            <a:noFill/>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texte 1 histogramme">
  <p:cSld name="Titre et texte 1 histogramme">
    <p:spTree>
      <p:nvGrpSpPr>
        <p:cNvPr id="1" name="Shape 58"/>
        <p:cNvGrpSpPr/>
        <p:nvPr/>
      </p:nvGrpSpPr>
      <p:grpSpPr>
        <a:xfrm>
          <a:off x="0" y="0"/>
          <a:ext cx="0" cy="0"/>
          <a:chOff x="0" y="0"/>
          <a:chExt cx="0" cy="0"/>
        </a:xfrm>
      </p:grpSpPr>
      <p:sp>
        <p:nvSpPr>
          <p:cNvPr id="59" name="Google Shape;59;p7"/>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
        <p:nvSpPr>
          <p:cNvPr id="60" name="Google Shape;60;p7"/>
          <p:cNvSpPr txBox="1">
            <a:spLocks noGrp="1"/>
          </p:cNvSpPr>
          <p:nvPr>
            <p:ph type="body" idx="1"/>
          </p:nvPr>
        </p:nvSpPr>
        <p:spPr>
          <a:xfrm>
            <a:off x="432000" y="1227600"/>
            <a:ext cx="3776400" cy="3654000"/>
          </a:xfrm>
          <a:prstGeom prst="rect">
            <a:avLst/>
          </a:prstGeom>
          <a:noFill/>
          <a:ln>
            <a:noFill/>
          </a:ln>
        </p:spPr>
        <p:txBody>
          <a:bodyPr spcFirstLastPara="1" wrap="square" lIns="0" tIns="0" rIns="0" bIns="0" anchor="t" anchorCtr="0">
            <a:noAutofit/>
          </a:bodyPr>
          <a:lstStyle>
            <a:lvl1pPr marL="0" lvl="0" indent="0" algn="l">
              <a:lnSpc>
                <a:spcPct val="100000"/>
              </a:lnSpc>
              <a:spcBef>
                <a:spcPts val="0"/>
              </a:spcBef>
              <a:spcAft>
                <a:spcPts val="0"/>
              </a:spcAft>
              <a:buClr>
                <a:schemeClr val="dk1"/>
              </a:buClr>
              <a:buSzPts val="1800"/>
              <a:buFont typeface="Wingdings" panose="05000000000000000000" pitchFamily="2" charset="2"/>
              <a:buNone/>
              <a:defRPr/>
            </a:lvl1pPr>
            <a:lvl2pPr marL="432000" lvl="1" indent="-228600" algn="l">
              <a:lnSpc>
                <a:spcPct val="100000"/>
              </a:lnSpc>
              <a:spcBef>
                <a:spcPts val="0"/>
              </a:spcBef>
              <a:spcAft>
                <a:spcPts val="0"/>
              </a:spcAft>
              <a:buClr>
                <a:schemeClr val="dk1"/>
              </a:buClr>
              <a:buSzPts val="1800"/>
              <a:buNone/>
              <a:defRPr/>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292100" algn="l">
              <a:spcBef>
                <a:spcPts val="360"/>
              </a:spcBef>
              <a:spcAft>
                <a:spcPts val="0"/>
              </a:spcAft>
              <a:buClr>
                <a:schemeClr val="dk1"/>
              </a:buClr>
              <a:buSzPts val="1000"/>
              <a:buChar char="•"/>
              <a:defRPr sz="1000"/>
            </a:lvl6pPr>
            <a:lvl7pPr marL="3200400" lvl="6" indent="-292100" algn="l">
              <a:spcBef>
                <a:spcPts val="360"/>
              </a:spcBef>
              <a:spcAft>
                <a:spcPts val="0"/>
              </a:spcAft>
              <a:buClr>
                <a:schemeClr val="dk1"/>
              </a:buClr>
              <a:buSzPts val="1000"/>
              <a:buChar char="•"/>
              <a:defRPr sz="1000"/>
            </a:lvl7pPr>
            <a:lvl8pPr marL="3657600" lvl="7" indent="-292100" algn="l">
              <a:spcBef>
                <a:spcPts val="360"/>
              </a:spcBef>
              <a:spcAft>
                <a:spcPts val="0"/>
              </a:spcAft>
              <a:buClr>
                <a:schemeClr val="dk1"/>
              </a:buClr>
              <a:buSzPts val="1000"/>
              <a:buChar char="•"/>
              <a:defRPr sz="1000"/>
            </a:lvl8pPr>
            <a:lvl9pPr marL="4114800" lvl="8" indent="-292100" algn="l">
              <a:spcBef>
                <a:spcPts val="360"/>
              </a:spcBef>
              <a:spcAft>
                <a:spcPts val="0"/>
              </a:spcAft>
              <a:buClr>
                <a:schemeClr val="dk1"/>
              </a:buClr>
              <a:buSzPts val="1000"/>
              <a:buChar char="•"/>
              <a:defRPr sz="1000"/>
            </a:lvl9pPr>
          </a:lstStyle>
          <a:p>
            <a:pPr lvl="0"/>
            <a:endParaRPr dirty="0"/>
          </a:p>
        </p:txBody>
      </p:sp>
      <p:sp>
        <p:nvSpPr>
          <p:cNvPr id="61" name="Google Shape;61;p7"/>
          <p:cNvSpPr>
            <a:spLocks noGrp="1"/>
          </p:cNvSpPr>
          <p:nvPr>
            <p:ph type="chart" idx="2"/>
          </p:nvPr>
        </p:nvSpPr>
        <p:spPr>
          <a:xfrm>
            <a:off x="4763852" y="1260000"/>
            <a:ext cx="6557548" cy="3708412"/>
          </a:xfrm>
          <a:prstGeom prst="rect">
            <a:avLst/>
          </a:prstGeom>
          <a:noFill/>
          <a:ln>
            <a:noFill/>
          </a:ln>
        </p:spPr>
        <p:txBody>
          <a:bodyPr spcFirstLastPara="1" wrap="square" lIns="0" tIns="900000" rIns="0" bIns="0" anchor="ctr" anchorCtr="0">
            <a:noAutofit/>
          </a:bodyPr>
          <a:lstStyle>
            <a:lvl1pPr marR="0" lvl="0" algn="ctr" rtl="0">
              <a:lnSpc>
                <a:spcPct val="100000"/>
              </a:lnSpc>
              <a:spcBef>
                <a:spcPts val="0"/>
              </a:spcBef>
              <a:spcAft>
                <a:spcPts val="0"/>
              </a:spcAft>
              <a:buClr>
                <a:schemeClr val="dk1"/>
              </a:buClr>
              <a:buSzPts val="1000"/>
              <a:buFont typeface="Arial"/>
              <a:buNone/>
              <a:defRPr sz="1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300"/>
              <a:buFont typeface="Arial"/>
              <a:buNone/>
              <a:defRPr sz="13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62" name="Google Shape;62;p7"/>
          <p:cNvSpPr txBox="1">
            <a:spLocks noGrp="1"/>
          </p:cNvSpPr>
          <p:nvPr>
            <p:ph type="title"/>
          </p:nvPr>
        </p:nvSpPr>
        <p:spPr>
          <a:xfrm>
            <a:off x="432000" y="-1"/>
            <a:ext cx="11329200" cy="666137"/>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accent1"/>
              </a:buClr>
              <a:buSzPts val="2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re et tableau" userDrawn="1">
  <p:cSld name="Titre et tableau">
    <p:spTree>
      <p:nvGrpSpPr>
        <p:cNvPr id="1" name="Shape 95"/>
        <p:cNvGrpSpPr/>
        <p:nvPr/>
      </p:nvGrpSpPr>
      <p:grpSpPr>
        <a:xfrm>
          <a:off x="0" y="0"/>
          <a:ext cx="0" cy="0"/>
          <a:chOff x="0" y="0"/>
          <a:chExt cx="0" cy="0"/>
        </a:xfrm>
      </p:grpSpPr>
      <p:sp>
        <p:nvSpPr>
          <p:cNvPr id="96" name="Google Shape;96;p14"/>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
        <p:nvSpPr>
          <p:cNvPr id="97" name="Google Shape;97;p14"/>
          <p:cNvSpPr txBox="1">
            <a:spLocks noGrp="1"/>
          </p:cNvSpPr>
          <p:nvPr>
            <p:ph type="title"/>
          </p:nvPr>
        </p:nvSpPr>
        <p:spPr>
          <a:xfrm>
            <a:off x="432000" y="-1"/>
            <a:ext cx="11329200" cy="666137"/>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accent1"/>
              </a:buClr>
              <a:buSzPts val="2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 name="Google Shape;88;p11"/>
          <p:cNvSpPr txBox="1">
            <a:spLocks noGrp="1"/>
          </p:cNvSpPr>
          <p:nvPr>
            <p:ph type="body" idx="1"/>
          </p:nvPr>
        </p:nvSpPr>
        <p:spPr>
          <a:xfrm>
            <a:off x="432000" y="1231200"/>
            <a:ext cx="11329200" cy="856392"/>
          </a:xfrm>
          <a:prstGeom prst="rect">
            <a:avLst/>
          </a:prstGeom>
          <a:noFill/>
          <a:ln>
            <a:noFill/>
          </a:ln>
        </p:spPr>
        <p:txBody>
          <a:bodyPr spcFirstLastPara="1" wrap="square" lIns="0" tIns="0" rIns="0" bIns="0" anchor="t" anchorCtr="0">
            <a:noAutofit/>
          </a:bodyPr>
          <a:lstStyle>
            <a:lvl1pPr marL="0" lvl="0" indent="0" algn="l">
              <a:lnSpc>
                <a:spcPct val="100000"/>
              </a:lnSpc>
              <a:spcBef>
                <a:spcPts val="0"/>
              </a:spcBef>
              <a:spcAft>
                <a:spcPts val="0"/>
              </a:spcAft>
              <a:buClr>
                <a:schemeClr val="dk1"/>
              </a:buClr>
              <a:buSzPts val="1800"/>
              <a:buFont typeface="Wingdings" panose="05000000000000000000" pitchFamily="2" charset="2"/>
              <a:buNone/>
              <a:defRPr/>
            </a:lvl1pPr>
            <a:lvl2pPr marL="914400" lvl="1" indent="-228600" algn="l">
              <a:lnSpc>
                <a:spcPct val="100000"/>
              </a:lnSpc>
              <a:spcBef>
                <a:spcPts val="0"/>
              </a:spcBef>
              <a:spcAft>
                <a:spcPts val="0"/>
              </a:spcAft>
              <a:buClr>
                <a:schemeClr val="dk1"/>
              </a:buClr>
              <a:buSzPts val="1800"/>
              <a:buNone/>
              <a:defRPr/>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iapositive de titre">
  <p:cSld name="Diapositive de titre">
    <p:spTree>
      <p:nvGrpSpPr>
        <p:cNvPr id="1" name="Shape 16"/>
        <p:cNvGrpSpPr/>
        <p:nvPr/>
      </p:nvGrpSpPr>
      <p:grpSpPr>
        <a:xfrm>
          <a:off x="0" y="0"/>
          <a:ext cx="0" cy="0"/>
          <a:chOff x="0" y="0"/>
          <a:chExt cx="0" cy="0"/>
        </a:xfrm>
      </p:grpSpPr>
      <p:pic>
        <p:nvPicPr>
          <p:cNvPr id="17" name="Google Shape;17;p2"/>
          <p:cNvPicPr preferRelativeResize="0"/>
          <p:nvPr/>
        </p:nvPicPr>
        <p:blipFill rotWithShape="1">
          <a:blip r:embed="rId2">
            <a:alphaModFix/>
          </a:blip>
          <a:srcRect/>
          <a:stretch/>
        </p:blipFill>
        <p:spPr>
          <a:xfrm>
            <a:off x="1524" y="0"/>
            <a:ext cx="12188954" cy="6858000"/>
          </a:xfrm>
          <a:prstGeom prst="rect">
            <a:avLst/>
          </a:prstGeom>
          <a:noFill/>
          <a:ln>
            <a:noFill/>
          </a:ln>
        </p:spPr>
      </p:pic>
      <p:sp>
        <p:nvSpPr>
          <p:cNvPr id="18" name="Google Shape;18;p2"/>
          <p:cNvSpPr txBox="1">
            <a:spLocks noGrp="1"/>
          </p:cNvSpPr>
          <p:nvPr>
            <p:ph type="subTitle" idx="1"/>
          </p:nvPr>
        </p:nvSpPr>
        <p:spPr>
          <a:xfrm>
            <a:off x="432000" y="2518296"/>
            <a:ext cx="11329200" cy="1080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1900"/>
              <a:buNone/>
              <a:defRPr sz="1900" b="0">
                <a:solidFill>
                  <a:schemeClr val="lt1"/>
                </a:solidFill>
              </a:defRPr>
            </a:lvl1pPr>
            <a:lvl2pPr lvl="1" algn="ctr">
              <a:lnSpc>
                <a:spcPct val="100000"/>
              </a:lnSpc>
              <a:spcBef>
                <a:spcPts val="0"/>
              </a:spcBef>
              <a:spcAft>
                <a:spcPts val="0"/>
              </a:spcAft>
              <a:buClr>
                <a:srgbClr val="888888"/>
              </a:buClr>
              <a:buSzPts val="1000"/>
              <a:buNone/>
              <a:defRPr>
                <a:solidFill>
                  <a:srgbClr val="888888"/>
                </a:solidFill>
              </a:defRPr>
            </a:lvl2pPr>
            <a:lvl3pPr lvl="2" algn="ctr">
              <a:lnSpc>
                <a:spcPct val="100000"/>
              </a:lnSpc>
              <a:spcBef>
                <a:spcPts val="0"/>
              </a:spcBef>
              <a:spcAft>
                <a:spcPts val="0"/>
              </a:spcAft>
              <a:buClr>
                <a:srgbClr val="888888"/>
              </a:buClr>
              <a:buSzPts val="1300"/>
              <a:buNone/>
              <a:defRPr>
                <a:solidFill>
                  <a:srgbClr val="888888"/>
                </a:solidFill>
              </a:defRPr>
            </a:lvl3pPr>
            <a:lvl4pPr lvl="3" algn="ctr">
              <a:lnSpc>
                <a:spcPct val="100000"/>
              </a:lnSpc>
              <a:spcBef>
                <a:spcPts val="0"/>
              </a:spcBef>
              <a:spcAft>
                <a:spcPts val="0"/>
              </a:spcAft>
              <a:buClr>
                <a:srgbClr val="888888"/>
              </a:buClr>
              <a:buSzPts val="1000"/>
              <a:buNone/>
              <a:defRPr>
                <a:solidFill>
                  <a:srgbClr val="888888"/>
                </a:solidFill>
              </a:defRPr>
            </a:lvl4pPr>
            <a:lvl5pPr lvl="4" algn="ctr">
              <a:lnSpc>
                <a:spcPct val="100000"/>
              </a:lnSpc>
              <a:spcBef>
                <a:spcPts val="0"/>
              </a:spcBef>
              <a:spcAft>
                <a:spcPts val="0"/>
              </a:spcAft>
              <a:buClr>
                <a:srgbClr val="888888"/>
              </a:buClr>
              <a:buSzPts val="1000"/>
              <a:buNone/>
              <a:defRPr>
                <a:solidFill>
                  <a:srgbClr val="888888"/>
                </a:solidFill>
              </a:defRPr>
            </a:lvl5pPr>
            <a:lvl6pPr lvl="5" algn="ctr">
              <a:spcBef>
                <a:spcPts val="533"/>
              </a:spcBef>
              <a:spcAft>
                <a:spcPts val="0"/>
              </a:spcAft>
              <a:buClr>
                <a:srgbClr val="888888"/>
              </a:buClr>
              <a:buSzPts val="2667"/>
              <a:buNone/>
              <a:defRPr>
                <a:solidFill>
                  <a:srgbClr val="888888"/>
                </a:solidFill>
              </a:defRPr>
            </a:lvl6pPr>
            <a:lvl7pPr lvl="6" algn="ctr">
              <a:spcBef>
                <a:spcPts val="533"/>
              </a:spcBef>
              <a:spcAft>
                <a:spcPts val="0"/>
              </a:spcAft>
              <a:buClr>
                <a:srgbClr val="888888"/>
              </a:buClr>
              <a:buSzPts val="2667"/>
              <a:buNone/>
              <a:defRPr>
                <a:solidFill>
                  <a:srgbClr val="888888"/>
                </a:solidFill>
              </a:defRPr>
            </a:lvl7pPr>
            <a:lvl8pPr lvl="7" algn="ctr">
              <a:spcBef>
                <a:spcPts val="533"/>
              </a:spcBef>
              <a:spcAft>
                <a:spcPts val="0"/>
              </a:spcAft>
              <a:buClr>
                <a:srgbClr val="888888"/>
              </a:buClr>
              <a:buSzPts val="2667"/>
              <a:buNone/>
              <a:defRPr>
                <a:solidFill>
                  <a:srgbClr val="888888"/>
                </a:solidFill>
              </a:defRPr>
            </a:lvl8pPr>
            <a:lvl9pPr lvl="8" algn="ctr">
              <a:spcBef>
                <a:spcPts val="533"/>
              </a:spcBef>
              <a:spcAft>
                <a:spcPts val="0"/>
              </a:spcAft>
              <a:buClr>
                <a:srgbClr val="888888"/>
              </a:buClr>
              <a:buSzPts val="2667"/>
              <a:buNone/>
              <a:defRPr>
                <a:solidFill>
                  <a:srgbClr val="888888"/>
                </a:solidFill>
              </a:defRPr>
            </a:lvl9pPr>
          </a:lstStyle>
          <a:p>
            <a:endParaRPr dirty="0"/>
          </a:p>
        </p:txBody>
      </p:sp>
      <p:sp>
        <p:nvSpPr>
          <p:cNvPr id="19" name="Google Shape;19;p2"/>
          <p:cNvSpPr txBox="1">
            <a:spLocks noGrp="1"/>
          </p:cNvSpPr>
          <p:nvPr>
            <p:ph type="title"/>
          </p:nvPr>
        </p:nvSpPr>
        <p:spPr>
          <a:xfrm>
            <a:off x="432000" y="398990"/>
            <a:ext cx="11329200" cy="1517841"/>
          </a:xfrm>
          <a:prstGeom prst="rect">
            <a:avLst/>
          </a:prstGeom>
          <a:noFill/>
          <a:ln>
            <a:noFill/>
          </a:ln>
        </p:spPr>
        <p:txBody>
          <a:bodyPr spcFirstLastPara="1" wrap="square" lIns="0" tIns="0" rIns="0" bIns="0" anchor="b" anchorCtr="0">
            <a:noAutofit/>
          </a:bodyPr>
          <a:lstStyle>
            <a:lvl1pPr lvl="0" algn="l">
              <a:lnSpc>
                <a:spcPct val="85000"/>
              </a:lnSpc>
              <a:spcBef>
                <a:spcPts val="0"/>
              </a:spcBef>
              <a:spcAft>
                <a:spcPts val="0"/>
              </a:spcAft>
              <a:buClr>
                <a:schemeClr val="lt1"/>
              </a:buClr>
              <a:buSzPts val="4200"/>
              <a:buFont typeface="Arial"/>
              <a:buNone/>
              <a:defRPr sz="4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cxnSp>
        <p:nvCxnSpPr>
          <p:cNvPr id="20" name="Google Shape;20;p2"/>
          <p:cNvCxnSpPr/>
          <p:nvPr/>
        </p:nvCxnSpPr>
        <p:spPr>
          <a:xfrm>
            <a:off x="432000" y="2206960"/>
            <a:ext cx="864000" cy="0"/>
          </a:xfrm>
          <a:prstGeom prst="straightConnector1">
            <a:avLst/>
          </a:prstGeom>
          <a:noFill/>
          <a:ln w="9525" cap="flat" cmpd="sng">
            <a:solidFill>
              <a:schemeClr val="lt1"/>
            </a:solidFill>
            <a:prstDash val="solid"/>
            <a:round/>
            <a:headEnd type="none" w="sm" len="sm"/>
            <a:tailEnd type="none" w="sm" len="sm"/>
          </a:ln>
        </p:spPr>
      </p:cxnSp>
      <p:pic>
        <p:nvPicPr>
          <p:cNvPr id="21" name="Google Shape;21;p2"/>
          <p:cNvPicPr preferRelativeResize="0"/>
          <p:nvPr/>
        </p:nvPicPr>
        <p:blipFill rotWithShape="1">
          <a:blip r:embed="rId3">
            <a:alphaModFix/>
          </a:blip>
          <a:srcRect/>
          <a:stretch/>
        </p:blipFill>
        <p:spPr>
          <a:xfrm>
            <a:off x="395747" y="5742861"/>
            <a:ext cx="1803051" cy="720000"/>
          </a:xfrm>
          <a:prstGeom prst="rect">
            <a:avLst/>
          </a:prstGeom>
          <a:noFill/>
          <a:ln>
            <a:noFill/>
          </a:ln>
        </p:spPr>
      </p:pic>
    </p:spTree>
    <p:extLst>
      <p:ext uri="{BB962C8B-B14F-4D97-AF65-F5344CB8AC3E}">
        <p14:creationId xmlns:p14="http://schemas.microsoft.com/office/powerpoint/2010/main" val="27638069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hapitre 1">
  <p:cSld name="Chapitre 1">
    <p:spTree>
      <p:nvGrpSpPr>
        <p:cNvPr id="1" name="Shape 49"/>
        <p:cNvGrpSpPr/>
        <p:nvPr/>
      </p:nvGrpSpPr>
      <p:grpSpPr>
        <a:xfrm>
          <a:off x="0" y="0"/>
          <a:ext cx="0" cy="0"/>
          <a:chOff x="0" y="0"/>
          <a:chExt cx="0" cy="0"/>
        </a:xfrm>
      </p:grpSpPr>
      <p:pic>
        <p:nvPicPr>
          <p:cNvPr id="50" name="Google Shape;50;p5"/>
          <p:cNvPicPr preferRelativeResize="0"/>
          <p:nvPr/>
        </p:nvPicPr>
        <p:blipFill rotWithShape="1">
          <a:blip r:embed="rId2">
            <a:alphaModFix/>
          </a:blip>
          <a:srcRect/>
          <a:stretch/>
        </p:blipFill>
        <p:spPr>
          <a:xfrm>
            <a:off x="1524" y="0"/>
            <a:ext cx="12188952" cy="6858000"/>
          </a:xfrm>
          <a:prstGeom prst="rect">
            <a:avLst/>
          </a:prstGeom>
          <a:noFill/>
          <a:ln>
            <a:noFill/>
          </a:ln>
        </p:spPr>
      </p:pic>
      <p:sp>
        <p:nvSpPr>
          <p:cNvPr id="51" name="Google Shape;51;p5"/>
          <p:cNvSpPr txBox="1">
            <a:spLocks noGrp="1"/>
          </p:cNvSpPr>
          <p:nvPr>
            <p:ph type="title"/>
          </p:nvPr>
        </p:nvSpPr>
        <p:spPr>
          <a:xfrm>
            <a:off x="432000" y="1484784"/>
            <a:ext cx="7637668" cy="2033543"/>
          </a:xfrm>
          <a:prstGeom prst="rect">
            <a:avLst/>
          </a:prstGeom>
          <a:noFill/>
          <a:ln>
            <a:noFill/>
          </a:ln>
        </p:spPr>
        <p:txBody>
          <a:bodyPr spcFirstLastPara="1" wrap="square" lIns="0" tIns="0" rIns="0" bIns="0" anchor="b" anchorCtr="0">
            <a:noAutofit/>
          </a:bodyPr>
          <a:lstStyle>
            <a:lvl1pPr marL="0" lvl="0" indent="0" algn="l">
              <a:lnSpc>
                <a:spcPct val="90000"/>
              </a:lnSpc>
              <a:spcBef>
                <a:spcPts val="0"/>
              </a:spcBef>
              <a:spcAft>
                <a:spcPts val="0"/>
              </a:spcAft>
              <a:buClr>
                <a:schemeClr val="accent1"/>
              </a:buClr>
              <a:buSzPts val="2800"/>
              <a:buFont typeface="+mj-lt"/>
              <a:buNone/>
              <a:defRPr sz="2800" baseline="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cxnSp>
        <p:nvCxnSpPr>
          <p:cNvPr id="52" name="Google Shape;52;p5"/>
          <p:cNvCxnSpPr/>
          <p:nvPr/>
        </p:nvCxnSpPr>
        <p:spPr>
          <a:xfrm>
            <a:off x="432000" y="3704332"/>
            <a:ext cx="864000" cy="0"/>
          </a:xfrm>
          <a:prstGeom prst="straightConnector1">
            <a:avLst/>
          </a:prstGeom>
          <a:noFill/>
          <a:ln w="9525" cap="flat" cmpd="sng">
            <a:solidFill>
              <a:schemeClr val="accent1"/>
            </a:solidFill>
            <a:prstDash val="solid"/>
            <a:round/>
            <a:headEnd type="none" w="sm" len="sm"/>
            <a:tailEnd type="none" w="sm" len="sm"/>
          </a:ln>
        </p:spPr>
      </p:cxnSp>
    </p:spTree>
    <p:extLst>
      <p:ext uri="{BB962C8B-B14F-4D97-AF65-F5344CB8AC3E}">
        <p14:creationId xmlns:p14="http://schemas.microsoft.com/office/powerpoint/2010/main" val="369071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re et texte 1 visuel gauche">
  <p:cSld name="Titre et texte 1 visuel gauche">
    <p:spTree>
      <p:nvGrpSpPr>
        <p:cNvPr id="1" name="Shape 53"/>
        <p:cNvGrpSpPr/>
        <p:nvPr/>
      </p:nvGrpSpPr>
      <p:grpSpPr>
        <a:xfrm>
          <a:off x="0" y="0"/>
          <a:ext cx="0" cy="0"/>
          <a:chOff x="0" y="0"/>
          <a:chExt cx="0" cy="0"/>
        </a:xfrm>
      </p:grpSpPr>
      <p:sp>
        <p:nvSpPr>
          <p:cNvPr id="54" name="Google Shape;54;p6"/>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
        <p:nvSpPr>
          <p:cNvPr id="55" name="Google Shape;55;p6"/>
          <p:cNvSpPr txBox="1">
            <a:spLocks noGrp="1"/>
          </p:cNvSpPr>
          <p:nvPr>
            <p:ph type="body" idx="1"/>
          </p:nvPr>
        </p:nvSpPr>
        <p:spPr>
          <a:xfrm>
            <a:off x="7984800" y="1227600"/>
            <a:ext cx="3776400" cy="4680000"/>
          </a:xfrm>
          <a:prstGeom prst="rect">
            <a:avLst/>
          </a:prstGeom>
          <a:noFill/>
          <a:ln>
            <a:noFill/>
          </a:ln>
        </p:spPr>
        <p:txBody>
          <a:bodyPr spcFirstLastPara="1" wrap="square" lIns="0" tIns="0" rIns="0" bIns="0" anchor="t" anchorCtr="0">
            <a:noAutofit/>
          </a:bodyPr>
          <a:lstStyle>
            <a:lvl1pPr marL="0" lvl="0" indent="0" algn="l">
              <a:lnSpc>
                <a:spcPct val="100000"/>
              </a:lnSpc>
              <a:spcBef>
                <a:spcPts val="0"/>
              </a:spcBef>
              <a:spcAft>
                <a:spcPts val="0"/>
              </a:spcAft>
              <a:buClr>
                <a:schemeClr val="dk1"/>
              </a:buClr>
              <a:buSzPts val="1800"/>
              <a:buFont typeface="Wingdings" panose="05000000000000000000" pitchFamily="2" charset="2"/>
              <a:buNone/>
              <a:defRPr/>
            </a:lvl1pPr>
            <a:lvl2pPr marL="432000" lvl="1" indent="-228600" algn="l">
              <a:lnSpc>
                <a:spcPct val="100000"/>
              </a:lnSpc>
              <a:spcBef>
                <a:spcPts val="0"/>
              </a:spcBef>
              <a:spcAft>
                <a:spcPts val="0"/>
              </a:spcAft>
              <a:buClr>
                <a:schemeClr val="dk1"/>
              </a:buClr>
              <a:buSzPts val="1800"/>
              <a:buNone/>
              <a:defRPr/>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endParaRPr dirty="0"/>
          </a:p>
        </p:txBody>
      </p:sp>
      <p:sp>
        <p:nvSpPr>
          <p:cNvPr id="56" name="Google Shape;56;p6"/>
          <p:cNvSpPr>
            <a:spLocks noGrp="1"/>
          </p:cNvSpPr>
          <p:nvPr>
            <p:ph type="pic" idx="2"/>
          </p:nvPr>
        </p:nvSpPr>
        <p:spPr>
          <a:xfrm>
            <a:off x="432000" y="1260000"/>
            <a:ext cx="7081200" cy="4626000"/>
          </a:xfrm>
          <a:prstGeom prst="rect">
            <a:avLst/>
          </a:prstGeom>
          <a:solidFill>
            <a:srgbClr val="D8D8D8"/>
          </a:solidFill>
          <a:ln>
            <a:noFill/>
          </a:ln>
        </p:spPr>
      </p:sp>
      <p:sp>
        <p:nvSpPr>
          <p:cNvPr id="57" name="Google Shape;57;p6"/>
          <p:cNvSpPr txBox="1">
            <a:spLocks noGrp="1"/>
          </p:cNvSpPr>
          <p:nvPr>
            <p:ph type="title"/>
          </p:nvPr>
        </p:nvSpPr>
        <p:spPr>
          <a:xfrm>
            <a:off x="432000" y="-1"/>
            <a:ext cx="11329200" cy="666137"/>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accent1"/>
              </a:buClr>
              <a:buSzPts val="2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12799168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et 3 colonnes">
    <p:spTree>
      <p:nvGrpSpPr>
        <p:cNvPr id="1" name=""/>
        <p:cNvGrpSpPr/>
        <p:nvPr/>
      </p:nvGrpSpPr>
      <p:grpSpPr>
        <a:xfrm>
          <a:off x="0" y="0"/>
          <a:ext cx="0" cy="0"/>
          <a:chOff x="0" y="0"/>
          <a:chExt cx="0" cy="0"/>
        </a:xfrm>
      </p:grpSpPr>
      <p:sp>
        <p:nvSpPr>
          <p:cNvPr id="4" name="Google Shape;80;p10"/>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
        <p:nvSpPr>
          <p:cNvPr id="5" name="Google Shape;81;p10"/>
          <p:cNvSpPr txBox="1">
            <a:spLocks noGrp="1"/>
          </p:cNvSpPr>
          <p:nvPr>
            <p:ph type="body" idx="1"/>
          </p:nvPr>
        </p:nvSpPr>
        <p:spPr>
          <a:xfrm>
            <a:off x="432000" y="1230660"/>
            <a:ext cx="3492000" cy="4680000"/>
          </a:xfrm>
          <a:prstGeom prst="rect">
            <a:avLst/>
          </a:prstGeom>
          <a:noFill/>
          <a:ln>
            <a:noFill/>
          </a:ln>
        </p:spPr>
        <p:txBody>
          <a:bodyPr spcFirstLastPara="1" wrap="square" lIns="0" tIns="0" rIns="0" bIns="0" anchor="t" anchorCtr="0">
            <a:noAutofit/>
          </a:bodyPr>
          <a:lstStyle>
            <a:lvl1pPr marL="0" lvl="0" indent="0" algn="l">
              <a:lnSpc>
                <a:spcPct val="100000"/>
              </a:lnSpc>
              <a:spcBef>
                <a:spcPts val="0"/>
              </a:spcBef>
              <a:spcAft>
                <a:spcPts val="0"/>
              </a:spcAft>
              <a:buClr>
                <a:schemeClr val="dk1"/>
              </a:buClr>
              <a:buSzPts val="1800"/>
              <a:buFont typeface="Wingdings" panose="05000000000000000000" pitchFamily="2" charset="2"/>
              <a:buNone/>
              <a:defRPr/>
            </a:lvl1pPr>
            <a:lvl2pPr marL="432000" lvl="1" indent="-228600" algn="l">
              <a:lnSpc>
                <a:spcPct val="100000"/>
              </a:lnSpc>
              <a:spcBef>
                <a:spcPts val="0"/>
              </a:spcBef>
              <a:spcAft>
                <a:spcPts val="0"/>
              </a:spcAft>
              <a:buClr>
                <a:schemeClr val="dk1"/>
              </a:buClr>
              <a:buSzPts val="1000"/>
              <a:buNone/>
              <a:defRPr/>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endParaRPr dirty="0"/>
          </a:p>
        </p:txBody>
      </p:sp>
      <p:sp>
        <p:nvSpPr>
          <p:cNvPr id="6" name="Google Shape;82;p10"/>
          <p:cNvSpPr txBox="1">
            <a:spLocks noGrp="1"/>
          </p:cNvSpPr>
          <p:nvPr>
            <p:ph type="body" idx="2"/>
          </p:nvPr>
        </p:nvSpPr>
        <p:spPr>
          <a:xfrm>
            <a:off x="4350600" y="1230660"/>
            <a:ext cx="3492000" cy="4680000"/>
          </a:xfrm>
          <a:prstGeom prst="rect">
            <a:avLst/>
          </a:prstGeom>
          <a:noFill/>
          <a:ln>
            <a:noFill/>
          </a:ln>
        </p:spPr>
        <p:txBody>
          <a:bodyPr spcFirstLastPara="1" wrap="square" lIns="0" tIns="0" rIns="0" bIns="0" anchor="t" anchorCtr="0">
            <a:noAutofit/>
          </a:bodyPr>
          <a:lstStyle>
            <a:lvl1pPr marL="0" lvl="0" indent="0" algn="l">
              <a:lnSpc>
                <a:spcPct val="100000"/>
              </a:lnSpc>
              <a:spcBef>
                <a:spcPts val="0"/>
              </a:spcBef>
              <a:spcAft>
                <a:spcPts val="0"/>
              </a:spcAft>
              <a:buClr>
                <a:schemeClr val="dk1"/>
              </a:buClr>
              <a:buSzPts val="1800"/>
              <a:buFont typeface="Wingdings" panose="05000000000000000000" pitchFamily="2" charset="2"/>
              <a:buNone/>
              <a:defRPr/>
            </a:lvl1pPr>
            <a:lvl2pPr marL="432000" lvl="1" indent="-228600" algn="l">
              <a:lnSpc>
                <a:spcPct val="100000"/>
              </a:lnSpc>
              <a:spcBef>
                <a:spcPts val="0"/>
              </a:spcBef>
              <a:spcAft>
                <a:spcPts val="0"/>
              </a:spcAft>
              <a:buClr>
                <a:schemeClr val="dk1"/>
              </a:buClr>
              <a:buSzPts val="1800"/>
              <a:buNone/>
              <a:defRPr/>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endParaRPr dirty="0"/>
          </a:p>
        </p:txBody>
      </p:sp>
      <p:sp>
        <p:nvSpPr>
          <p:cNvPr id="7" name="Google Shape;83;p10"/>
          <p:cNvSpPr txBox="1">
            <a:spLocks noGrp="1"/>
          </p:cNvSpPr>
          <p:nvPr>
            <p:ph type="body" idx="3"/>
          </p:nvPr>
        </p:nvSpPr>
        <p:spPr>
          <a:xfrm>
            <a:off x="8269200" y="1230660"/>
            <a:ext cx="3492000" cy="4680000"/>
          </a:xfrm>
          <a:prstGeom prst="rect">
            <a:avLst/>
          </a:prstGeom>
          <a:noFill/>
          <a:ln>
            <a:noFill/>
          </a:ln>
        </p:spPr>
        <p:txBody>
          <a:bodyPr spcFirstLastPara="1" wrap="square" lIns="0" tIns="0" rIns="0" bIns="0" anchor="t" anchorCtr="0">
            <a:noAutofit/>
          </a:bodyPr>
          <a:lstStyle>
            <a:lvl1pPr marL="0" lvl="0" indent="0" algn="l">
              <a:lnSpc>
                <a:spcPct val="100000"/>
              </a:lnSpc>
              <a:spcBef>
                <a:spcPts val="0"/>
              </a:spcBef>
              <a:spcAft>
                <a:spcPts val="0"/>
              </a:spcAft>
              <a:buClr>
                <a:schemeClr val="dk1"/>
              </a:buClr>
              <a:buSzPts val="1800"/>
              <a:buFont typeface="Wingdings" panose="05000000000000000000" pitchFamily="2" charset="2"/>
              <a:buNone/>
              <a:defRPr/>
            </a:lvl1pPr>
            <a:lvl2pPr marL="432000" lvl="1" indent="-228600" algn="l">
              <a:lnSpc>
                <a:spcPct val="100000"/>
              </a:lnSpc>
              <a:spcBef>
                <a:spcPts val="0"/>
              </a:spcBef>
              <a:spcAft>
                <a:spcPts val="0"/>
              </a:spcAft>
              <a:buClr>
                <a:schemeClr val="dk1"/>
              </a:buClr>
              <a:buSzPts val="1800"/>
              <a:buNone/>
              <a:defRPr/>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endParaRPr dirty="0"/>
          </a:p>
        </p:txBody>
      </p:sp>
      <p:sp>
        <p:nvSpPr>
          <p:cNvPr id="8" name="Google Shape;84;p10"/>
          <p:cNvSpPr txBox="1">
            <a:spLocks noGrp="1"/>
          </p:cNvSpPr>
          <p:nvPr>
            <p:ph type="title"/>
          </p:nvPr>
        </p:nvSpPr>
        <p:spPr>
          <a:xfrm>
            <a:off x="432000" y="-1"/>
            <a:ext cx="11329200" cy="666137"/>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accent1"/>
              </a:buClr>
              <a:buSzPts val="2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936782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et 2 colonnes">
    <p:spTree>
      <p:nvGrpSpPr>
        <p:cNvPr id="1" name=""/>
        <p:cNvGrpSpPr/>
        <p:nvPr/>
      </p:nvGrpSpPr>
      <p:grpSpPr>
        <a:xfrm>
          <a:off x="0" y="0"/>
          <a:ext cx="0" cy="0"/>
          <a:chOff x="0" y="0"/>
          <a:chExt cx="0" cy="0"/>
        </a:xfrm>
      </p:grpSpPr>
      <p:sp>
        <p:nvSpPr>
          <p:cNvPr id="4" name="Google Shape;80;p10"/>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
        <p:nvSpPr>
          <p:cNvPr id="5" name="Google Shape;81;p10"/>
          <p:cNvSpPr txBox="1">
            <a:spLocks noGrp="1"/>
          </p:cNvSpPr>
          <p:nvPr>
            <p:ph type="body" idx="1"/>
          </p:nvPr>
        </p:nvSpPr>
        <p:spPr>
          <a:xfrm>
            <a:off x="2234917" y="1222034"/>
            <a:ext cx="3492000" cy="4680000"/>
          </a:xfrm>
          <a:prstGeom prst="rect">
            <a:avLst/>
          </a:prstGeom>
          <a:noFill/>
          <a:ln>
            <a:noFill/>
          </a:ln>
        </p:spPr>
        <p:txBody>
          <a:bodyPr spcFirstLastPara="1" wrap="square" lIns="0" tIns="0" rIns="0" bIns="0" anchor="t" anchorCtr="0">
            <a:noAutofit/>
          </a:bodyPr>
          <a:lstStyle>
            <a:lvl1pPr marL="0" lvl="0" indent="0" algn="l">
              <a:lnSpc>
                <a:spcPct val="100000"/>
              </a:lnSpc>
              <a:spcBef>
                <a:spcPts val="0"/>
              </a:spcBef>
              <a:spcAft>
                <a:spcPts val="0"/>
              </a:spcAft>
              <a:buClr>
                <a:schemeClr val="dk1"/>
              </a:buClr>
              <a:buSzPts val="1800"/>
              <a:buFont typeface="Wingdings" panose="05000000000000000000" pitchFamily="2" charset="2"/>
              <a:buNone/>
              <a:defRPr/>
            </a:lvl1pPr>
            <a:lvl2pPr marL="432000" lvl="1" indent="-228600" algn="l">
              <a:lnSpc>
                <a:spcPct val="100000"/>
              </a:lnSpc>
              <a:spcBef>
                <a:spcPts val="0"/>
              </a:spcBef>
              <a:spcAft>
                <a:spcPts val="0"/>
              </a:spcAft>
              <a:buClr>
                <a:schemeClr val="dk1"/>
              </a:buClr>
              <a:buSzPts val="1000"/>
              <a:buNone/>
              <a:defRPr/>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endParaRPr dirty="0"/>
          </a:p>
        </p:txBody>
      </p:sp>
      <p:sp>
        <p:nvSpPr>
          <p:cNvPr id="7" name="Google Shape;83;p10"/>
          <p:cNvSpPr txBox="1">
            <a:spLocks noGrp="1"/>
          </p:cNvSpPr>
          <p:nvPr>
            <p:ph type="body" idx="3"/>
          </p:nvPr>
        </p:nvSpPr>
        <p:spPr>
          <a:xfrm>
            <a:off x="6543917" y="1222034"/>
            <a:ext cx="3492000" cy="4680000"/>
          </a:xfrm>
          <a:prstGeom prst="rect">
            <a:avLst/>
          </a:prstGeom>
          <a:noFill/>
          <a:ln>
            <a:noFill/>
          </a:ln>
        </p:spPr>
        <p:txBody>
          <a:bodyPr spcFirstLastPara="1" wrap="square" lIns="0" tIns="0" rIns="0" bIns="0" anchor="t" anchorCtr="0">
            <a:noAutofit/>
          </a:bodyPr>
          <a:lstStyle>
            <a:lvl1pPr marL="0" lvl="0" indent="0" algn="l">
              <a:lnSpc>
                <a:spcPct val="100000"/>
              </a:lnSpc>
              <a:spcBef>
                <a:spcPts val="0"/>
              </a:spcBef>
              <a:spcAft>
                <a:spcPts val="0"/>
              </a:spcAft>
              <a:buClr>
                <a:schemeClr val="dk1"/>
              </a:buClr>
              <a:buSzPts val="1800"/>
              <a:buFont typeface="Wingdings" panose="05000000000000000000" pitchFamily="2" charset="2"/>
              <a:buNone/>
              <a:defRPr/>
            </a:lvl1pPr>
            <a:lvl2pPr marL="432000" lvl="1" indent="-228600" algn="l">
              <a:lnSpc>
                <a:spcPct val="100000"/>
              </a:lnSpc>
              <a:spcBef>
                <a:spcPts val="0"/>
              </a:spcBef>
              <a:spcAft>
                <a:spcPts val="0"/>
              </a:spcAft>
              <a:buClr>
                <a:schemeClr val="dk1"/>
              </a:buClr>
              <a:buSzPts val="1800"/>
              <a:buNone/>
              <a:defRPr/>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endParaRPr dirty="0"/>
          </a:p>
        </p:txBody>
      </p:sp>
      <p:sp>
        <p:nvSpPr>
          <p:cNvPr id="8" name="Google Shape;84;p10"/>
          <p:cNvSpPr txBox="1">
            <a:spLocks noGrp="1"/>
          </p:cNvSpPr>
          <p:nvPr>
            <p:ph type="title"/>
          </p:nvPr>
        </p:nvSpPr>
        <p:spPr>
          <a:xfrm>
            <a:off x="432000" y="-1"/>
            <a:ext cx="11329200" cy="666137"/>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accent1"/>
              </a:buClr>
              <a:buSzPts val="2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1997553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re et texte">
  <p:cSld name="Titre et texte">
    <p:spTree>
      <p:nvGrpSpPr>
        <p:cNvPr id="1" name="Shape 85"/>
        <p:cNvGrpSpPr/>
        <p:nvPr/>
      </p:nvGrpSpPr>
      <p:grpSpPr>
        <a:xfrm>
          <a:off x="0" y="0"/>
          <a:ext cx="0" cy="0"/>
          <a:chOff x="0" y="0"/>
          <a:chExt cx="0" cy="0"/>
        </a:xfrm>
      </p:grpSpPr>
      <p:sp>
        <p:nvSpPr>
          <p:cNvPr id="86" name="Google Shape;86;p11"/>
          <p:cNvSpPr txBox="1">
            <a:spLocks noGrp="1"/>
          </p:cNvSpPr>
          <p:nvPr>
            <p:ph type="title"/>
          </p:nvPr>
        </p:nvSpPr>
        <p:spPr>
          <a:xfrm>
            <a:off x="432000" y="-1"/>
            <a:ext cx="11329200" cy="666137"/>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accent1"/>
              </a:buClr>
              <a:buSzPts val="2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1"/>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
        <p:nvSpPr>
          <p:cNvPr id="88" name="Google Shape;88;p11"/>
          <p:cNvSpPr txBox="1">
            <a:spLocks noGrp="1"/>
          </p:cNvSpPr>
          <p:nvPr>
            <p:ph type="body" idx="1"/>
          </p:nvPr>
        </p:nvSpPr>
        <p:spPr>
          <a:xfrm>
            <a:off x="432000" y="1231200"/>
            <a:ext cx="11329200" cy="4680000"/>
          </a:xfrm>
          <a:prstGeom prst="rect">
            <a:avLst/>
          </a:prstGeom>
          <a:noFill/>
          <a:ln>
            <a:noFill/>
          </a:ln>
        </p:spPr>
        <p:txBody>
          <a:bodyPr spcFirstLastPara="1" wrap="square" lIns="0" tIns="0" rIns="0" bIns="0" anchor="t" anchorCtr="0">
            <a:noAutofit/>
          </a:bodyPr>
          <a:lstStyle>
            <a:lvl1pPr marL="0" lvl="0" indent="0" algn="l">
              <a:lnSpc>
                <a:spcPct val="100000"/>
              </a:lnSpc>
              <a:spcBef>
                <a:spcPts val="0"/>
              </a:spcBef>
              <a:spcAft>
                <a:spcPts val="0"/>
              </a:spcAft>
              <a:buClr>
                <a:schemeClr val="dk1"/>
              </a:buClr>
              <a:buSzPts val="1800"/>
              <a:buFont typeface="Arial" panose="020B0604020202020204" pitchFamily="34" charset="0"/>
              <a:buNone/>
              <a:defRPr/>
            </a:lvl1pPr>
            <a:lvl2pPr marL="576000" lvl="1" indent="-228600" algn="l">
              <a:lnSpc>
                <a:spcPct val="100000"/>
              </a:lnSpc>
              <a:spcBef>
                <a:spcPts val="0"/>
              </a:spcBef>
              <a:spcAft>
                <a:spcPts val="0"/>
              </a:spcAft>
              <a:buClr>
                <a:schemeClr val="dk1"/>
              </a:buClr>
              <a:buSzPts val="1800"/>
              <a:buNone/>
              <a:defRPr/>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1"/>
            <a:endParaRPr dirty="0"/>
          </a:p>
        </p:txBody>
      </p:sp>
    </p:spTree>
    <p:extLst>
      <p:ext uri="{BB962C8B-B14F-4D97-AF65-F5344CB8AC3E}">
        <p14:creationId xmlns:p14="http://schemas.microsoft.com/office/powerpoint/2010/main" val="29321783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32000" y="-1"/>
            <a:ext cx="11329200" cy="666137"/>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chemeClr val="accent1"/>
              </a:buClr>
              <a:buSzPts val="2600"/>
              <a:buFont typeface="Calibri"/>
              <a:buNone/>
              <a:defRPr sz="2600" b="1" i="0" u="none" strike="noStrike" cap="non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32000" y="1228564"/>
            <a:ext cx="11329200" cy="468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Calibri"/>
              <a:buNone/>
              <a:defRPr sz="1600" b="1"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chemeClr val="dk1"/>
              </a:buClr>
              <a:buSzPts val="1400"/>
              <a:buFont typeface="Calibri"/>
              <a:buNone/>
              <a:defRPr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chemeClr val="dk1"/>
              </a:buClr>
              <a:buSzPts val="1300"/>
              <a:buFont typeface="Calibri"/>
              <a:buNone/>
              <a:defRPr sz="1300" i="0" u="none" strike="noStrike" cap="none">
                <a:solidFill>
                  <a:schemeClr val="dk1"/>
                </a:solidFill>
                <a:latin typeface="Calibri"/>
                <a:ea typeface="Calibri"/>
                <a:cs typeface="Calibri"/>
                <a:sym typeface="Calibri"/>
              </a:defRPr>
            </a:lvl3pPr>
            <a:lvl4pPr marL="1828800" marR="0" lvl="3" indent="-304800" algn="l" rtl="0">
              <a:lnSpc>
                <a:spcPct val="100000"/>
              </a:lnSpc>
              <a:spcBef>
                <a:spcPts val="0"/>
              </a:spcBef>
              <a:spcAft>
                <a:spcPts val="0"/>
              </a:spcAft>
              <a:buClr>
                <a:schemeClr val="dk1"/>
              </a:buClr>
              <a:buSzPts val="1200"/>
              <a:buFont typeface="Calibri"/>
              <a:buChar char="•"/>
              <a:defRPr sz="120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chemeClr val="dk1"/>
              </a:buClr>
              <a:buSzPts val="1200"/>
              <a:buFont typeface="Calibri"/>
              <a:buNone/>
              <a:defRPr sz="1200" i="0" u="none" strike="noStrike" cap="none">
                <a:solidFill>
                  <a:schemeClr val="dk1"/>
                </a:solidFill>
                <a:latin typeface="Calibri"/>
                <a:ea typeface="Calibri"/>
                <a:cs typeface="Calibri"/>
                <a:sym typeface="Calibri"/>
              </a:defRPr>
            </a:lvl5pPr>
            <a:lvl6pPr marL="2743200" marR="0" lvl="5" indent="-304800" algn="l" rtl="0">
              <a:spcBef>
                <a:spcPts val="533"/>
              </a:spcBef>
              <a:spcAft>
                <a:spcPts val="0"/>
              </a:spcAft>
              <a:buClr>
                <a:schemeClr val="dk1"/>
              </a:buClr>
              <a:buSzPts val="1200"/>
              <a:buFont typeface="Calibri"/>
              <a:buChar char="•"/>
              <a:defRPr sz="1200" i="0" u="none" strike="noStrike" cap="none">
                <a:solidFill>
                  <a:schemeClr val="dk1"/>
                </a:solidFill>
                <a:latin typeface="Calibri"/>
                <a:ea typeface="Calibri"/>
                <a:cs typeface="Calibri"/>
                <a:sym typeface="Calibri"/>
              </a:defRPr>
            </a:lvl6pPr>
            <a:lvl7pPr marL="3200400" marR="0" lvl="6" indent="-304800" algn="l" rtl="0">
              <a:spcBef>
                <a:spcPts val="533"/>
              </a:spcBef>
              <a:spcAft>
                <a:spcPts val="0"/>
              </a:spcAft>
              <a:buClr>
                <a:schemeClr val="dk1"/>
              </a:buClr>
              <a:buSzPts val="1200"/>
              <a:buFont typeface="Calibri"/>
              <a:buChar char="•"/>
              <a:defRPr sz="1200" i="0" u="none" strike="noStrike" cap="none">
                <a:solidFill>
                  <a:schemeClr val="dk1"/>
                </a:solidFill>
                <a:latin typeface="Calibri"/>
                <a:ea typeface="Calibri"/>
                <a:cs typeface="Calibri"/>
                <a:sym typeface="Calibri"/>
              </a:defRPr>
            </a:lvl7pPr>
            <a:lvl8pPr marL="3657600" marR="0" lvl="7" indent="-304800" algn="l" rtl="0">
              <a:spcBef>
                <a:spcPts val="533"/>
              </a:spcBef>
              <a:spcAft>
                <a:spcPts val="0"/>
              </a:spcAft>
              <a:buClr>
                <a:schemeClr val="dk1"/>
              </a:buClr>
              <a:buSzPts val="1200"/>
              <a:buFont typeface="Calibri"/>
              <a:buChar char="•"/>
              <a:defRPr sz="1200" i="0" u="none" strike="noStrike" cap="none">
                <a:solidFill>
                  <a:schemeClr val="dk1"/>
                </a:solidFill>
                <a:latin typeface="Calibri"/>
                <a:ea typeface="Calibri"/>
                <a:cs typeface="Calibri"/>
                <a:sym typeface="Calibri"/>
              </a:defRPr>
            </a:lvl8pPr>
            <a:lvl9pPr marL="4114800" marR="0" lvl="8" indent="-304800" algn="l" rtl="0">
              <a:spcBef>
                <a:spcPts val="533"/>
              </a:spcBef>
              <a:spcAft>
                <a:spcPts val="0"/>
              </a:spcAft>
              <a:buClr>
                <a:schemeClr val="dk1"/>
              </a:buClr>
              <a:buSzPts val="1200"/>
              <a:buFont typeface="Calibri"/>
              <a:buChar char="•"/>
              <a:defRPr sz="1200" i="0" u="none" strike="noStrike" cap="none">
                <a:solidFill>
                  <a:schemeClr val="dk1"/>
                </a:solidFill>
                <a:latin typeface="Calibri"/>
                <a:ea typeface="Calibri"/>
                <a:cs typeface="Calibri"/>
                <a:sym typeface="Calibri"/>
              </a:defRPr>
            </a:lvl9pPr>
          </a:lstStyle>
          <a:p>
            <a:endParaRPr dirty="0"/>
          </a:p>
        </p:txBody>
      </p:sp>
      <p:sp>
        <p:nvSpPr>
          <p:cNvPr id="12" name="Google Shape;12;p1"/>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800" b="1" i="0" u="none" strike="noStrike" cap="none">
                <a:solidFill>
                  <a:schemeClr val="accent1"/>
                </a:solidFill>
                <a:latin typeface="Arial"/>
                <a:ea typeface="Arial"/>
                <a:cs typeface="Arial"/>
                <a:sym typeface="Arial"/>
              </a:defRPr>
            </a:lvl1pPr>
            <a:lvl2pPr marL="0" marR="0" lvl="1" indent="0" algn="r" rtl="0">
              <a:spcBef>
                <a:spcPts val="0"/>
              </a:spcBef>
              <a:buNone/>
              <a:defRPr sz="800" b="1" i="0" u="none" strike="noStrike" cap="none">
                <a:solidFill>
                  <a:schemeClr val="accent1"/>
                </a:solidFill>
                <a:latin typeface="Arial"/>
                <a:ea typeface="Arial"/>
                <a:cs typeface="Arial"/>
                <a:sym typeface="Arial"/>
              </a:defRPr>
            </a:lvl2pPr>
            <a:lvl3pPr marL="0" marR="0" lvl="2" indent="0" algn="r" rtl="0">
              <a:spcBef>
                <a:spcPts val="0"/>
              </a:spcBef>
              <a:buNone/>
              <a:defRPr sz="800" b="1" i="0" u="none" strike="noStrike" cap="none">
                <a:solidFill>
                  <a:schemeClr val="accent1"/>
                </a:solidFill>
                <a:latin typeface="Arial"/>
                <a:ea typeface="Arial"/>
                <a:cs typeface="Arial"/>
                <a:sym typeface="Arial"/>
              </a:defRPr>
            </a:lvl3pPr>
            <a:lvl4pPr marL="0" marR="0" lvl="3" indent="0" algn="r" rtl="0">
              <a:spcBef>
                <a:spcPts val="0"/>
              </a:spcBef>
              <a:buNone/>
              <a:defRPr sz="800" b="1" i="0" u="none" strike="noStrike" cap="none">
                <a:solidFill>
                  <a:schemeClr val="accent1"/>
                </a:solidFill>
                <a:latin typeface="Arial"/>
                <a:ea typeface="Arial"/>
                <a:cs typeface="Arial"/>
                <a:sym typeface="Arial"/>
              </a:defRPr>
            </a:lvl4pPr>
            <a:lvl5pPr marL="0" marR="0" lvl="4" indent="0" algn="r" rtl="0">
              <a:spcBef>
                <a:spcPts val="0"/>
              </a:spcBef>
              <a:buNone/>
              <a:defRPr sz="800" b="1" i="0" u="none" strike="noStrike" cap="none">
                <a:solidFill>
                  <a:schemeClr val="accent1"/>
                </a:solidFill>
                <a:latin typeface="Arial"/>
                <a:ea typeface="Arial"/>
                <a:cs typeface="Arial"/>
                <a:sym typeface="Arial"/>
              </a:defRPr>
            </a:lvl5pPr>
            <a:lvl6pPr marL="0" marR="0" lvl="5" indent="0" algn="r" rtl="0">
              <a:spcBef>
                <a:spcPts val="0"/>
              </a:spcBef>
              <a:buNone/>
              <a:defRPr sz="800" b="1" i="0" u="none" strike="noStrike" cap="none">
                <a:solidFill>
                  <a:schemeClr val="accent1"/>
                </a:solidFill>
                <a:latin typeface="Arial"/>
                <a:ea typeface="Arial"/>
                <a:cs typeface="Arial"/>
                <a:sym typeface="Arial"/>
              </a:defRPr>
            </a:lvl6pPr>
            <a:lvl7pPr marL="0" marR="0" lvl="6" indent="0" algn="r" rtl="0">
              <a:spcBef>
                <a:spcPts val="0"/>
              </a:spcBef>
              <a:buNone/>
              <a:defRPr sz="800" b="1" i="0" u="none" strike="noStrike" cap="none">
                <a:solidFill>
                  <a:schemeClr val="accent1"/>
                </a:solidFill>
                <a:latin typeface="Arial"/>
                <a:ea typeface="Arial"/>
                <a:cs typeface="Arial"/>
                <a:sym typeface="Arial"/>
              </a:defRPr>
            </a:lvl7pPr>
            <a:lvl8pPr marL="0" marR="0" lvl="7" indent="0" algn="r" rtl="0">
              <a:spcBef>
                <a:spcPts val="0"/>
              </a:spcBef>
              <a:buNone/>
              <a:defRPr sz="800" b="1" i="0" u="none" strike="noStrike" cap="none">
                <a:solidFill>
                  <a:schemeClr val="accent1"/>
                </a:solidFill>
                <a:latin typeface="Arial"/>
                <a:ea typeface="Arial"/>
                <a:cs typeface="Arial"/>
                <a:sym typeface="Arial"/>
              </a:defRPr>
            </a:lvl8pPr>
            <a:lvl9pPr marL="0" marR="0" lvl="8" indent="0" algn="r" rtl="0">
              <a:spcBef>
                <a:spcPts val="0"/>
              </a:spcBef>
              <a:buNone/>
              <a:defRPr sz="800" b="1"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cxnSp>
        <p:nvCxnSpPr>
          <p:cNvPr id="13" name="Google Shape;13;p1"/>
          <p:cNvCxnSpPr/>
          <p:nvPr/>
        </p:nvCxnSpPr>
        <p:spPr>
          <a:xfrm>
            <a:off x="432000" y="6300000"/>
            <a:ext cx="11329200" cy="0"/>
          </a:xfrm>
          <a:prstGeom prst="straightConnector1">
            <a:avLst/>
          </a:prstGeom>
          <a:noFill/>
          <a:ln w="9525" cap="flat" cmpd="sng">
            <a:solidFill>
              <a:schemeClr val="accent1"/>
            </a:solidFill>
            <a:prstDash val="solid"/>
            <a:round/>
            <a:headEnd type="none" w="sm" len="sm"/>
            <a:tailEnd type="none" w="sm" len="sm"/>
          </a:ln>
        </p:spPr>
      </p:cxnSp>
      <p:cxnSp>
        <p:nvCxnSpPr>
          <p:cNvPr id="14" name="Google Shape;14;p1"/>
          <p:cNvCxnSpPr/>
          <p:nvPr/>
        </p:nvCxnSpPr>
        <p:spPr>
          <a:xfrm>
            <a:off x="432000" y="817535"/>
            <a:ext cx="864000" cy="0"/>
          </a:xfrm>
          <a:prstGeom prst="straightConnector1">
            <a:avLst/>
          </a:prstGeom>
          <a:noFill/>
          <a:ln w="9525" cap="flat" cmpd="sng">
            <a:solidFill>
              <a:schemeClr val="accent1"/>
            </a:solidFill>
            <a:prstDash val="solid"/>
            <a:round/>
            <a:headEnd type="none" w="sm" len="sm"/>
            <a:tailEnd type="none" w="sm" len="sm"/>
          </a:ln>
        </p:spPr>
      </p:cxnSp>
      <p:pic>
        <p:nvPicPr>
          <p:cNvPr id="15" name="Google Shape;15;p1"/>
          <p:cNvPicPr preferRelativeResize="0"/>
          <p:nvPr/>
        </p:nvPicPr>
        <p:blipFill rotWithShape="1">
          <a:blip r:embed="rId11">
            <a:alphaModFix/>
          </a:blip>
          <a:srcRect/>
          <a:stretch/>
        </p:blipFill>
        <p:spPr>
          <a:xfrm>
            <a:off x="10767388" y="6438035"/>
            <a:ext cx="594459" cy="216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3" r:id="rId2"/>
    <p:sldLayoutId id="2147483660" r:id="rId3"/>
    <p:sldLayoutId id="2147483667" r:id="rId4"/>
    <p:sldLayoutId id="2147483668" r:id="rId5"/>
    <p:sldLayoutId id="2147483669" r:id="rId6"/>
    <p:sldLayoutId id="2147483674" r:id="rId7"/>
    <p:sldLayoutId id="2147483675" r:id="rId8"/>
    <p:sldLayoutId id="2147483671" r:id="rId9"/>
  </p:sldLayoutIdLst>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3" name="Title 2"/>
          <p:cNvSpPr>
            <a:spLocks noGrp="1"/>
          </p:cNvSpPr>
          <p:nvPr>
            <p:ph type="title"/>
          </p:nvPr>
        </p:nvSpPr>
        <p:spPr/>
        <p:txBody>
          <a:bodyPr/>
          <a:lstStyle/>
          <a:p>
            <a:pPr>
              <a:ind l="0" firstLine="0"/>
            </a:pPr>
            <a:r>
              <a:t>Rapport d'Analyse de Marché Web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
          </p:nvPr>
        </p:nvSpPr>
        <p:spPr/>
        <p:txBody>
          <a:bodyPr/>
          <a:lstStyle/>
          <a:p/>
        </p:txBody>
      </p:sp>
      <p:sp>
        <p:nvSpPr>
          <p:cNvPr id="3" name="Picture Placeholder 2"/>
          <p:cNvSpPr>
            <a:spLocks noGrp="1"/>
          </p:cNvSpPr>
          <p:nvPr>
            <p:ph type="pic" idx="2"/>
          </p:nvPr>
        </p:nvSpPr>
        <p:spPr/>
        <p:txBody>
          <a:bodyPr/>
          <a:p>
            <a:r>
              <a:t>[Image: Query: placeholder image]</a:t>
            </a:r>
          </a:p>
        </p:txBody>
      </p:sp>
      <p:sp>
        <p:nvSpPr>
          <p:cNvPr id="4" name="Title 3"/>
          <p:cNvSpPr>
            <a:spLocks noGrp="1"/>
          </p:cNvSpPr>
          <p:nvPr>
            <p:ph type="title"/>
          </p:nvPr>
        </p:nvSpPr>
        <p:spPr/>
        <p:txBody>
          <a:bodyPr/>
          <a:lstStyle/>
          <a:p>
            <a:pPr>
              <a:ind l="0" firstLine="0"/>
            </a:pPr>
            <a:r>
              <a:t>Recommandations Stratégiques - Visuel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ind l="0" firstLine="0"/>
            </a:pPr>
            <a:r>
              <a:t>Prévisions 2026</a:t>
            </a:r>
          </a:p>
        </p:txBody>
      </p:sp>
      <p:sp>
        <p:nvSpPr>
          <p:cNvPr id="3" name="Text Placeholder 2"/>
          <p:cNvSpPr>
            <a:spLocks noGrp="1"/>
          </p:cNvSpPr>
          <p:nvPr>
            <p:ph type="body" idx="1"/>
          </p:nvPr>
        </p:nvSpPr>
        <p:spPr/>
        <p:txBody>
          <a:bodyPr/>
          <a:lstStyle/>
          <a:p>
            <a:pPr>
              <a:buNone/>
              <a:ind l="0" firstLine="0"/>
            </a:pPr>
            <a:r>
              <a:t>Les technologies qui devraient connaître une forte croissance l'année prochaine:</a:t>
            </a:r>
          </a:p>
        </p:txBody>
      </p:sp>
      <p:graphicFrame>
        <p:nvGraphicFramePr>
          <p:cNvPr id="4" name="Table 3"/>
          <p:cNvGraphicFramePr>
            <a:graphicFrameLocks noGrp="1"/>
          </p:cNvGraphicFramePr>
          <p:nvPr/>
        </p:nvGraphicFramePr>
        <p:xfrm>
          <a:off x="1302840" y="3047468"/>
          <a:ext cx="9583920" cy="1320800"/>
        </p:xfrm>
        <a:graphic>
          <a:graphicData uri="http://schemas.openxmlformats.org/drawingml/2006/table">
            <a:tbl>
              <a:tblPr firstRow="1" bandRow="1">
                <a:tableStyleId>{5C22544A-7EE6-4342-B048-85BDC9FD1C3A}</a:tableStyleId>
              </a:tblPr>
              <a:tblGrid>
                <a:gridCol w="4087260"/>
                <a:gridCol w="2818800"/>
                <a:gridCol w="2677860"/>
              </a:tblGrid>
              <a:tr h="304800">
                <a:tc>
                  <a:txBody>
                    <a:bodyPr wrap="square" anchor="ctr"/>
                    <a:lstStyle/>
                    <a:p>
                      <a:pPr algn="ctr">
                        <a:defRPr b="1">
                          <a:solidFill>
                            <a:srgbClr val="FFFFFF"/>
                          </a:solidFill>
                        </a:defRPr>
                      </a:pPr>
                      <a:r>
                        <a:t>Technologie</a:t>
                      </a:r>
                    </a:p>
                  </a:txBody>
                  <a:tcPr marL="50800" marR="50800" marT="50800" marB="50800">
                    <a:solidFill>
                      <a:srgbClr val="4472C4"/>
                    </a:solidFill>
                  </a:tcPr>
                </a:tc>
                <a:tc>
                  <a:txBody>
                    <a:bodyPr wrap="square" anchor="ctr"/>
                    <a:lstStyle/>
                    <a:p>
                      <a:pPr algn="ctr">
                        <a:defRPr b="1">
                          <a:solidFill>
                            <a:srgbClr val="FFFFFF"/>
                          </a:solidFill>
                        </a:defRPr>
                      </a:pPr>
                      <a:r>
                        <a:t>Prévision d'adoption</a:t>
                      </a:r>
                    </a:p>
                  </a:txBody>
                  <a:tcPr marL="50800" marR="50800" marT="50800" marB="50800">
                    <a:solidFill>
                      <a:srgbClr val="4472C4"/>
                    </a:solidFill>
                  </a:tcPr>
                </a:tc>
                <a:tc>
                  <a:txBody>
                    <a:bodyPr wrap="square" anchor="ctr"/>
                    <a:lstStyle/>
                    <a:p>
                      <a:pPr algn="ctr">
                        <a:defRPr b="1">
                          <a:solidFill>
                            <a:srgbClr val="FFFFFF"/>
                          </a:solidFill>
                        </a:defRPr>
                      </a:pPr>
                      <a:r>
                        <a:t>Potentiel disruptif</a:t>
                      </a:r>
                    </a:p>
                  </a:txBody>
                  <a:tcPr marL="50800" marR="50800" marT="50800" marB="50800">
                    <a:solidFill>
                      <a:srgbClr val="4472C4"/>
                    </a:solidFill>
                  </a:tcPr>
                </a:tc>
              </a:tr>
              <a:tr h="254000">
                <a:tc>
                  <a:txBody>
                    <a:bodyPr wrap="square" anchor="ctr"/>
                    <a:lstStyle/>
                    <a:p>
                      <a:pPr algn="l">
                        <a:defRPr>
                          <a:solidFill>
                            <a:srgbClr val="000000"/>
                          </a:solidFill>
                        </a:defRPr>
                      </a:pPr>
                      <a:r>
                        <a:t>Web Neural</a:t>
                      </a:r>
                    </a:p>
                  </a:txBody>
                  <a:tcPr marL="50800" marR="50800" marT="50800" marB="50800"/>
                </a:tc>
                <a:tc>
                  <a:txBody>
                    <a:bodyPr wrap="square" anchor="ctr"/>
                    <a:lstStyle/>
                    <a:p>
                      <a:pPr algn="l">
                        <a:defRPr>
                          <a:solidFill>
                            <a:srgbClr val="000000"/>
                          </a:solidFill>
                        </a:defRPr>
                      </a:pPr>
                      <a:r>
                        <a:t>15-25%</a:t>
                      </a:r>
                    </a:p>
                  </a:txBody>
                  <a:tcPr marL="50800" marR="50800" marT="50800" marB="50800"/>
                </a:tc>
                <a:tc>
                  <a:txBody>
                    <a:bodyPr wrap="square" anchor="ctr"/>
                    <a:lstStyle/>
                    <a:p>
                      <a:pPr algn="l">
                        <a:defRPr>
                          <a:solidFill>
                            <a:srgbClr val="000000"/>
                          </a:solidFill>
                        </a:defRPr>
                      </a:pPr>
                      <a:r>
                        <a:t>Très élevé</a:t>
                      </a:r>
                    </a:p>
                  </a:txBody>
                  <a:tcPr marL="50800" marR="50800" marT="50800" marB="50800"/>
                </a:tc>
              </a:tr>
              <a:tr h="254000">
                <a:tc>
                  <a:txBody>
                    <a:bodyPr wrap="square" anchor="ctr"/>
                    <a:lstStyle/>
                    <a:p>
                      <a:pPr algn="l">
                        <a:defRPr>
                          <a:solidFill>
                            <a:srgbClr val="000000"/>
                          </a:solidFill>
                        </a:defRPr>
                      </a:pPr>
                      <a:r>
                        <a:t>Interfaces cerveau-ordinateur</a:t>
                      </a:r>
                    </a:p>
                  </a:txBody>
                  <a:tcPr marL="50800" marR="50800" marT="50800" marB="50800"/>
                </a:tc>
                <a:tc>
                  <a:txBody>
                    <a:bodyPr wrap="square" anchor="ctr"/>
                    <a:lstStyle/>
                    <a:p>
                      <a:pPr algn="l">
                        <a:defRPr>
                          <a:solidFill>
                            <a:srgbClr val="000000"/>
                          </a:solidFill>
                        </a:defRPr>
                      </a:pPr>
                      <a:r>
                        <a:t>5-8%</a:t>
                      </a:r>
                    </a:p>
                  </a:txBody>
                  <a:tcPr marL="50800" marR="50800" marT="50800" marB="50800"/>
                </a:tc>
                <a:tc>
                  <a:txBody>
                    <a:bodyPr wrap="square" anchor="ctr"/>
                    <a:lstStyle/>
                    <a:p>
                      <a:pPr algn="l">
                        <a:defRPr>
                          <a:solidFill>
                            <a:srgbClr val="000000"/>
                          </a:solidFill>
                        </a:defRPr>
                      </a:pPr>
                      <a:r>
                        <a:t>Révolutionnaire</a:t>
                      </a:r>
                    </a:p>
                  </a:txBody>
                  <a:tcPr marL="50800" marR="50800" marT="50800" marB="50800"/>
                </a:tc>
              </a:tr>
              <a:tr h="254000">
                <a:tc>
                  <a:txBody>
                    <a:bodyPr wrap="square" anchor="ctr"/>
                    <a:lstStyle/>
                    <a:p>
                      <a:pPr algn="l">
                        <a:defRPr>
                          <a:solidFill>
                            <a:srgbClr val="000000"/>
                          </a:solidFill>
                        </a:defRPr>
                      </a:pPr>
                      <a:r>
                        <a:t>Hologrammes web</a:t>
                      </a:r>
                    </a:p>
                  </a:txBody>
                  <a:tcPr marL="50800" marR="50800" marT="50800" marB="50800"/>
                </a:tc>
                <a:tc>
                  <a:txBody>
                    <a:bodyPr wrap="square" anchor="ctr"/>
                    <a:lstStyle/>
                    <a:p>
                      <a:pPr algn="l">
                        <a:defRPr>
                          <a:solidFill>
                            <a:srgbClr val="000000"/>
                          </a:solidFill>
                        </a:defRPr>
                      </a:pPr>
                      <a:r>
                        <a:t>10-15%</a:t>
                      </a:r>
                    </a:p>
                  </a:txBody>
                  <a:tcPr marL="50800" marR="50800" marT="50800" marB="50800"/>
                </a:tc>
                <a:tc>
                  <a:txBody>
                    <a:bodyPr wrap="square" anchor="ctr"/>
                    <a:lstStyle/>
                    <a:p>
                      <a:pPr algn="l">
                        <a:defRPr>
                          <a:solidFill>
                            <a:srgbClr val="000000"/>
                          </a:solidFill>
                        </a:defRPr>
                      </a:pPr>
                      <a:r>
                        <a:t>Élevé</a:t>
                      </a:r>
                    </a:p>
                  </a:txBody>
                  <a:tcPr marL="50800" marR="50800" marT="50800" marB="50800"/>
                </a:tc>
              </a:tr>
              <a:tr h="254000">
                <a:tc>
                  <a:txBody>
                    <a:bodyPr wrap="square" anchor="ctr"/>
                    <a:lstStyle/>
                    <a:p>
                      <a:pPr algn="l">
                        <a:defRPr>
                          <a:solidFill>
                            <a:srgbClr val="000000"/>
                          </a:solidFill>
                        </a:defRPr>
                      </a:pPr>
                      <a:r>
                        <a:t>Blockchain décentralisée</a:t>
                      </a:r>
                    </a:p>
                  </a:txBody>
                  <a:tcPr marL="50800" marR="50800" marT="50800" marB="50800"/>
                </a:tc>
                <a:tc>
                  <a:txBody>
                    <a:bodyPr wrap="square" anchor="ctr"/>
                    <a:lstStyle/>
                    <a:p>
                      <a:pPr algn="l">
                        <a:defRPr>
                          <a:solidFill>
                            <a:srgbClr val="000000"/>
                          </a:solidFill>
                        </a:defRPr>
                      </a:pPr>
                      <a:r>
                        <a:t>30-40%</a:t>
                      </a:r>
                    </a:p>
                  </a:txBody>
                  <a:tcPr marL="50800" marR="50800" marT="50800" marB="50800"/>
                </a:tc>
                <a:tc>
                  <a:txBody>
                    <a:bodyPr wrap="square" anchor="ctr"/>
                    <a:lstStyle/>
                    <a:p>
                      <a:pPr algn="l">
                        <a:defRPr>
                          <a:solidFill>
                            <a:srgbClr val="000000"/>
                          </a:solidFill>
                        </a:defRPr>
                      </a:pPr>
                      <a:r>
                        <a:t>Modéré</a:t>
                      </a:r>
                    </a:p>
                  </a:txBody>
                  <a:tcPr marL="50800" marR="50800" marT="50800" marB="50800"/>
                </a:tc>
              </a:tr>
            </a:tbl>
          </a:graphicData>
        </a:graphic>
      </p:graphicFrame>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ind l="0" firstLine="0"/>
            </a:pPr>
            <a:r>
              <a:t>Résumé Exécutif</a:t>
            </a:r>
          </a:p>
        </p:txBody>
      </p:sp>
      <p:sp>
        <p:nvSpPr>
          <p:cNvPr id="3" name="Text Placeholder 2"/>
          <p:cNvSpPr>
            <a:spLocks noGrp="1"/>
          </p:cNvSpPr>
          <p:nvPr>
            <p:ph type="body" idx="1"/>
          </p:nvPr>
        </p:nvSpPr>
        <p:spPr/>
        <p:txBody>
          <a:bodyPr/>
          <a:lstStyle/>
          <a:p>
            <a:pPr>
              <a:buNone/>
              <a:ind l="0" firstLine="0"/>
            </a:pPr>
            <a:r>
              <a:t>Le paysage du développement web continue d'évoluer rapidement. Cette analyse détaille les principales tendances qui façonneront le marché en 2025 et propose des stratégies d'adaptation.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ind l="0" firstLine="0"/>
            </a:pPr>
            <a:r>
              <a:t>Points clés</a:t>
            </a:r>
          </a:p>
        </p:txBody>
      </p:sp>
      <p:sp>
        <p:nvSpPr>
          <p:cNvPr id="3" name="Text Placeholder 2"/>
          <p:cNvSpPr>
            <a:spLocks noGrp="1"/>
          </p:cNvSpPr>
          <p:nvPr>
            <p:ph type="body" idx="1"/>
          </p:nvPr>
        </p:nvSpPr>
        <p:spPr/>
        <p:txBody>
          <a:bodyPr/>
          <a:lstStyle/>
          <a:p>
            <a:pPr lvl="1">
              <a:ind l="0" firstLine="0"/>
              <a:buFont typeface="Arial"/>
              <a:buChar char="•"/>
              <a:buSzPct val="100000"/>
              <a:buClr>
                <a:srgbClr val="000000"/>
              </a:buClr>
            </a:pPr>
            <a:r>
              <a:t>L'IA générative est devenue un outil standard dans le développement web</a:t>
            </a:r>
          </a:p>
          <a:p>
            <a:pPr lvl="1">
              <a:ind l="0" firstLine="0"/>
              <a:buFont typeface="Arial"/>
              <a:buChar char="•"/>
              <a:buSzPct val="100000"/>
              <a:buClr>
                <a:srgbClr val="000000"/>
              </a:buClr>
            </a:pPr>
            <a:r>
              <a:t>Les interfaces no-code représentent 35% du marché des nouveaux sites</a:t>
            </a:r>
          </a:p>
          <a:p>
            <a:pPr lvl="1">
              <a:ind l="0" firstLine="0"/>
              <a:buFont typeface="Arial"/>
              <a:buChar char="•"/>
              <a:buSzPct val="100000"/>
              <a:buClr>
                <a:srgbClr val="000000"/>
              </a:buClr>
            </a:pPr>
            <a:r>
              <a:t>La sécurité et la protection des données restent les préoccupations principales</a:t>
            </a:r>
          </a:p>
          <a:p>
            <a:pPr lvl="1">
              <a:ind l="0" firstLine="0"/>
              <a:buFont typeface="Arial"/>
              <a:buChar char="•"/>
              <a:buSzPct val="100000"/>
              <a:buClr>
                <a:srgbClr val="000000"/>
              </a:buClr>
            </a:pPr>
            <a:r>
              <a:t>Le Web3 a trouvé des applications pratiques au-delà de la finance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
          </p:nvPr>
        </p:nvSpPr>
        <p:spPr/>
        <p:txBody>
          <a:bodyPr/>
          <a:lstStyle/>
          <a:p>
            <a:pPr>
              <a:buNone/>
              <a:ind l="0" firstLine="0"/>
            </a:pPr>
            <a:r>
              <a:t>Voici les technologies qui ont connu la plus forte croissance depuis 2023:</a:t>
            </a:r>
          </a:p>
        </p:txBody>
      </p:sp>
      <p:sp>
        <p:nvSpPr>
          <p:cNvPr id="3" name="Chart Placeholder 2"/>
          <p:cNvSpPr>
            <a:spLocks noGrp="1"/>
          </p:cNvSpPr>
          <p:nvPr>
            <p:ph type="chart" idx="2"/>
          </p:nvPr>
        </p:nvSpPr>
        <p:spPr/>
        <p:txBody>
          <a:bodyPr/>
          <a:p/>
        </p:txBody>
      </p:sp>
      <p:sp>
        <p:nvSpPr>
          <p:cNvPr id="4" name="Title 3"/>
          <p:cNvSpPr>
            <a:spLocks noGrp="1"/>
          </p:cNvSpPr>
          <p:nvPr>
            <p:ph type="title"/>
          </p:nvPr>
        </p:nvSpPr>
        <p:spPr/>
        <p:txBody>
          <a:bodyPr/>
          <a:lstStyle/>
          <a:p>
            <a:pPr>
              <a:ind l="0" firstLine="0"/>
            </a:pPr>
            <a:r>
              <a:t>Technologies Émergentes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ind l="0" firstLine="0"/>
            </a:pPr>
            <a:r>
              <a:t>Technologies Émergentes - Détails</a:t>
            </a:r>
          </a:p>
        </p:txBody>
      </p:sp>
      <p:sp>
        <p:nvSpPr>
          <p:cNvPr id="3" name="Text Placeholder 2"/>
          <p:cNvSpPr>
            <a:spLocks noGrp="1"/>
          </p:cNvSpPr>
          <p:nvPr>
            <p:ph type="body" idx="1"/>
          </p:nvPr>
        </p:nvSpPr>
        <p:spPr/>
        <p:txBody>
          <a:bodyPr/>
          <a:lstStyle/>
          <a:p>
            <a:pPr>
              <a:buNone/>
              <a:ind l="0" firstLine="0"/>
            </a:pPr>
            <a:r>
              <a:t>Le tableau présente un aperçu des technologies émergentes et établies dans le domaine du développement web, en mettant en avant leur taux d'adoption, leur croissance annuelle et leur maturité. Les "React Server Components" affichent un taux d'adoption élevé de 68% et une croissance annuelle notable de 42%, indiquant une technologie bien établie. En revanche, "WebGPU", avec un taux d'adoption de 23% mais une croissance impressionnante de 75%, est en phase émergente, suggérant un potentiel significatif pour l'avenir. Ces données soulignent l'importance de surveiller les technologies en croissance rapide pour rester compétitif.</a:t>
            </a:r>
          </a:p>
        </p:txBody>
      </p:sp>
      <p:graphicFrame>
        <p:nvGraphicFramePr>
          <p:cNvPr id="4" name="Table 3"/>
          <p:cNvGraphicFramePr>
            <a:graphicFrameLocks noGrp="1"/>
          </p:cNvGraphicFramePr>
          <p:nvPr/>
        </p:nvGraphicFramePr>
        <p:xfrm>
          <a:off x="1302840" y="3047468"/>
          <a:ext cx="9583918" cy="1320800"/>
        </p:xfrm>
        <a:graphic>
          <a:graphicData uri="http://schemas.openxmlformats.org/drawingml/2006/table">
            <a:tbl>
              <a:tblPr firstRow="1" bandRow="1">
                <a:tableStyleId>{5C22544A-7EE6-4342-B048-85BDC9FD1C3A}</a:tableStyleId>
              </a:tblPr>
              <a:tblGrid>
                <a:gridCol w="3149002"/>
                <a:gridCol w="2053697"/>
                <a:gridCol w="2601349"/>
                <a:gridCol w="1779870"/>
              </a:tblGrid>
              <a:tr h="304800">
                <a:tc>
                  <a:txBody>
                    <a:bodyPr wrap="square" anchor="ctr"/>
                    <a:lstStyle/>
                    <a:p>
                      <a:pPr algn="ctr">
                        <a:defRPr b="1">
                          <a:solidFill>
                            <a:srgbClr val="FFFFFF"/>
                          </a:solidFill>
                        </a:defRPr>
                      </a:pPr>
                      <a:r>
                        <a:t>Technologie</a:t>
                      </a:r>
                    </a:p>
                  </a:txBody>
                  <a:tcPr marL="50800" marR="50800" marT="50800" marB="50800">
                    <a:solidFill>
                      <a:srgbClr val="4472C4"/>
                    </a:solidFill>
                  </a:tcPr>
                </a:tc>
                <a:tc>
                  <a:txBody>
                    <a:bodyPr wrap="square" anchor="ctr"/>
                    <a:lstStyle/>
                    <a:p>
                      <a:pPr algn="ctr">
                        <a:defRPr b="1">
                          <a:solidFill>
                            <a:srgbClr val="FFFFFF"/>
                          </a:solidFill>
                        </a:defRPr>
                      </a:pPr>
                      <a:r>
                        <a:t>Taux d'adoption</a:t>
                      </a:r>
                    </a:p>
                  </a:txBody>
                  <a:tcPr marL="50800" marR="50800" marT="50800" marB="50800">
                    <a:solidFill>
                      <a:srgbClr val="4472C4"/>
                    </a:solidFill>
                  </a:tcPr>
                </a:tc>
                <a:tc>
                  <a:txBody>
                    <a:bodyPr wrap="square" anchor="ctr"/>
                    <a:lstStyle/>
                    <a:p>
                      <a:pPr algn="ctr">
                        <a:defRPr b="1">
                          <a:solidFill>
                            <a:srgbClr val="FFFFFF"/>
                          </a:solidFill>
                        </a:defRPr>
                      </a:pPr>
                      <a:r>
                        <a:t>Croissance annuelle</a:t>
                      </a:r>
                    </a:p>
                  </a:txBody>
                  <a:tcPr marL="50800" marR="50800" marT="50800" marB="50800">
                    <a:solidFill>
                      <a:srgbClr val="4472C4"/>
                    </a:solidFill>
                  </a:tcPr>
                </a:tc>
                <a:tc>
                  <a:txBody>
                    <a:bodyPr wrap="square" anchor="ctr"/>
                    <a:lstStyle/>
                    <a:p>
                      <a:pPr algn="ctr">
                        <a:defRPr b="1">
                          <a:solidFill>
                            <a:srgbClr val="FFFFFF"/>
                          </a:solidFill>
                        </a:defRPr>
                      </a:pPr>
                      <a:r>
                        <a:t>Maturité</a:t>
                      </a:r>
                    </a:p>
                  </a:txBody>
                  <a:tcPr marL="50800" marR="50800" marT="50800" marB="50800">
                    <a:solidFill>
                      <a:srgbClr val="4472C4"/>
                    </a:solidFill>
                  </a:tcPr>
                </a:tc>
              </a:tr>
              <a:tr h="254000">
                <a:tc>
                  <a:txBody>
                    <a:bodyPr wrap="square" anchor="ctr"/>
                    <a:lstStyle/>
                    <a:p>
                      <a:pPr algn="l">
                        <a:defRPr>
                          <a:solidFill>
                            <a:srgbClr val="000000"/>
                          </a:solidFill>
                        </a:defRPr>
                      </a:pPr>
                      <a:r>
                        <a:t>React Server Components</a:t>
                      </a:r>
                    </a:p>
                  </a:txBody>
                  <a:tcPr marL="50800" marR="50800" marT="50800" marB="50800"/>
                </a:tc>
                <a:tc>
                  <a:txBody>
                    <a:bodyPr wrap="square" anchor="ctr"/>
                    <a:lstStyle/>
                    <a:p>
                      <a:pPr algn="r">
                        <a:defRPr>
                          <a:solidFill>
                            <a:srgbClr val="000000"/>
                          </a:solidFill>
                        </a:defRPr>
                      </a:pPr>
                      <a:r>
                        <a:t>68%</a:t>
                      </a:r>
                    </a:p>
                  </a:txBody>
                  <a:tcPr marL="50800" marR="50800" marT="50800" marB="50800"/>
                </a:tc>
                <a:tc>
                  <a:txBody>
                    <a:bodyPr wrap="square" anchor="ctr"/>
                    <a:lstStyle/>
                    <a:p>
                      <a:pPr algn="r">
                        <a:defRPr>
                          <a:solidFill>
                            <a:srgbClr val="000000"/>
                          </a:solidFill>
                        </a:defRPr>
                      </a:pPr>
                      <a:r>
                        <a:t>+42%</a:t>
                      </a:r>
                    </a:p>
                  </a:txBody>
                  <a:tcPr marL="50800" marR="50800" marT="50800" marB="50800"/>
                </a:tc>
                <a:tc>
                  <a:txBody>
                    <a:bodyPr wrap="square" anchor="ctr"/>
                    <a:lstStyle/>
                    <a:p>
                      <a:pPr algn="l">
                        <a:defRPr>
                          <a:solidFill>
                            <a:srgbClr val="000000"/>
                          </a:solidFill>
                        </a:defRPr>
                      </a:pPr>
                      <a:r>
                        <a:t>Établie</a:t>
                      </a:r>
                    </a:p>
                  </a:txBody>
                  <a:tcPr marL="50800" marR="50800" marT="50800" marB="50800"/>
                </a:tc>
              </a:tr>
              <a:tr h="254000">
                <a:tc>
                  <a:txBody>
                    <a:bodyPr wrap="square" anchor="ctr"/>
                    <a:lstStyle/>
                    <a:p>
                      <a:pPr algn="l">
                        <a:defRPr>
                          <a:solidFill>
                            <a:srgbClr val="000000"/>
                          </a:solidFill>
                        </a:defRPr>
                      </a:pPr>
                      <a:r>
                        <a:t>WebAssembly</a:t>
                      </a:r>
                    </a:p>
                  </a:txBody>
                  <a:tcPr marL="50800" marR="50800" marT="50800" marB="50800"/>
                </a:tc>
                <a:tc>
                  <a:txBody>
                    <a:bodyPr wrap="square" anchor="ctr"/>
                    <a:lstStyle/>
                    <a:p>
                      <a:pPr algn="r">
                        <a:defRPr>
                          <a:solidFill>
                            <a:srgbClr val="000000"/>
                          </a:solidFill>
                        </a:defRPr>
                      </a:pPr>
                      <a:r>
                        <a:t>54%</a:t>
                      </a:r>
                    </a:p>
                  </a:txBody>
                  <a:tcPr marL="50800" marR="50800" marT="50800" marB="50800"/>
                </a:tc>
                <a:tc>
                  <a:txBody>
                    <a:bodyPr wrap="square" anchor="ctr"/>
                    <a:lstStyle/>
                    <a:p>
                      <a:pPr algn="r">
                        <a:defRPr>
                          <a:solidFill>
                            <a:srgbClr val="000000"/>
                          </a:solidFill>
                        </a:defRPr>
                      </a:pPr>
                      <a:r>
                        <a:t>+37%</a:t>
                      </a:r>
                    </a:p>
                  </a:txBody>
                  <a:tcPr marL="50800" marR="50800" marT="50800" marB="50800"/>
                </a:tc>
                <a:tc>
                  <a:txBody>
                    <a:bodyPr wrap="square" anchor="ctr"/>
                    <a:lstStyle/>
                    <a:p>
                      <a:pPr algn="l">
                        <a:defRPr>
                          <a:solidFill>
                            <a:srgbClr val="000000"/>
                          </a:solidFill>
                        </a:defRPr>
                      </a:pPr>
                      <a:r>
                        <a:t>En croissance</a:t>
                      </a:r>
                    </a:p>
                  </a:txBody>
                  <a:tcPr marL="50800" marR="50800" marT="50800" marB="50800"/>
                </a:tc>
              </a:tr>
              <a:tr h="254000">
                <a:tc>
                  <a:txBody>
                    <a:bodyPr wrap="square" anchor="ctr"/>
                    <a:lstStyle/>
                    <a:p>
                      <a:pPr algn="l">
                        <a:defRPr>
                          <a:solidFill>
                            <a:srgbClr val="000000"/>
                          </a:solidFill>
                        </a:defRPr>
                      </a:pPr>
                      <a:r>
                        <a:t>WebGPU</a:t>
                      </a:r>
                    </a:p>
                  </a:txBody>
                  <a:tcPr marL="50800" marR="50800" marT="50800" marB="50800"/>
                </a:tc>
                <a:tc>
                  <a:txBody>
                    <a:bodyPr wrap="square" anchor="ctr"/>
                    <a:lstStyle/>
                    <a:p>
                      <a:pPr algn="r">
                        <a:defRPr>
                          <a:solidFill>
                            <a:srgbClr val="000000"/>
                          </a:solidFill>
                        </a:defRPr>
                      </a:pPr>
                      <a:r>
                        <a:t>23%</a:t>
                      </a:r>
                    </a:p>
                  </a:txBody>
                  <a:tcPr marL="50800" marR="50800" marT="50800" marB="50800"/>
                </a:tc>
                <a:tc>
                  <a:txBody>
                    <a:bodyPr wrap="square" anchor="ctr"/>
                    <a:lstStyle/>
                    <a:p>
                      <a:pPr algn="r">
                        <a:defRPr>
                          <a:solidFill>
                            <a:srgbClr val="000000"/>
                          </a:solidFill>
                        </a:defRPr>
                      </a:pPr>
                      <a:r>
                        <a:t>+75%</a:t>
                      </a:r>
                    </a:p>
                  </a:txBody>
                  <a:tcPr marL="50800" marR="50800" marT="50800" marB="50800"/>
                </a:tc>
                <a:tc>
                  <a:txBody>
                    <a:bodyPr wrap="square" anchor="ctr"/>
                    <a:lstStyle/>
                    <a:p>
                      <a:pPr algn="l">
                        <a:defRPr>
                          <a:solidFill>
                            <a:srgbClr val="000000"/>
                          </a:solidFill>
                        </a:defRPr>
                      </a:pPr>
                      <a:r>
                        <a:t>Émergente</a:t>
                      </a:r>
                    </a:p>
                  </a:txBody>
                  <a:tcPr marL="50800" marR="50800" marT="50800" marB="50800"/>
                </a:tc>
              </a:tr>
              <a:tr h="254000">
                <a:tc>
                  <a:txBody>
                    <a:bodyPr wrap="square" anchor="ctr"/>
                    <a:lstStyle/>
                    <a:p>
                      <a:pPr algn="l">
                        <a:defRPr>
                          <a:solidFill>
                            <a:srgbClr val="000000"/>
                          </a:solidFill>
                        </a:defRPr>
                      </a:pPr>
                      <a:r>
                        <a:t>Web Bluetooth</a:t>
                      </a:r>
                    </a:p>
                  </a:txBody>
                  <a:tcPr marL="50800" marR="50800" marT="50800" marB="50800"/>
                </a:tc>
                <a:tc>
                  <a:txBody>
                    <a:bodyPr wrap="square" anchor="ctr"/>
                    <a:lstStyle/>
                    <a:p>
                      <a:pPr algn="r">
                        <a:defRPr>
                          <a:solidFill>
                            <a:srgbClr val="000000"/>
                          </a:solidFill>
                        </a:defRPr>
                      </a:pPr>
                      <a:r>
                        <a:t>12%</a:t>
                      </a:r>
                    </a:p>
                  </a:txBody>
                  <a:tcPr marL="50800" marR="50800" marT="50800" marB="50800"/>
                </a:tc>
                <a:tc>
                  <a:txBody>
                    <a:bodyPr wrap="square" anchor="ctr"/>
                    <a:lstStyle/>
                    <a:p>
                      <a:pPr algn="r">
                        <a:defRPr>
                          <a:solidFill>
                            <a:srgbClr val="000000"/>
                          </a:solidFill>
                        </a:defRPr>
                      </a:pPr>
                      <a:r>
                        <a:t>+90%</a:t>
                      </a:r>
                    </a:p>
                  </a:txBody>
                  <a:tcPr marL="50800" marR="50800" marT="50800" marB="50800"/>
                </a:tc>
                <a:tc>
                  <a:txBody>
                    <a:bodyPr wrap="square" anchor="ctr"/>
                    <a:lstStyle/>
                    <a:p>
                      <a:pPr algn="l">
                        <a:defRPr>
                          <a:solidFill>
                            <a:srgbClr val="000000"/>
                          </a:solidFill>
                        </a:defRPr>
                      </a:pPr>
                      <a:r>
                        <a:t>Naissante</a:t>
                      </a:r>
                    </a:p>
                  </a:txBody>
                  <a:tcPr marL="50800" marR="50800" marT="50800" marB="50800"/>
                </a:tc>
              </a:tr>
            </a:tbl>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
          </p:nvPr>
        </p:nvSpPr>
        <p:spPr/>
        <p:txBody>
          <a:bodyPr/>
          <a:lstStyle/>
          <a:p/>
        </p:txBody>
      </p:sp>
      <p:sp>
        <p:nvSpPr>
          <p:cNvPr id="3" name="Picture Placeholder 2"/>
          <p:cNvSpPr>
            <a:spLocks noGrp="1"/>
          </p:cNvSpPr>
          <p:nvPr>
            <p:ph type="pic" idx="2"/>
          </p:nvPr>
        </p:nvSpPr>
        <p:spPr/>
        <p:txBody>
          <a:bodyPr/>
          <a:p>
            <a:r>
              <a:t>[Image: Query: placeholder image]</a:t>
            </a:r>
          </a:p>
        </p:txBody>
      </p:sp>
      <p:sp>
        <p:nvSpPr>
          <p:cNvPr id="4" name="Title 3"/>
          <p:cNvSpPr>
            <a:spLocks noGrp="1"/>
          </p:cNvSpPr>
          <p:nvPr>
            <p:ph type="title"/>
          </p:nvPr>
        </p:nvSpPr>
        <p:spPr/>
        <p:txBody>
          <a:bodyPr/>
          <a:lstStyle/>
          <a:p>
            <a:pPr>
              <a:ind l="0" firstLine="0"/>
            </a:pPr>
            <a:r>
              <a:t>Technologies Émergentes - Graphique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ind l="0" firstLine="0"/>
            </a:pPr>
            <a:r>
              <a:t>Impact Économique</a:t>
            </a:r>
          </a:p>
        </p:txBody>
      </p:sp>
      <p:sp>
        <p:nvSpPr>
          <p:cNvPr id="3" name="Text Placeholder 2"/>
          <p:cNvSpPr>
            <a:spLocks noGrp="1"/>
          </p:cNvSpPr>
          <p:nvPr>
            <p:ph type="body" idx="1"/>
          </p:nvPr>
        </p:nvSpPr>
        <p:spPr/>
        <p:txBody>
          <a:bodyPr/>
          <a:lstStyle/>
          <a:p>
            <a:pPr>
              <a:buNone/>
              <a:ind l="0" firstLine="0"/>
            </a:pPr>
            <a:r>
              <a:t>L'évolution des technologies web a un impact significatif sur les modèles économiques des entreprises. Les entreprises qui ont adopté ces technologies montrent une performance supérieure.</a:t>
            </a:r>
          </a:p>
          <a:p/>
          <a:p>
            <a:pPr lvl="1">
              <a:ind l="0" firstLine="0"/>
              <a:buFont typeface="Arial"/>
              <a:buChar char="•"/>
              <a:buSzPct val="100000"/>
              <a:buClr>
                <a:srgbClr val="000000"/>
              </a:buClr>
            </a:pPr>
            <a:r>
              <a:t>Réduction des coûts de développement de 22% grâce aux outils assistés par IA</a:t>
            </a:r>
          </a:p>
          <a:p>
            <a:pPr lvl="1">
              <a:ind l="0" firstLine="0"/>
              <a:buFont typeface="Arial"/>
              <a:buChar char="•"/>
              <a:buSzPct val="100000"/>
              <a:buClr>
                <a:srgbClr val="000000"/>
              </a:buClr>
            </a:pPr>
            <a:r>
              <a:t>Augmentation de 34% de la vitesse de mise sur le marché</a:t>
            </a:r>
          </a:p>
          <a:p>
            <a:pPr lvl="1">
              <a:ind l="0" firstLine="0"/>
              <a:buFont typeface="Arial"/>
              <a:buChar char="•"/>
              <a:buSzPct val="100000"/>
              <a:buClr>
                <a:srgbClr val="000000"/>
              </a:buClr>
            </a:pPr>
            <a:r>
              <a:t>Amélioration de 45% des taux de conversion grâce à des interfaces plus performantes</a:t>
            </a:r>
          </a:p>
          <a:p>
            <a:pPr lvl="1">
              <a:ind l="0" firstLine="0"/>
              <a:buFont typeface="Arial"/>
              <a:buChar char="•"/>
              <a:buSzPct val="100000"/>
              <a:buClr>
                <a:srgbClr val="000000"/>
              </a:buClr>
            </a:pPr>
            <a:r>
              <a:t>Diminution de 18% des coûts de maintenance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ind l="0" firstLine="0"/>
            </a:pPr>
            <a:r>
              <a:t>Investissements par Secteur</a:t>
            </a:r>
          </a:p>
        </p:txBody>
      </p:sp>
      <p:sp>
        <p:nvSpPr>
          <p:cNvPr id="3" name="Text Placeholder 2"/>
          <p:cNvSpPr>
            <a:spLocks noGrp="1"/>
          </p:cNvSpPr>
          <p:nvPr>
            <p:ph type="body" idx="1"/>
          </p:nvPr>
        </p:nvSpPr>
        <p:spPr/>
        <p:txBody>
          <a:bodyPr/>
          <a:lstStyle/>
          <a:p>
            <a:pPr>
              <a:buNone/>
              <a:ind l="0" firstLine="0"/>
            </a:pPr>
            <a:r>
              <a:t>Le tableau suivant montre la répartition des investissements technologiques par secteur:</a:t>
            </a:r>
          </a:p>
        </p:txBody>
      </p:sp>
      <p:graphicFrame>
        <p:nvGraphicFramePr>
          <p:cNvPr id="4" name="Table 3"/>
          <p:cNvGraphicFramePr>
            <a:graphicFrameLocks noGrp="1"/>
          </p:cNvGraphicFramePr>
          <p:nvPr/>
        </p:nvGraphicFramePr>
        <p:xfrm>
          <a:off x="1302840" y="2939468"/>
          <a:ext cx="9583920" cy="1574800"/>
        </p:xfrm>
        <a:graphic>
          <a:graphicData uri="http://schemas.openxmlformats.org/drawingml/2006/table">
            <a:tbl>
              <a:tblPr firstRow="1" bandRow="1">
                <a:tableStyleId>{5C22544A-7EE6-4342-B048-85BDC9FD1C3A}</a:tableStyleId>
              </a:tblPr>
              <a:tblGrid>
                <a:gridCol w="2142288"/>
                <a:gridCol w="2706048"/>
                <a:gridCol w="2029536"/>
                <a:gridCol w="2706048"/>
              </a:tblGrid>
              <a:tr h="304800">
                <a:tc>
                  <a:txBody>
                    <a:bodyPr wrap="square" anchor="ctr"/>
                    <a:lstStyle/>
                    <a:p>
                      <a:pPr algn="ctr">
                        <a:defRPr b="1">
                          <a:solidFill>
                            <a:srgbClr val="FFFFFF"/>
                          </a:solidFill>
                        </a:defRPr>
                      </a:pPr>
                      <a:r>
                        <a:t>Secteur</a:t>
                      </a:r>
                    </a:p>
                  </a:txBody>
                  <a:tcPr marL="50800" marR="50800" marT="50800" marB="50800">
                    <a:solidFill>
                      <a:srgbClr val="4472C4"/>
                    </a:solidFill>
                  </a:tcPr>
                </a:tc>
                <a:tc>
                  <a:txBody>
                    <a:bodyPr wrap="square" anchor="ctr"/>
                    <a:lstStyle/>
                    <a:p>
                      <a:pPr algn="ctr">
                        <a:defRPr b="1">
                          <a:solidFill>
                            <a:srgbClr val="FFFFFF"/>
                          </a:solidFill>
                        </a:defRPr>
                      </a:pPr>
                      <a:r>
                        <a:t>Investissement 2025 (M€)</a:t>
                      </a:r>
                    </a:p>
                  </a:txBody>
                  <a:tcPr marL="50800" marR="50800" marT="50800" marB="50800">
                    <a:solidFill>
                      <a:srgbClr val="4472C4"/>
                    </a:solidFill>
                  </a:tcPr>
                </a:tc>
                <a:tc>
                  <a:txBody>
                    <a:bodyPr wrap="square" anchor="ctr"/>
                    <a:lstStyle/>
                    <a:p>
                      <a:pPr algn="ctr">
                        <a:defRPr b="1">
                          <a:solidFill>
                            <a:srgbClr val="FFFFFF"/>
                          </a:solidFill>
                        </a:defRPr>
                      </a:pPr>
                      <a:r>
                        <a:t>Changement vs 2024</a:t>
                      </a:r>
                    </a:p>
                  </a:txBody>
                  <a:tcPr marL="50800" marR="50800" marT="50800" marB="50800">
                    <a:solidFill>
                      <a:srgbClr val="4472C4"/>
                    </a:solidFill>
                  </a:tcPr>
                </a:tc>
                <a:tc>
                  <a:txBody>
                    <a:bodyPr wrap="square" anchor="ctr"/>
                    <a:lstStyle/>
                    <a:p>
                      <a:pPr algn="ctr">
                        <a:defRPr b="1">
                          <a:solidFill>
                            <a:srgbClr val="FFFFFF"/>
                          </a:solidFill>
                        </a:defRPr>
                      </a:pPr>
                      <a:r>
                        <a:t>Focus principal</a:t>
                      </a:r>
                    </a:p>
                  </a:txBody>
                  <a:tcPr marL="50800" marR="50800" marT="50800" marB="50800">
                    <a:solidFill>
                      <a:srgbClr val="4472C4"/>
                    </a:solidFill>
                  </a:tcPr>
                </a:tc>
              </a:tr>
              <a:tr h="254000">
                <a:tc>
                  <a:txBody>
                    <a:bodyPr wrap="square" anchor="ctr"/>
                    <a:lstStyle/>
                    <a:p>
                      <a:pPr algn="l">
                        <a:defRPr>
                          <a:solidFill>
                            <a:srgbClr val="000000"/>
                          </a:solidFill>
                        </a:defRPr>
                      </a:pPr>
                      <a:r>
                        <a:t>E-commerce</a:t>
                      </a:r>
                    </a:p>
                  </a:txBody>
                  <a:tcPr marL="50800" marR="50800" marT="50800" marB="50800"/>
                </a:tc>
                <a:tc>
                  <a:txBody>
                    <a:bodyPr wrap="square" anchor="ctr"/>
                    <a:lstStyle/>
                    <a:p>
                      <a:pPr algn="r">
                        <a:defRPr>
                          <a:solidFill>
                            <a:srgbClr val="000000"/>
                          </a:solidFill>
                        </a:defRPr>
                      </a:pPr>
                      <a:r>
                        <a:t>4,250</a:t>
                      </a:r>
                    </a:p>
                  </a:txBody>
                  <a:tcPr marL="50800" marR="50800" marT="50800" marB="50800"/>
                </a:tc>
                <a:tc>
                  <a:txBody>
                    <a:bodyPr wrap="square" anchor="ctr"/>
                    <a:lstStyle/>
                    <a:p>
                      <a:pPr algn="r">
                        <a:defRPr>
                          <a:solidFill>
                            <a:srgbClr val="000000"/>
                          </a:solidFill>
                        </a:defRPr>
                      </a:pPr>
                      <a:r>
                        <a:t>+15%</a:t>
                      </a:r>
                    </a:p>
                  </a:txBody>
                  <a:tcPr marL="50800" marR="50800" marT="50800" marB="50800"/>
                </a:tc>
                <a:tc>
                  <a:txBody>
                    <a:bodyPr wrap="square" anchor="ctr"/>
                    <a:lstStyle/>
                    <a:p>
                      <a:pPr algn="l">
                        <a:defRPr>
                          <a:solidFill>
                            <a:srgbClr val="000000"/>
                          </a:solidFill>
                        </a:defRPr>
                      </a:pPr>
                      <a:r>
                        <a:t>UI/UX personnalisée</a:t>
                      </a:r>
                    </a:p>
                  </a:txBody>
                  <a:tcPr marL="50800" marR="50800" marT="50800" marB="50800"/>
                </a:tc>
              </a:tr>
              <a:tr h="254000">
                <a:tc>
                  <a:txBody>
                    <a:bodyPr wrap="square" anchor="ctr"/>
                    <a:lstStyle/>
                    <a:p>
                      <a:pPr algn="l">
                        <a:defRPr>
                          <a:solidFill>
                            <a:srgbClr val="000000"/>
                          </a:solidFill>
                        </a:defRPr>
                      </a:pPr>
                      <a:r>
                        <a:t>Services financiers</a:t>
                      </a:r>
                    </a:p>
                  </a:txBody>
                  <a:tcPr marL="50800" marR="50800" marT="50800" marB="50800"/>
                </a:tc>
                <a:tc>
                  <a:txBody>
                    <a:bodyPr wrap="square" anchor="ctr"/>
                    <a:lstStyle/>
                    <a:p>
                      <a:pPr algn="r">
                        <a:defRPr>
                          <a:solidFill>
                            <a:srgbClr val="000000"/>
                          </a:solidFill>
                        </a:defRPr>
                      </a:pPr>
                      <a:r>
                        <a:t>5,780</a:t>
                      </a:r>
                    </a:p>
                  </a:txBody>
                  <a:tcPr marL="50800" marR="50800" marT="50800" marB="50800"/>
                </a:tc>
                <a:tc>
                  <a:txBody>
                    <a:bodyPr wrap="square" anchor="ctr"/>
                    <a:lstStyle/>
                    <a:p>
                      <a:pPr algn="r">
                        <a:defRPr>
                          <a:solidFill>
                            <a:srgbClr val="000000"/>
                          </a:solidFill>
                        </a:defRPr>
                      </a:pPr>
                      <a:r>
                        <a:t>+23%</a:t>
                      </a:r>
                    </a:p>
                  </a:txBody>
                  <a:tcPr marL="50800" marR="50800" marT="50800" marB="50800"/>
                </a:tc>
                <a:tc>
                  <a:txBody>
                    <a:bodyPr wrap="square" anchor="ctr"/>
                    <a:lstStyle/>
                    <a:p>
                      <a:pPr algn="l">
                        <a:defRPr>
                          <a:solidFill>
                            <a:srgbClr val="000000"/>
                          </a:solidFill>
                        </a:defRPr>
                      </a:pPr>
                      <a:r>
                        <a:t>Sécurité et conformité</a:t>
                      </a:r>
                    </a:p>
                  </a:txBody>
                  <a:tcPr marL="50800" marR="50800" marT="50800" marB="50800"/>
                </a:tc>
              </a:tr>
              <a:tr h="254000">
                <a:tc>
                  <a:txBody>
                    <a:bodyPr wrap="square" anchor="ctr"/>
                    <a:lstStyle/>
                    <a:p>
                      <a:pPr algn="l">
                        <a:defRPr>
                          <a:solidFill>
                            <a:srgbClr val="000000"/>
                          </a:solidFill>
                        </a:defRPr>
                      </a:pPr>
                      <a:r>
                        <a:t>Santé</a:t>
                      </a:r>
                    </a:p>
                  </a:txBody>
                  <a:tcPr marL="50800" marR="50800" marT="50800" marB="50800"/>
                </a:tc>
                <a:tc>
                  <a:txBody>
                    <a:bodyPr wrap="square" anchor="ctr"/>
                    <a:lstStyle/>
                    <a:p>
                      <a:pPr algn="r">
                        <a:defRPr>
                          <a:solidFill>
                            <a:srgbClr val="000000"/>
                          </a:solidFill>
                        </a:defRPr>
                      </a:pPr>
                      <a:r>
                        <a:t>3,450</a:t>
                      </a:r>
                    </a:p>
                  </a:txBody>
                  <a:tcPr marL="50800" marR="50800" marT="50800" marB="50800"/>
                </a:tc>
                <a:tc>
                  <a:txBody>
                    <a:bodyPr wrap="square" anchor="ctr"/>
                    <a:lstStyle/>
                    <a:p>
                      <a:pPr algn="r">
                        <a:defRPr>
                          <a:solidFill>
                            <a:srgbClr val="000000"/>
                          </a:solidFill>
                        </a:defRPr>
                      </a:pPr>
                      <a:r>
                        <a:t>+42%</a:t>
                      </a:r>
                    </a:p>
                  </a:txBody>
                  <a:tcPr marL="50800" marR="50800" marT="50800" marB="50800"/>
                </a:tc>
                <a:tc>
                  <a:txBody>
                    <a:bodyPr wrap="square" anchor="ctr"/>
                    <a:lstStyle/>
                    <a:p>
                      <a:pPr algn="l">
                        <a:defRPr>
                          <a:solidFill>
                            <a:srgbClr val="000000"/>
                          </a:solidFill>
                        </a:defRPr>
                      </a:pPr>
                      <a:r>
                        <a:t>Applications mobiles</a:t>
                      </a:r>
                    </a:p>
                  </a:txBody>
                  <a:tcPr marL="50800" marR="50800" marT="50800" marB="50800"/>
                </a:tc>
              </a:tr>
              <a:tr h="254000">
                <a:tc>
                  <a:txBody>
                    <a:bodyPr wrap="square" anchor="ctr"/>
                    <a:lstStyle/>
                    <a:p>
                      <a:pPr algn="l">
                        <a:defRPr>
                          <a:solidFill>
                            <a:srgbClr val="000000"/>
                          </a:solidFill>
                        </a:defRPr>
                      </a:pPr>
                      <a:r>
                        <a:t>Éducation</a:t>
                      </a:r>
                    </a:p>
                  </a:txBody>
                  <a:tcPr marL="50800" marR="50800" marT="50800" marB="50800"/>
                </a:tc>
                <a:tc>
                  <a:txBody>
                    <a:bodyPr wrap="square" anchor="ctr"/>
                    <a:lstStyle/>
                    <a:p>
                      <a:pPr algn="r">
                        <a:defRPr>
                          <a:solidFill>
                            <a:srgbClr val="000000"/>
                          </a:solidFill>
                        </a:defRPr>
                      </a:pPr>
                      <a:r>
                        <a:t>2,120</a:t>
                      </a:r>
                    </a:p>
                  </a:txBody>
                  <a:tcPr marL="50800" marR="50800" marT="50800" marB="50800"/>
                </a:tc>
                <a:tc>
                  <a:txBody>
                    <a:bodyPr wrap="square" anchor="ctr"/>
                    <a:lstStyle/>
                    <a:p>
                      <a:pPr algn="r">
                        <a:defRPr>
                          <a:solidFill>
                            <a:srgbClr val="000000"/>
                          </a:solidFill>
                        </a:defRPr>
                      </a:pPr>
                      <a:r>
                        <a:t>+35%</a:t>
                      </a:r>
                    </a:p>
                  </a:txBody>
                  <a:tcPr marL="50800" marR="50800" marT="50800" marB="50800"/>
                </a:tc>
                <a:tc>
                  <a:txBody>
                    <a:bodyPr wrap="square" anchor="ctr"/>
                    <a:lstStyle/>
                    <a:p>
                      <a:pPr algn="l">
                        <a:defRPr>
                          <a:solidFill>
                            <a:srgbClr val="000000"/>
                          </a:solidFill>
                        </a:defRPr>
                      </a:pPr>
                      <a:r>
                        <a:t>Plateformes interactives</a:t>
                      </a:r>
                    </a:p>
                  </a:txBody>
                  <a:tcPr marL="50800" marR="50800" marT="50800" marB="50800"/>
                </a:tc>
              </a:tr>
              <a:tr h="254000">
                <a:tc>
                  <a:txBody>
                    <a:bodyPr wrap="square" anchor="ctr"/>
                    <a:lstStyle/>
                    <a:p>
                      <a:pPr algn="l">
                        <a:defRPr>
                          <a:solidFill>
                            <a:srgbClr val="000000"/>
                          </a:solidFill>
                        </a:defRPr>
                      </a:pPr>
                      <a:r>
                        <a:t>Industrie</a:t>
                      </a:r>
                    </a:p>
                  </a:txBody>
                  <a:tcPr marL="50800" marR="50800" marT="50800" marB="50800"/>
                </a:tc>
                <a:tc>
                  <a:txBody>
                    <a:bodyPr wrap="square" anchor="ctr"/>
                    <a:lstStyle/>
                    <a:p>
                      <a:pPr algn="r">
                        <a:defRPr>
                          <a:solidFill>
                            <a:srgbClr val="000000"/>
                          </a:solidFill>
                        </a:defRPr>
                      </a:pPr>
                      <a:r>
                        <a:t>3,960</a:t>
                      </a:r>
                    </a:p>
                  </a:txBody>
                  <a:tcPr marL="50800" marR="50800" marT="50800" marB="50800"/>
                </a:tc>
                <a:tc>
                  <a:txBody>
                    <a:bodyPr wrap="square" anchor="ctr"/>
                    <a:lstStyle/>
                    <a:p>
                      <a:pPr algn="r">
                        <a:defRPr>
                          <a:solidFill>
                            <a:srgbClr val="000000"/>
                          </a:solidFill>
                        </a:defRPr>
                      </a:pPr>
                      <a:r>
                        <a:t>+18%</a:t>
                      </a:r>
                    </a:p>
                  </a:txBody>
                  <a:tcPr marL="50800" marR="50800" marT="50800" marB="50800"/>
                </a:tc>
                <a:tc>
                  <a:txBody>
                    <a:bodyPr wrap="square" anchor="ctr"/>
                    <a:lstStyle/>
                    <a:p>
                      <a:pPr algn="l">
                        <a:defRPr>
                          <a:solidFill>
                            <a:srgbClr val="000000"/>
                          </a:solidFill>
                        </a:defRPr>
                      </a:pPr>
                      <a:r>
                        <a:t>IoT et monitoring</a:t>
                      </a:r>
                    </a:p>
                  </a:txBody>
                  <a:tcPr marL="50800" marR="50800" marT="50800" marB="50800"/>
                </a:tc>
              </a:tr>
            </a:tbl>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
          </p:nvPr>
        </p:nvSpPr>
        <p:spPr/>
        <p:txBody>
          <a:bodyPr/>
          <a:lstStyle/>
          <a:p>
            <a:pPr>
              <a:buNone/>
              <a:ind l="0" firstLine="0"/>
            </a:pPr>
            <a:r>
              <a:t>En fonction des tendances observées, nous recommandons les approches suivantes:</a:t>
            </a:r>
          </a:p>
        </p:txBody>
      </p:sp>
      <p:sp>
        <p:nvSpPr>
          <p:cNvPr id="3" name="Text Placeholder 2"/>
          <p:cNvSpPr>
            <a:spLocks noGrp="1"/>
          </p:cNvSpPr>
          <p:nvPr>
            <p:ph type="body" idx="2"/>
          </p:nvPr>
        </p:nvSpPr>
        <p:spPr/>
        <p:txBody>
          <a:bodyPr/>
          <a:lstStyle/>
          <a:p>
            <a:pPr lvl="1">
              <a:ind l="0" firstLine="0"/>
              <a:buFont typeface="Arial"/>
              <a:buChar char="•"/>
              <a:buSzPct val="100000"/>
              <a:buClr>
                <a:srgbClr val="000000"/>
              </a:buClr>
            </a:pPr>
            <a:r>
              <a:t>Adopter immédiatement les technologies serverless</a:t>
            </a:r>
          </a:p>
          <a:p>
            <a:pPr lvl="1">
              <a:ind l="0" firstLine="0"/>
              <a:buFont typeface="Arial"/>
              <a:buChar char="•"/>
              <a:buSzPct val="100000"/>
              <a:buClr>
                <a:srgbClr val="000000"/>
              </a:buClr>
            </a:pPr>
            <a:r>
              <a:t>Investir dans la formation à l'IA appliquée au développement</a:t>
            </a:r>
          </a:p>
          <a:p>
            <a:pPr lvl="1">
              <a:ind l="0" firstLine="0"/>
              <a:buFont typeface="Arial"/>
              <a:buChar char="•"/>
              <a:buSzPct val="100000"/>
              <a:buClr>
                <a:srgbClr val="000000"/>
              </a:buClr>
            </a:pPr>
            <a:r>
              <a:t>Privilégier les interfaces mobiles adaptatives</a:t>
            </a:r>
          </a:p>
        </p:txBody>
      </p:sp>
      <p:sp>
        <p:nvSpPr>
          <p:cNvPr id="4" name="Text Placeholder 3"/>
          <p:cNvSpPr>
            <a:spLocks noGrp="1"/>
          </p:cNvSpPr>
          <p:nvPr>
            <p:ph type="body" idx="3"/>
          </p:nvPr>
        </p:nvSpPr>
        <p:spPr/>
        <p:txBody>
          <a:bodyPr/>
          <a:lstStyle/>
          <a:p>
            <a:pPr lvl="1">
              <a:ind l="0" firstLine="0"/>
              <a:buFont typeface="Arial"/>
              <a:buChar char="•"/>
              <a:buSzPct val="100000"/>
              <a:buClr>
                <a:srgbClr val="000000"/>
              </a:buClr>
            </a:pPr>
            <a:r>
              <a:t>Moderniser progressivement les systèmes legacy</a:t>
            </a:r>
          </a:p>
          <a:p>
            <a:pPr lvl="1">
              <a:ind l="0" firstLine="0"/>
              <a:buFont typeface="Arial"/>
              <a:buChar char="•"/>
              <a:buSzPct val="100000"/>
              <a:buClr>
                <a:srgbClr val="000000"/>
              </a:buClr>
            </a:pPr>
            <a:r>
              <a:t>Former les équipes aux nouvelles méthodologies</a:t>
            </a:r>
          </a:p>
          <a:p>
            <a:pPr lvl="1">
              <a:ind l="0" firstLine="0"/>
              <a:buFont typeface="Arial"/>
              <a:buChar char="•"/>
              <a:buSzPct val="100000"/>
              <a:buClr>
                <a:srgbClr val="000000"/>
              </a:buClr>
            </a:pPr>
            <a:r>
              <a:t>Développer des API standardisées</a:t>
            </a:r>
          </a:p>
        </p:txBody>
      </p:sp>
      <p:sp>
        <p:nvSpPr>
          <p:cNvPr id="5" name="Title 4"/>
          <p:cNvSpPr>
            <a:spLocks noGrp="1"/>
          </p:cNvSpPr>
          <p:nvPr>
            <p:ph type="title"/>
          </p:nvPr>
        </p:nvSpPr>
        <p:spPr/>
        <p:txBody>
          <a:bodyPr/>
          <a:lstStyle/>
          <a:p>
            <a:pPr>
              <a:ind l="0" firstLine="0"/>
            </a:pPr>
            <a:r>
              <a:t>Recommandations Stratégiques</a:t>
            </a:r>
          </a:p>
        </p:txBody>
      </p:sp>
    </p:spTree>
  </p:cSld>
  <p:clrMapOvr>
    <a:masterClrMapping/>
  </p:clrMapOvr>
</p:sld>
</file>

<file path=ppt/theme/theme1.xml><?xml version="1.0" encoding="utf-8"?>
<a:theme xmlns:a="http://schemas.openxmlformats.org/drawingml/2006/main" name="DiotSiaci">
  <a:themeElements>
    <a:clrScheme name="SIACI PPT">
      <a:dk1>
        <a:srgbClr val="000000"/>
      </a:dk1>
      <a:lt1>
        <a:srgbClr val="FFFFFF"/>
      </a:lt1>
      <a:dk2>
        <a:srgbClr val="002C58"/>
      </a:dk2>
      <a:lt2>
        <a:srgbClr val="004687"/>
      </a:lt2>
      <a:accent1>
        <a:srgbClr val="002C58"/>
      </a:accent1>
      <a:accent2>
        <a:srgbClr val="004687"/>
      </a:accent2>
      <a:accent3>
        <a:srgbClr val="8B4771"/>
      </a:accent3>
      <a:accent4>
        <a:srgbClr val="E0412D"/>
      </a:accent4>
      <a:accent5>
        <a:srgbClr val="EF7B10"/>
      </a:accent5>
      <a:accent6>
        <a:srgbClr val="D8D8D8"/>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rgbClr val="E9E4E1"/>
        </a:solidFill>
        <a:ln>
          <a:noFill/>
        </a:ln>
      </a:spPr>
      <a:bodyPr spcFirstLastPara="1" wrap="square" lIns="72000" tIns="72000" rIns="72000" bIns="72000" anchor="t" anchorCtr="0">
        <a:noAutofit/>
      </a:bodyPr>
      <a:lstStyle>
        <a:defPPr marL="265112" marR="0" indent="-173037" algn="l" rtl="0">
          <a:lnSpc>
            <a:spcPct val="90000"/>
          </a:lnSpc>
          <a:spcBef>
            <a:spcPts val="0"/>
          </a:spcBef>
          <a:spcAft>
            <a:spcPts val="0"/>
          </a:spcAft>
          <a:buClr>
            <a:schemeClr val="dk1"/>
          </a:buClr>
          <a:buSzPts val="1100"/>
          <a:buFont typeface="Noto Sans Symbols"/>
          <a:buChar char="▪"/>
          <a:defRPr sz="1100" b="0" i="0" u="none" strike="noStrike" cap="none" dirty="0" smtClean="0">
            <a:solidFill>
              <a:schemeClr val="dk1"/>
            </a:solidFill>
            <a:latin typeface="Calibri"/>
            <a:ea typeface="Calibri"/>
            <a:cs typeface="Calibri"/>
            <a:sym typeface="Calibri"/>
          </a:defRPr>
        </a:defPPr>
      </a:lstStyle>
    </a:txDef>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125</Words>
  <Application>Microsoft Office PowerPoint</Application>
  <PresentationFormat>Personnalisé</PresentationFormat>
  <Paragraphs>69</Paragraphs>
  <Slides>9</Slides>
  <Notes>8</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DiotSiaci</vt:lpstr>
      <vt:lpstr>Titre de la présentation  sur deux lignes</vt:lpstr>
      <vt:lpstr>Introduction</vt:lpstr>
      <vt:lpstr>01. Titre</vt:lpstr>
      <vt:lpstr>Titre de la slide sur une ligne</vt:lpstr>
      <vt:lpstr>Titre de la slide sur une ligne</vt:lpstr>
      <vt:lpstr>Titre de la slide sur une ligne</vt:lpstr>
      <vt:lpstr>Présentation PowerPoint</vt:lpstr>
      <vt:lpstr>Titre de la slide sur une ligne Sous-titre</vt:lpstr>
      <vt:lpstr>Titre de la slide sur une ligne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de la présentation  sur deux lignes</dc:title>
  <dc:creator>Noé Beserman</dc:creator>
  <cp:lastModifiedBy>Noé Beserman</cp:lastModifiedBy>
  <cp:revision>44</cp:revision>
  <dcterms:modified xsi:type="dcterms:W3CDTF">2025-05-14T02:43:24Z</dcterms:modified>
</cp:coreProperties>
</file>