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  <p:sldId id="259" r:id="rId7"/>
    <p:sldId id="260" r:id="rId6"/>
    <p:sldId id="261" r:id="rId5"/>
    <p:sldId id="262" r:id="rId4"/>
    <p:sldId id="263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slide" Target="slides/slide8.xml"/><Relationship Id="rId4" Type="http://schemas.openxmlformats.org/officeDocument/2006/relationships/slide" Target="slides/slide7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is the title slide to introduce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pPr lvl="0"/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 userDrawn="1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85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2234917" y="1222034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6543917" y="1222034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5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/>
            </a:lvl1pPr>
            <a:lvl2pPr marL="576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5" r:id="rId8"/>
    <p:sldLayoutId id="2147483671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Rapport d'Analyse de Marché Web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Résumé Exécutif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Le paysage du développement web continue d'évoluer rapidement. Cette analyse détaille les principales tendances qui façonneront le marché en 2025 et propose des stratégies d'adaptation.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Points Clés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L'IA générative est devenue un outil standard dans le développement web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Les interfaces no-code représentent 35% du marché des nouveaux sites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La sécurité et la protection des données restent les préoccupations principales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Le Web3 a trouvé des applications pratiques au-delà de la finance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Technologies Émergentes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Voici les technologies qui ont connu la plus forte croissance depuis 2023: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2840" y="3047468"/>
          <a:ext cx="958391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002"/>
                <a:gridCol w="2053697"/>
                <a:gridCol w="2601349"/>
                <a:gridCol w="1779870"/>
              </a:tblGrid>
              <a:tr h="304800"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Technologie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Taux d'adoption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Croissance annuelle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Maturité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React Server Components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68%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+42%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Établie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WebAssembly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54%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+37%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En croissance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WebGPU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23%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+75%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Émergente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 Bluetooth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12%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+90%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Naissante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Impact Économique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L'évolution des technologies web a un impact significatif sur les modèles économiques des entreprises. Les entreprises qui ont adopté ces technologies montrent une performance supérieure.</a:t>
            </a:r>
          </a:p>
          <a:p/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Réduction des coûts de développement de 22% grâce aux outils assistés par IA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Augmentation de 34% de la vitesse de mise sur le marché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Amélioration de 45% des taux de conversion grâce à des interfaces plus performantes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Diminution de 18% des coûts de maintenance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Investissements par Secteur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Le tableau suivant montre la répartition des investissements technologiques par secteur: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2840" y="2939468"/>
          <a:ext cx="958392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88"/>
                <a:gridCol w="2706048"/>
                <a:gridCol w="2029536"/>
                <a:gridCol w="2706048"/>
              </a:tblGrid>
              <a:tr h="304800"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Secteur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Investissement 2025 (M€)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Changement vs 2024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Focus principal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E-commerce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4,250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+15%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UI/UX personnalisée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Services financiers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5,780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+23%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Sécurité et conformité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Santé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3,450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+42%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Applications mobiles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Éducation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2,120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+35%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Plateformes interactives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Industrie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3,960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+18%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IoT et monitoring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En fonction des tendances observées, nous recommandons les approches suivantes:</a:t>
            </a:r>
          </a:p>
          <a:p/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Pour les startups: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Adopter immédiatement les technologies serverless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Investir dans la formation à l'IA appliquée au développement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Privilégier les interfaces mobiles adaptatives</a:t>
            </a:r>
          </a:p>
          <a:p/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Pour les entreprises établies: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Moderniser progressivement les systèmes legacy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Former les équipes aux nouvelles méthodologies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Développer des API standardisées</a:t>
            </a:r>
          </a:p>
          <a:p/>
          <a:p>
            <a:pPr>
              <a:ind l="0" firstLine="0"/>
            </a:pPr>
            <a:r>
              <a:t>[image content not shown in this layout]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Recommandations Stratégiques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Prévisions 2026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Les technologies qui devraient connaître une forte croissance l'année prochaine: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2840" y="3047468"/>
          <a:ext cx="958392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260"/>
                <a:gridCol w="2818800"/>
                <a:gridCol w="2677860"/>
              </a:tblGrid>
              <a:tr h="304800"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Technologie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Prévision d'adoption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Potentiel disruptif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 Neural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15-25%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Très élevé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Interfaces cerveau-ordinateur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5-8%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Révolutionnaire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Hologrammes web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10-15%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Élevé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Blockchain décentralisée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30-40%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Modéré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44</cp:revision>
  <dcterms:modified xsi:type="dcterms:W3CDTF">2025-05-14T02:43:24Z</dcterms:modified>
</cp:coreProperties>
</file>