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8"/>
    <p:sldId id="257" r:id="rId9"/>
    <p:sldId id="258" r:id="rId10"/>
    <p:sldId id="259" r:id="rId7"/>
    <p:sldId id="260" r:id="rId6"/>
    <p:sldId id="261" r:id="rId5"/>
    <p:sldId id="262" r:id="rId4"/>
    <p:sldId id="263" r:id="rId3"/>
    <p:sldId id="264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9.xml"/><Relationship Id="rId3" Type="http://schemas.openxmlformats.org/officeDocument/2006/relationships/slide" Target="slides/slide8.xml"/><Relationship Id="rId4" Type="http://schemas.openxmlformats.org/officeDocument/2006/relationships/slide" Target="slides/slide7.xml"/><Relationship Id="rId5" Type="http://schemas.openxmlformats.org/officeDocument/2006/relationships/slide" Target="slides/slide6.xml"/><Relationship Id="rId6" Type="http://schemas.openxmlformats.org/officeDocument/2006/relationships/slide" Target="slides/slide5.xml"/><Relationship Id="rId7" Type="http://schemas.openxmlformats.org/officeDocument/2006/relationships/slide" Target="slides/slid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14/05/2025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serves as the title slide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32000" y="141068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cxnSp>
        <p:nvCxnSpPr>
          <p:cNvPr id="28" name="Google Shape;28;p3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600" y="6436800"/>
            <a:ext cx="594457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histogramme">
  <p:cSld name="Titre et texte 1 histogramm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pPr lvl="0"/>
            <a:endParaRPr dirty="0"/>
          </a:p>
        </p:txBody>
      </p:sp>
      <p:sp>
        <p:nvSpPr>
          <p:cNvPr id="61" name="Google Shape;61;p7"/>
          <p:cNvSpPr>
            <a:spLocks noGrp="1"/>
          </p:cNvSpPr>
          <p:nvPr>
            <p:ph type="chart" idx="2"/>
          </p:nvPr>
        </p:nvSpPr>
        <p:spPr>
          <a:xfrm>
            <a:off x="4763852" y="1260000"/>
            <a:ext cx="6557548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 userDrawn="1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856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0" name="Google Shape;20;p2"/>
          <p:cNvCxnSpPr/>
          <p:nvPr/>
        </p:nvCxnSpPr>
        <p:spPr>
          <a:xfrm>
            <a:off x="432000" y="220696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47" y="5742861"/>
            <a:ext cx="180305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 1">
  <p:cSld name="Chapitr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+mj-lt"/>
              <a:buNone/>
              <a:defRPr sz="2800" baseline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432000" y="3704332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07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visuel gauche">
  <p:cSld name="Titre et texte 1 visuel gauch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2234917" y="1222034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6543917" y="1222034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None/>
              <a:defRPr/>
            </a:lvl1pPr>
            <a:lvl2pPr marL="432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endParaRPr dirty="0"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9755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">
  <p:cSld name="Titre et tex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None/>
              <a:defRPr/>
            </a:lvl1pPr>
            <a:lvl2pPr marL="5760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17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7" r:id="rId4"/>
    <p:sldLayoutId id="2147483668" r:id="rId5"/>
    <p:sldLayoutId id="2147483669" r:id="rId6"/>
    <p:sldLayoutId id="2147483674" r:id="rId7"/>
    <p:sldLayoutId id="2147483675" r:id="rId8"/>
    <p:sldLayoutId id="2147483671" r:id="rId9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Rapport d'Analyse de Marché Web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Résumé Exécutif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Le paysage du développement web continue d'évoluer rapidement. Cette analyse détaille les principales tendances qui façonneront le marché en 2025 et propose des stratégies d'adaptation.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Points Clés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L'IA générative est devenue un outil standard dans le développement web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Les interfaces no-code représentent 35% du marché des nouveaux sites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La sécurité et la protection des données restent les préoccupations principales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Le Web3 a trouvé des applications pratiques au-delà de la finance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Technologies Émergentes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Voici les technologies qui ont connu la plus forte croissance depuis 2023: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2840" y="3047468"/>
          <a:ext cx="9583918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002"/>
                <a:gridCol w="2053697"/>
                <a:gridCol w="2601349"/>
                <a:gridCol w="1779870"/>
              </a:tblGrid>
              <a:tr h="304800"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Technologie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Taux d'adoption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Croissance annuelle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Maturité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React Server Components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68%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+42%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Établie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WebAssembly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54%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+37%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En croissance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WebGPU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23%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+75%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Émergente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Web Bluetooth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12%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+90%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Naissante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2"/>
          </p:nvPr>
        </p:nvSpPr>
        <p:spPr/>
        <p:txBody>
          <a:bodyPr/>
          <a:p>
            <a:r>
              <a:t>[Image: Query: placeholder image]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Technologies Émergentes (suite)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Impact Économique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L'évolution des technologies web a un impact significatif sur les modèles économiques des entreprises. Les entreprises qui ont adopté ces technologies montrent une performance supérieure.</a:t>
            </a:r>
          </a:p>
          <a:p/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Réduction des coûts de développement de 22% grâce aux outils assistés par IA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Augmentation de 34% de la vitesse de mise sur le marché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Amélioration de 45% des taux de conversion grâce à des interfaces plus performantes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Diminution de 18% des coûts de maintenance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Investissements par Secteur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Le tableau suivant montre la répartition des investissements technologiques par secteur: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2840" y="2939468"/>
          <a:ext cx="9583920" cy="157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288"/>
                <a:gridCol w="2706048"/>
                <a:gridCol w="2029536"/>
                <a:gridCol w="2706048"/>
              </a:tblGrid>
              <a:tr h="304800"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Secteur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Investissement 2025 (M€)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Changement vs 2024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Focus principal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E-commerce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4,250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+15%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UI/UX personnalisée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Services financiers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5,780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+23%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Sécurité et conformité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Santé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3,450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+42%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Applications mobiles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Éducation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2,120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+35%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Plateformes interactives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Industrie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3,960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r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+18%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IoT et monitoring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Moderniser progressivement les systèmes legacy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Former les équipes aux nouvelles méthodologies</a:t>
            </a:r>
          </a:p>
          <a:p>
            <a:pPr lvl="1">
              <a:ind l="0" firstLine="0"/>
              <a:buFont typeface="Arial"/>
              <a:buChar char="•"/>
              <a:buSzPct val="100000"/>
              <a:buClr>
                <a:srgbClr val="000000"/>
              </a:buClr>
            </a:pPr>
            <a:r>
              <a:t>Développer des API standardisées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2"/>
          </p:nvPr>
        </p:nvSpPr>
        <p:spPr/>
        <p:txBody>
          <a:bodyPr/>
          <a:p>
            <a:r>
              <a:t>[Image: Query: placeholder image]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Recommandations Stratégiques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ind l="0" firstLine="0"/>
            </a:pPr>
            <a:r>
              <a:t>Prévisions 2026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ind l="0" firstLine="0"/>
            </a:pPr>
            <a:r>
              <a:t>Les technologies qui devraient connaître une forte croissance l'année prochaine: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2840" y="3047468"/>
          <a:ext cx="9583920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260"/>
                <a:gridCol w="2818800"/>
                <a:gridCol w="2677860"/>
              </a:tblGrid>
              <a:tr h="304800"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Technologie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Prévision d'adoption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  <a:tc>
                  <a:txBody>
                    <a:bodyPr wrap="square" anchor="ctr"/>
                    <a:lstStyle/>
                    <a:p>
                      <a:pPr algn="ctr"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t>Potentiel disruptif</a:t>
                      </a:r>
                    </a:p>
                  </a:txBody>
                  <a:tcPr marL="50800" marR="50800" marT="50800" marB="50800">
                    <a:solidFill>
                      <a:srgbClr val="4472C4"/>
                    </a:solidFill>
                  </a:tcPr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Web Neural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15-25%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Très élevé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Interfaces cerveau-ordinateur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5-8%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Révolutionnaire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Hologrammes web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10-15%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Élevé</a:t>
                      </a:r>
                    </a:p>
                  </a:txBody>
                  <a:tcPr marL="50800" marR="50800" marT="50800" marB="50800"/>
                </a:tc>
              </a:tr>
              <a:tr h="254000"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Blockchain décentralisée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30-40%</a:t>
                      </a:r>
                    </a:p>
                  </a:txBody>
                  <a:tcPr marL="50800" marR="50800" marT="50800" marB="50800"/>
                </a:tc>
                <a:tc>
                  <a:txBody>
                    <a:bodyPr wrap="square" anchor="ctr"/>
                    <a:lstStyle/>
                    <a:p>
                      <a:pPr algn="l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t>Modéré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125</Words>
  <Application>Microsoft Office PowerPoint</Application>
  <PresentationFormat>Personnalisé</PresentationFormat>
  <Paragraphs>69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DiotSiaci</vt:lpstr>
      <vt:lpstr>Titre de la présentation  sur deux lignes</vt:lpstr>
      <vt:lpstr>Introduction</vt:lpstr>
      <vt:lpstr>01. Titre</vt:lpstr>
      <vt:lpstr>Titre de la slide sur une ligne</vt:lpstr>
      <vt:lpstr>Titre de la slide sur une ligne</vt:lpstr>
      <vt:lpstr>Titre de la slide sur une ligne</vt:lpstr>
      <vt:lpstr>Présentation PowerPoint</vt:lpstr>
      <vt:lpstr>Titre de la slide sur une ligne Sous-titre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44</cp:revision>
  <dcterms:modified xsi:type="dcterms:W3CDTF">2025-05-14T02:43:24Z</dcterms:modified>
</cp:coreProperties>
</file>