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5" r:id="rId28"/>
    <p:sldId id="286" r:id="rId29"/>
    <p:sldId id="288" r:id="rId30"/>
    <p:sldId id="289" r:id="rId31"/>
    <p:sldId id="291" r:id="rId32"/>
    <p:sldId id="292" r:id="rId33"/>
    <p:sldId id="293" r:id="rId34"/>
    <p:sldId id="294" r:id="rId35"/>
    <p:sldId id="299" r:id="rId36"/>
    <p:sldId id="301" r:id="rId37"/>
    <p:sldId id="303" r:id="rId38"/>
    <p:sldId id="304" r:id="rId39"/>
    <p:sldId id="308" r:id="rId40"/>
    <p:sldId id="309"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orient="horz" pos="255">
          <p15:clr>
            <a:srgbClr val="A4A3A4"/>
          </p15:clr>
        </p15:guide>
        <p15:guide id="3" orient="horz" pos="1139">
          <p15:clr>
            <a:srgbClr val="A4A3A4"/>
          </p15:clr>
        </p15:guide>
        <p15:guide id="4" orient="horz" pos="1095">
          <p15:clr>
            <a:srgbClr val="A4A3A4"/>
          </p15:clr>
        </p15:guide>
        <p15:guide id="5" orient="horz" pos="4065">
          <p15:clr>
            <a:srgbClr val="A4A3A4"/>
          </p15:clr>
        </p15:guide>
        <p15:guide id="6" orient="horz" pos="4201">
          <p15:clr>
            <a:srgbClr val="A4A3A4"/>
          </p15:clr>
        </p15:guide>
        <p15:guide id="7" pos="3840">
          <p15:clr>
            <a:srgbClr val="A4A3A4"/>
          </p15:clr>
        </p15:guide>
        <p15:guide id="8" pos="756">
          <p15:clr>
            <a:srgbClr val="A4A3A4"/>
          </p15:clr>
        </p15:guide>
        <p15:guide id="9" pos="6924">
          <p15:clr>
            <a:srgbClr val="A4A3A4"/>
          </p15:clr>
        </p15:guide>
        <p15:guide id="10" pos="7287">
          <p15:clr>
            <a:srgbClr val="A4A3A4"/>
          </p15:clr>
        </p15:guide>
        <p15:guide id="11" orient="horz" pos="412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464D79B-F29F-4164-BD31-57D09BD1D4B6}">
  <a:tblStyle styleId="{4464D79B-F29F-4164-BD31-57D09BD1D4B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BD0"/>
          </a:solidFill>
        </a:fill>
      </a:tcStyle>
    </a:band1H>
    <a:band2H>
      <a:tcTxStyle/>
      <a:tcStyle>
        <a:tcBdr/>
      </a:tcStyle>
    </a:band2H>
    <a:band1V>
      <a:tcTxStyle/>
      <a:tcStyle>
        <a:tcBdr/>
        <a:fill>
          <a:solidFill>
            <a:srgbClr val="CACBD0"/>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8844892-BDE4-4C6A-9F5E-F454339EDE3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E"/>
          </a:solidFill>
        </a:fill>
      </a:tcStyle>
    </a:band1H>
    <a:band2H>
      <a:tcTxStyle/>
      <a:tcStyle>
        <a:tcBdr/>
      </a:tcStyle>
    </a:band2H>
    <a:band1V>
      <a:tcTxStyle/>
      <a:tcStyle>
        <a:tcBdr/>
        <a:fill>
          <a:solidFill>
            <a:srgbClr val="CACBCE"/>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0A27E261-9542-4D28-9BE1-5A8C1A48E1E3}"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7E8"/>
          </a:solidFill>
        </a:fill>
      </a:tcStyle>
    </a:band1H>
    <a:band2H>
      <a:tcTxStyle/>
      <a:tcStyle>
        <a:tcBdr/>
      </a:tcStyle>
    </a:band2H>
    <a:band1V>
      <a:tcTxStyle/>
      <a:tcStyle>
        <a:tcBdr/>
        <a:fill>
          <a:solidFill>
            <a:srgbClr val="E6E7E8"/>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F6E0D5BD-A982-446F-A66E-E2E691A62D6D}"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44B8E9F-7500-4ECB-BB1C-CD550439256F}" styleName="Table_4">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13EE0B-2F22-4A6C-AF00-B57461272FB0}" styleName="Table_5">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DCFD6"/>
          </a:solidFill>
        </a:fill>
      </a:tcStyle>
    </a:band1H>
    <a:band2H>
      <a:tcTxStyle/>
      <a:tcStyle>
        <a:tcBdr/>
      </a:tcStyle>
    </a:band2H>
    <a:band1V>
      <a:tcTxStyle/>
      <a:tcStyle>
        <a:tcBdr/>
        <a:fill>
          <a:solidFill>
            <a:srgbClr val="CDCFD6"/>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orient="horz" pos="255"/>
        <p:guide orient="horz" pos="1139"/>
        <p:guide orient="horz" pos="1095"/>
        <p:guide orient="horz" pos="4065"/>
        <p:guide orient="horz" pos="4201"/>
        <p:guide orient="horz" pos="4124"/>
        <p:guide pos="3840"/>
        <p:guide pos="756"/>
        <p:guide pos="6924"/>
        <p:guide pos="7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98295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2cd1f86d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2cd1f86d7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12cd1f86d7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cd1f86d70_0_70: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g12cd1f86d70_0_70: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2cd1f86d70_0_86: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12cd1f86d70_0_8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2cd1f86d70_0_102: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g12cd1f86d70_0_102: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2cd1f86d70_0_132: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g12cd1f86d70_0_132: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2cd1f86d70_0_146:notes"/>
          <p:cNvSpPr txBox="1">
            <a:spLocks noGrp="1"/>
          </p:cNvSpPr>
          <p:nvPr>
            <p:ph type="sldNum" idx="12"/>
          </p:nvPr>
        </p:nvSpPr>
        <p:spPr>
          <a:xfrm>
            <a:off x="3885453" y="8686363"/>
            <a:ext cx="2972700" cy="4578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Times New Roman"/>
                <a:ea typeface="Times New Roman"/>
                <a:cs typeface="Times New Roman"/>
                <a:sym typeface="Times New Roman"/>
              </a:rPr>
              <a:t>30</a:t>
            </a:fld>
            <a:endParaRPr sz="1200" b="0" i="0" u="none" strike="noStrike" cap="none">
              <a:solidFill>
                <a:schemeClr val="dk1"/>
              </a:solidFill>
              <a:latin typeface="Times New Roman"/>
              <a:ea typeface="Times New Roman"/>
              <a:cs typeface="Times New Roman"/>
              <a:sym typeface="Times New Roman"/>
            </a:endParaRPr>
          </a:p>
        </p:txBody>
      </p:sp>
      <p:sp>
        <p:nvSpPr>
          <p:cNvPr id="504" name="Google Shape;504;g12cd1f86d70_0_14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g12cd1f86d70_0_146:notes"/>
          <p:cNvSpPr txBox="1">
            <a:spLocks noGrp="1"/>
          </p:cNvSpPr>
          <p:nvPr>
            <p:ph type="body" idx="1"/>
          </p:nvPr>
        </p:nvSpPr>
        <p:spPr>
          <a:xfrm>
            <a:off x="914508" y="4343913"/>
            <a:ext cx="5028900" cy="4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2cd1f86d70_0_181: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3" name="Google Shape;543;g12cd1f86d70_0_181:notes"/>
          <p:cNvSpPr txBox="1">
            <a:spLocks noGrp="1"/>
          </p:cNvSpPr>
          <p:nvPr>
            <p:ph type="body" idx="1"/>
          </p:nvPr>
        </p:nvSpPr>
        <p:spPr>
          <a:xfrm>
            <a:off x="914508" y="4343913"/>
            <a:ext cx="5028900" cy="4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g12cd1f86d70_0_181:notes"/>
          <p:cNvSpPr txBox="1">
            <a:spLocks noGrp="1"/>
          </p:cNvSpPr>
          <p:nvPr>
            <p:ph type="sldNum" idx="12"/>
          </p:nvPr>
        </p:nvSpPr>
        <p:spPr>
          <a:xfrm>
            <a:off x="3885453" y="8686363"/>
            <a:ext cx="2972700" cy="457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sz="1200" b="0" i="0" u="none" strike="noStrike" cap="none">
                <a:solidFill>
                  <a:schemeClr val="dk1"/>
                </a:solidFill>
                <a:latin typeface="Arial"/>
                <a:ea typeface="Arial"/>
                <a:cs typeface="Arial"/>
                <a:sym typeface="Arial"/>
              </a:rPr>
              <a:t>31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2cd1f86d70_0_192: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12cd1f86d70_0_192: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2cd1f86d70_0_233: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12cd1f86d70_0_233: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2cd1f86d70_0_306: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g12cd1f86d70_0_306: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2cd1f86d70_0_439: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6" name="Google Shape;816;g12cd1f86d70_0_43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2cd1f86d70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2cd1f86d70_0_5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3" name="Google Shape;873;g12cd1f86d70_0_56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g328e39b36f2_0_0: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8" name="Google Shape;908;g328e39b36f2_0_0:notes"/>
          <p:cNvSpPr txBox="1">
            <a:spLocks noGrp="1"/>
          </p:cNvSpPr>
          <p:nvPr>
            <p:ph type="body" idx="1"/>
          </p:nvPr>
        </p:nvSpPr>
        <p:spPr>
          <a:xfrm>
            <a:off x="914508" y="4343913"/>
            <a:ext cx="5028900" cy="4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9" name="Google Shape;909;g328e39b36f2_0_0:notes"/>
          <p:cNvSpPr txBox="1">
            <a:spLocks noGrp="1"/>
          </p:cNvSpPr>
          <p:nvPr>
            <p:ph type="sldNum" idx="12"/>
          </p:nvPr>
        </p:nvSpPr>
        <p:spPr>
          <a:xfrm>
            <a:off x="3885453" y="8686363"/>
            <a:ext cx="2972700" cy="457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2cd1f86d70_0_595:notes"/>
          <p:cNvSpPr txBox="1">
            <a:spLocks noGrp="1"/>
          </p:cNvSpPr>
          <p:nvPr>
            <p:ph type="sldNum" idx="12"/>
          </p:nvPr>
        </p:nvSpPr>
        <p:spPr>
          <a:xfrm>
            <a:off x="3885453" y="8686363"/>
            <a:ext cx="2972700" cy="4578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Times New Roman"/>
                <a:ea typeface="Times New Roman"/>
                <a:cs typeface="Times New Roman"/>
                <a:sym typeface="Times New Roman"/>
              </a:rPr>
              <a:t>38</a:t>
            </a:fld>
            <a:endParaRPr sz="1200" b="0" i="0" u="none" strike="noStrike" cap="none">
              <a:solidFill>
                <a:schemeClr val="dk1"/>
              </a:solidFill>
              <a:latin typeface="Times New Roman"/>
              <a:ea typeface="Times New Roman"/>
              <a:cs typeface="Times New Roman"/>
              <a:sym typeface="Times New Roman"/>
            </a:endParaRPr>
          </a:p>
        </p:txBody>
      </p:sp>
      <p:sp>
        <p:nvSpPr>
          <p:cNvPr id="937" name="Google Shape;937;g12cd1f86d70_0_595:notes"/>
          <p:cNvSpPr>
            <a:spLocks noGrp="1" noRot="1" noChangeAspect="1"/>
          </p:cNvSpPr>
          <p:nvPr>
            <p:ph type="sldImg" idx="2"/>
          </p:nvPr>
        </p:nvSpPr>
        <p:spPr>
          <a:xfrm>
            <a:off x="611188" y="812800"/>
            <a:ext cx="5641975" cy="3173413"/>
          </a:xfrm>
          <a:custGeom>
            <a:avLst/>
            <a:gdLst/>
            <a:ahLst/>
            <a:cxnLst/>
            <a:rect l="l" t="t" r="r" b="b"/>
            <a:pathLst>
              <a:path w="120000" h="120000" extrusionOk="0">
                <a:moveTo>
                  <a:pt x="0" y="0"/>
                </a:moveTo>
                <a:lnTo>
                  <a:pt x="120000" y="0"/>
                </a:lnTo>
                <a:lnTo>
                  <a:pt x="120000" y="120000"/>
                </a:lnTo>
                <a:lnTo>
                  <a:pt x="0" y="120000"/>
                </a:lnTo>
                <a:close/>
              </a:path>
            </a:pathLst>
          </a:custGeom>
          <a:noFill/>
          <a:ln w="12675" cap="flat" cmpd="sng">
            <a:solidFill>
              <a:schemeClr val="dk1"/>
            </a:solidFill>
            <a:prstDash val="solid"/>
            <a:round/>
            <a:headEnd type="none" w="sm" len="sm"/>
            <a:tailEnd type="none" w="sm" len="sm"/>
          </a:ln>
        </p:spPr>
      </p:sp>
      <p:sp>
        <p:nvSpPr>
          <p:cNvPr id="938" name="Google Shape;938;g12cd1f86d70_0_595: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12cd1f86d70_0_78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9" name="Google Shape;1139;g12cd1f86d70_0_789:notes"/>
          <p:cNvSpPr txBox="1">
            <a:spLocks noGrp="1"/>
          </p:cNvSpPr>
          <p:nvPr>
            <p:ph type="body" idx="1"/>
          </p:nvPr>
        </p:nvSpPr>
        <p:spPr>
          <a:xfrm>
            <a:off x="914508" y="4343913"/>
            <a:ext cx="5028900" cy="411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0" name="Google Shape;1140;g12cd1f86d70_0_789:notes"/>
          <p:cNvSpPr txBox="1">
            <a:spLocks noGrp="1"/>
          </p:cNvSpPr>
          <p:nvPr>
            <p:ph type="sldNum" idx="12"/>
          </p:nvPr>
        </p:nvSpPr>
        <p:spPr>
          <a:xfrm>
            <a:off x="3885453" y="8686363"/>
            <a:ext cx="2972700" cy="4578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2cd1f86d70_0_811:notes"/>
          <p:cNvSpPr txBox="1">
            <a:spLocks noGrp="1"/>
          </p:cNvSpPr>
          <p:nvPr>
            <p:ph type="body" idx="1"/>
          </p:nvPr>
        </p:nvSpPr>
        <p:spPr>
          <a:xfrm>
            <a:off x="914508" y="4343913"/>
            <a:ext cx="5028900" cy="4114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3" name="Google Shape;1163;g12cd1f86d70_0_811: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cd1f86d70_0_3592:notes"/>
          <p:cNvSpPr txBox="1">
            <a:spLocks noGrp="1"/>
          </p:cNvSpPr>
          <p:nvPr>
            <p:ph type="body" idx="1"/>
          </p:nvPr>
        </p:nvSpPr>
        <p:spPr>
          <a:xfrm>
            <a:off x="376400" y="4932466"/>
            <a:ext cx="6105000" cy="3525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12cd1f86d70_0_3592:notes"/>
          <p:cNvSpPr>
            <a:spLocks noGrp="1" noRot="1" noChangeAspect="1"/>
          </p:cNvSpPr>
          <p:nvPr>
            <p:ph type="sldImg" idx="2"/>
          </p:nvPr>
        </p:nvSpPr>
        <p:spPr>
          <a:xfrm>
            <a:off x="-146050" y="684213"/>
            <a:ext cx="7150100" cy="40211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e de titre">
  <p:cSld name="Diapositive de titre">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18" name="Google Shape;18;p2"/>
          <p:cNvSpPr txBox="1">
            <a:spLocks noGrp="1"/>
          </p:cNvSpPr>
          <p:nvPr>
            <p:ph type="subTitle" idx="1"/>
          </p:nvPr>
        </p:nvSpPr>
        <p:spPr>
          <a:xfrm>
            <a:off x="432000" y="2518296"/>
            <a:ext cx="11329200" cy="1080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900"/>
              <a:buNone/>
              <a:defRPr sz="1900" b="0">
                <a:solidFill>
                  <a:schemeClr val="lt1"/>
                </a:solidFill>
              </a:defRPr>
            </a:lvl1pPr>
            <a:lvl2pPr lvl="1" algn="ctr">
              <a:lnSpc>
                <a:spcPct val="100000"/>
              </a:lnSpc>
              <a:spcBef>
                <a:spcPts val="0"/>
              </a:spcBef>
              <a:spcAft>
                <a:spcPts val="0"/>
              </a:spcAft>
              <a:buClr>
                <a:srgbClr val="888888"/>
              </a:buClr>
              <a:buSzPts val="1000"/>
              <a:buNone/>
              <a:defRPr>
                <a:solidFill>
                  <a:srgbClr val="888888"/>
                </a:solidFill>
              </a:defRPr>
            </a:lvl2pPr>
            <a:lvl3pPr lvl="2" algn="ctr">
              <a:lnSpc>
                <a:spcPct val="100000"/>
              </a:lnSpc>
              <a:spcBef>
                <a:spcPts val="0"/>
              </a:spcBef>
              <a:spcAft>
                <a:spcPts val="0"/>
              </a:spcAft>
              <a:buClr>
                <a:srgbClr val="888888"/>
              </a:buClr>
              <a:buSzPts val="1300"/>
              <a:buNone/>
              <a:defRPr>
                <a:solidFill>
                  <a:srgbClr val="888888"/>
                </a:solidFill>
              </a:defRPr>
            </a:lvl3pPr>
            <a:lvl4pPr lvl="3" algn="ctr">
              <a:lnSpc>
                <a:spcPct val="100000"/>
              </a:lnSpc>
              <a:spcBef>
                <a:spcPts val="0"/>
              </a:spcBef>
              <a:spcAft>
                <a:spcPts val="0"/>
              </a:spcAft>
              <a:buClr>
                <a:srgbClr val="888888"/>
              </a:buClr>
              <a:buSzPts val="1000"/>
              <a:buNone/>
              <a:defRPr>
                <a:solidFill>
                  <a:srgbClr val="888888"/>
                </a:solidFill>
              </a:defRPr>
            </a:lvl4pPr>
            <a:lvl5pPr lvl="4" algn="ctr">
              <a:lnSpc>
                <a:spcPct val="100000"/>
              </a:lnSpc>
              <a:spcBef>
                <a:spcPts val="0"/>
              </a:spcBef>
              <a:spcAft>
                <a:spcPts val="0"/>
              </a:spcAft>
              <a:buClr>
                <a:srgbClr val="888888"/>
              </a:buClr>
              <a:buSzPts val="1000"/>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a:endParaRPr/>
          </a:p>
        </p:txBody>
      </p:sp>
      <p:sp>
        <p:nvSpPr>
          <p:cNvPr id="19" name="Google Shape;19;p2"/>
          <p:cNvSpPr txBox="1">
            <a:spLocks noGrp="1"/>
          </p:cNvSpPr>
          <p:nvPr>
            <p:ph type="title"/>
          </p:nvPr>
        </p:nvSpPr>
        <p:spPr>
          <a:xfrm>
            <a:off x="432000" y="398990"/>
            <a:ext cx="11329200" cy="1517841"/>
          </a:xfrm>
          <a:prstGeom prst="rect">
            <a:avLst/>
          </a:prstGeom>
          <a:noFill/>
          <a:ln>
            <a:noFill/>
          </a:ln>
        </p:spPr>
        <p:txBody>
          <a:bodyPr spcFirstLastPara="1" wrap="square" lIns="0" tIns="0" rIns="0" bIns="0" anchor="b" anchorCtr="0">
            <a:noAutofit/>
          </a:bodyPr>
          <a:lstStyle>
            <a:lvl1pPr lvl="0" algn="l">
              <a:lnSpc>
                <a:spcPct val="85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 name="Google Shape;20;p2"/>
          <p:cNvCxnSpPr/>
          <p:nvPr/>
        </p:nvCxnSpPr>
        <p:spPr>
          <a:xfrm>
            <a:off x="432000" y="2206960"/>
            <a:ext cx="864000" cy="0"/>
          </a:xfrm>
          <a:prstGeom prst="straightConnector1">
            <a:avLst/>
          </a:prstGeom>
          <a:noFill/>
          <a:ln w="9525" cap="flat" cmpd="sng">
            <a:solidFill>
              <a:schemeClr val="lt1"/>
            </a:solidFill>
            <a:prstDash val="solid"/>
            <a:round/>
            <a:headEnd type="none" w="sm" len="sm"/>
            <a:tailEnd type="none" w="sm" len="sm"/>
          </a:ln>
        </p:spPr>
      </p:cxnSp>
      <p:pic>
        <p:nvPicPr>
          <p:cNvPr id="21" name="Google Shape;21;p2"/>
          <p:cNvPicPr preferRelativeResize="0"/>
          <p:nvPr/>
        </p:nvPicPr>
        <p:blipFill rotWithShape="1">
          <a:blip r:embed="rId3">
            <a:alphaModFix/>
          </a:blip>
          <a:srcRect/>
          <a:stretch/>
        </p:blipFill>
        <p:spPr>
          <a:xfrm>
            <a:off x="395747" y="5742861"/>
            <a:ext cx="1803051"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p:cSld name="Titre et texte">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88" name="Google Shape;88;p11"/>
          <p:cNvSpPr txBox="1">
            <a:spLocks noGrp="1"/>
          </p:cNvSpPr>
          <p:nvPr>
            <p:ph type="body" idx="1"/>
          </p:nvPr>
        </p:nvSpPr>
        <p:spPr>
          <a:xfrm>
            <a:off x="432000" y="1231200"/>
            <a:ext cx="113292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tion importante sur fond de couleur">
  <p:cSld name="Citation importante sur fond de couleur">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a:off x="-600" y="0"/>
            <a:ext cx="12193200" cy="6858000"/>
          </a:xfrm>
          <a:prstGeom prst="rect">
            <a:avLst/>
          </a:prstGeom>
          <a:solidFill>
            <a:schemeClr val="accent2"/>
          </a:solidFill>
          <a:ln>
            <a:noFill/>
          </a:ln>
        </p:spPr>
        <p:txBody>
          <a:bodyPr spcFirstLastPara="1" wrap="square" lIns="432000" tIns="72000" rIns="432000" bIns="0" anchor="ctr" anchorCtr="0">
            <a:noAutofit/>
          </a:bodyPr>
          <a:lstStyle>
            <a:lvl1pPr lvl="0" algn="l">
              <a:lnSpc>
                <a:spcPct val="83000"/>
              </a:lnSpc>
              <a:spcBef>
                <a:spcPts val="0"/>
              </a:spcBef>
              <a:spcAft>
                <a:spcPts val="0"/>
              </a:spcAft>
              <a:buClr>
                <a:schemeClr val="lt1"/>
              </a:buClr>
              <a:buSzPts val="4200"/>
              <a:buFont typeface="Arial"/>
              <a:buNone/>
              <a:defRPr sz="4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Chapitre 3">
  <p:cSld name="Chapitre 3">
    <p:spTree>
      <p:nvGrpSpPr>
        <p:cNvPr id="1" name="Shape 91"/>
        <p:cNvGrpSpPr/>
        <p:nvPr/>
      </p:nvGrpSpPr>
      <p:grpSpPr>
        <a:xfrm>
          <a:off x="0" y="0"/>
          <a:ext cx="0" cy="0"/>
          <a:chOff x="0" y="0"/>
          <a:chExt cx="0" cy="0"/>
        </a:xfrm>
      </p:grpSpPr>
      <p:pic>
        <p:nvPicPr>
          <p:cNvPr id="92" name="Google Shape;92;p13"/>
          <p:cNvPicPr preferRelativeResize="0"/>
          <p:nvPr/>
        </p:nvPicPr>
        <p:blipFill rotWithShape="1">
          <a:blip r:embed="rId2">
            <a:alphaModFix/>
          </a:blip>
          <a:srcRect/>
          <a:stretch/>
        </p:blipFill>
        <p:spPr>
          <a:xfrm>
            <a:off x="1524" y="0"/>
            <a:ext cx="12188952" cy="6858000"/>
          </a:xfrm>
          <a:prstGeom prst="rect">
            <a:avLst/>
          </a:prstGeom>
          <a:noFill/>
          <a:ln>
            <a:noFill/>
          </a:ln>
        </p:spPr>
      </p:pic>
      <p:sp>
        <p:nvSpPr>
          <p:cNvPr id="93" name="Google Shape;93;p13"/>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94" name="Google Shape;94;p13"/>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ableau">
  <p:cSld name="Titre et tableau">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97" name="Google Shape;97;p14"/>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tion importante">
  <p:cSld name="Citation importante">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600" y="0"/>
            <a:ext cx="12193200" cy="6858000"/>
          </a:xfrm>
          <a:prstGeom prst="rect">
            <a:avLst/>
          </a:prstGeom>
          <a:solidFill>
            <a:schemeClr val="lt1"/>
          </a:solidFill>
          <a:ln>
            <a:noFill/>
          </a:ln>
        </p:spPr>
        <p:txBody>
          <a:bodyPr spcFirstLastPara="1" wrap="square" lIns="432000" tIns="72000" rIns="432000" bIns="0" anchor="ctr" anchorCtr="0">
            <a:noAutofit/>
          </a:bodyPr>
          <a:lstStyle>
            <a:lvl1pPr lvl="0" algn="l">
              <a:lnSpc>
                <a:spcPct val="83000"/>
              </a:lnSpc>
              <a:spcBef>
                <a:spcPts val="0"/>
              </a:spcBef>
              <a:spcAft>
                <a:spcPts val="0"/>
              </a:spcAft>
              <a:buClr>
                <a:schemeClr val="accent4"/>
              </a:buClr>
              <a:buSzPts val="4200"/>
              <a:buFont typeface="Arial"/>
              <a:buNone/>
              <a:defRPr sz="4200">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hapitre 4">
  <p:cSld name="Chapitre 4">
    <p:spTree>
      <p:nvGrpSpPr>
        <p:cNvPr id="1" name="Shape 100"/>
        <p:cNvGrpSpPr/>
        <p:nvPr/>
      </p:nvGrpSpPr>
      <p:grpSpPr>
        <a:xfrm>
          <a:off x="0" y="0"/>
          <a:ext cx="0" cy="0"/>
          <a:chOff x="0" y="0"/>
          <a:chExt cx="0" cy="0"/>
        </a:xfrm>
      </p:grpSpPr>
      <p:pic>
        <p:nvPicPr>
          <p:cNvPr id="101" name="Google Shape;101;p16"/>
          <p:cNvPicPr preferRelativeResize="0"/>
          <p:nvPr/>
        </p:nvPicPr>
        <p:blipFill rotWithShape="1">
          <a:blip r:embed="rId2">
            <a:alphaModFix/>
          </a:blip>
          <a:srcRect/>
          <a:stretch/>
        </p:blipFill>
        <p:spPr>
          <a:xfrm>
            <a:off x="1524" y="0"/>
            <a:ext cx="12214547" cy="6872400"/>
          </a:xfrm>
          <a:prstGeom prst="rect">
            <a:avLst/>
          </a:prstGeom>
          <a:noFill/>
          <a:ln>
            <a:noFill/>
          </a:ln>
        </p:spPr>
      </p:pic>
      <p:sp>
        <p:nvSpPr>
          <p:cNvPr id="102" name="Google Shape;102;p16"/>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03" name="Google Shape;103;p16"/>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et texte 1 visuel droite">
  <p:cSld name="Titre et texte 1 visuel droite">
    <p:spTree>
      <p:nvGrpSpPr>
        <p:cNvPr id="1" name="Shape 104"/>
        <p:cNvGrpSpPr/>
        <p:nvPr/>
      </p:nvGrpSpPr>
      <p:grpSpPr>
        <a:xfrm>
          <a:off x="0" y="0"/>
          <a:ext cx="0" cy="0"/>
          <a:chOff x="0" y="0"/>
          <a:chExt cx="0" cy="0"/>
        </a:xfrm>
      </p:grpSpPr>
      <p:sp>
        <p:nvSpPr>
          <p:cNvPr id="105" name="Google Shape;105;p1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106" name="Google Shape;106;p17"/>
          <p:cNvSpPr txBox="1">
            <a:spLocks noGrp="1"/>
          </p:cNvSpPr>
          <p:nvPr>
            <p:ph type="body" idx="1"/>
          </p:nvPr>
        </p:nvSpPr>
        <p:spPr>
          <a:xfrm>
            <a:off x="432000" y="1227600"/>
            <a:ext cx="37764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7" name="Google Shape;107;p17"/>
          <p:cNvSpPr>
            <a:spLocks noGrp="1"/>
          </p:cNvSpPr>
          <p:nvPr>
            <p:ph type="pic" idx="2"/>
          </p:nvPr>
        </p:nvSpPr>
        <p:spPr>
          <a:xfrm>
            <a:off x="4680000" y="1260000"/>
            <a:ext cx="7081200" cy="4626000"/>
          </a:xfrm>
          <a:prstGeom prst="rect">
            <a:avLst/>
          </a:prstGeom>
          <a:solidFill>
            <a:srgbClr val="D8D8D8"/>
          </a:solidFill>
          <a:ln>
            <a:noFill/>
          </a:ln>
        </p:spPr>
      </p:sp>
      <p:sp>
        <p:nvSpPr>
          <p:cNvPr id="108" name="Google Shape;108;p17"/>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re et texte 2 colonnes 1 visuel">
  <p:cSld name="Titre et texte 2 colonnes 1 visuel">
    <p:spTree>
      <p:nvGrpSpPr>
        <p:cNvPr id="1" name="Shape 109"/>
        <p:cNvGrpSpPr/>
        <p:nvPr/>
      </p:nvGrpSpPr>
      <p:grpSpPr>
        <a:xfrm>
          <a:off x="0" y="0"/>
          <a:ext cx="0" cy="0"/>
          <a:chOff x="0" y="0"/>
          <a:chExt cx="0" cy="0"/>
        </a:xfrm>
      </p:grpSpPr>
      <p:sp>
        <p:nvSpPr>
          <p:cNvPr id="110" name="Google Shape;110;p18"/>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111" name="Google Shape;111;p18"/>
          <p:cNvSpPr txBox="1">
            <a:spLocks noGrp="1"/>
          </p:cNvSpPr>
          <p:nvPr>
            <p:ph type="body" idx="1"/>
          </p:nvPr>
        </p:nvSpPr>
        <p:spPr>
          <a:xfrm>
            <a:off x="432000" y="1227600"/>
            <a:ext cx="3096000" cy="3654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18"/>
          <p:cNvSpPr txBox="1">
            <a:spLocks noGrp="1"/>
          </p:cNvSpPr>
          <p:nvPr>
            <p:ph type="body" idx="2"/>
          </p:nvPr>
        </p:nvSpPr>
        <p:spPr>
          <a:xfrm>
            <a:off x="3943189" y="1227600"/>
            <a:ext cx="3096000" cy="3654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3" name="Google Shape;113;p18"/>
          <p:cNvSpPr>
            <a:spLocks noGrp="1"/>
          </p:cNvSpPr>
          <p:nvPr>
            <p:ph type="pic" idx="3"/>
          </p:nvPr>
        </p:nvSpPr>
        <p:spPr>
          <a:xfrm>
            <a:off x="7513200" y="1260000"/>
            <a:ext cx="4248000" cy="4626000"/>
          </a:xfrm>
          <a:prstGeom prst="rect">
            <a:avLst/>
          </a:prstGeom>
          <a:solidFill>
            <a:srgbClr val="D8D8D8"/>
          </a:solidFill>
          <a:ln>
            <a:noFill/>
          </a:ln>
        </p:spPr>
      </p:sp>
      <p:sp>
        <p:nvSpPr>
          <p:cNvPr id="114" name="Google Shape;114;p18"/>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Remerciement">
  <p:cSld name="Remerciement">
    <p:spTree>
      <p:nvGrpSpPr>
        <p:cNvPr id="1" name="Shape 115"/>
        <p:cNvGrpSpPr/>
        <p:nvPr/>
      </p:nvGrpSpPr>
      <p:grpSpPr>
        <a:xfrm>
          <a:off x="0" y="0"/>
          <a:ext cx="0" cy="0"/>
          <a:chOff x="0" y="0"/>
          <a:chExt cx="0" cy="0"/>
        </a:xfrm>
      </p:grpSpPr>
      <p:pic>
        <p:nvPicPr>
          <p:cNvPr id="116" name="Google Shape;116;p19"/>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117" name="Google Shape;117;p19"/>
          <p:cNvSpPr txBox="1">
            <a:spLocks noGrp="1"/>
          </p:cNvSpPr>
          <p:nvPr>
            <p:ph type="title"/>
          </p:nvPr>
        </p:nvSpPr>
        <p:spPr>
          <a:xfrm>
            <a:off x="431400" y="411690"/>
            <a:ext cx="11329200" cy="2885993"/>
          </a:xfrm>
          <a:prstGeom prst="rect">
            <a:avLst/>
          </a:prstGeom>
          <a:noFill/>
          <a:ln>
            <a:noFill/>
          </a:ln>
        </p:spPr>
        <p:txBody>
          <a:bodyPr spcFirstLastPara="1" wrap="square" lIns="0" tIns="0" rIns="0" bIns="0" anchor="b" anchorCtr="0">
            <a:noAutofit/>
          </a:bodyPr>
          <a:lstStyle>
            <a:lvl1pPr lvl="0" algn="r">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18" name="Google Shape;118;p19"/>
          <p:cNvCxnSpPr/>
          <p:nvPr/>
        </p:nvCxnSpPr>
        <p:spPr>
          <a:xfrm>
            <a:off x="10896600" y="3490404"/>
            <a:ext cx="864000" cy="0"/>
          </a:xfrm>
          <a:prstGeom prst="straightConnector1">
            <a:avLst/>
          </a:prstGeom>
          <a:noFill/>
          <a:ln w="9525" cap="flat" cmpd="sng">
            <a:solidFill>
              <a:schemeClr val="lt1"/>
            </a:solidFill>
            <a:prstDash val="solid"/>
            <a:round/>
            <a:headEnd type="none" w="sm" len="sm"/>
            <a:tailEnd type="none" w="sm" len="sm"/>
          </a:ln>
        </p:spPr>
      </p:cxnSp>
      <p:sp>
        <p:nvSpPr>
          <p:cNvPr id="119" name="Google Shape;119;p19"/>
          <p:cNvSpPr txBox="1">
            <a:spLocks noGrp="1"/>
          </p:cNvSpPr>
          <p:nvPr>
            <p:ph type="body" idx="1"/>
          </p:nvPr>
        </p:nvSpPr>
        <p:spPr>
          <a:xfrm>
            <a:off x="6072588" y="3736516"/>
            <a:ext cx="5688012" cy="1276660"/>
          </a:xfrm>
          <a:prstGeom prst="rect">
            <a:avLst/>
          </a:prstGeom>
          <a:noFill/>
          <a:ln>
            <a:noFill/>
          </a:ln>
        </p:spPr>
        <p:txBody>
          <a:bodyPr spcFirstLastPara="1" wrap="square" lIns="0" tIns="0" rIns="0" bIns="0" anchor="t" anchorCtr="0">
            <a:noAutofit/>
          </a:bodyPr>
          <a:lstStyle>
            <a:lvl1pPr marL="457200" lvl="0" indent="-228600" algn="r">
              <a:lnSpc>
                <a:spcPct val="100000"/>
              </a:lnSpc>
              <a:spcBef>
                <a:spcPts val="0"/>
              </a:spcBef>
              <a:spcAft>
                <a:spcPts val="0"/>
              </a:spcAft>
              <a:buClr>
                <a:schemeClr val="lt1"/>
              </a:buClr>
              <a:buSzPts val="1400"/>
              <a:buNone/>
              <a:defRPr sz="1400" b="0">
                <a:solidFill>
                  <a:schemeClr val="lt1"/>
                </a:solidFill>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20" name="Google Shape;120;p19"/>
          <p:cNvPicPr preferRelativeResize="0"/>
          <p:nvPr/>
        </p:nvPicPr>
        <p:blipFill rotWithShape="1">
          <a:blip r:embed="rId3">
            <a:alphaModFix/>
          </a:blip>
          <a:srcRect/>
          <a:stretch/>
        </p:blipFill>
        <p:spPr>
          <a:xfrm>
            <a:off x="9991106" y="5742000"/>
            <a:ext cx="1803051" cy="72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Introduction">
  <p:cSld name="Introduction">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24" name="Google Shape;24;p3"/>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1" i="0" u="none" strike="noStrike" cap="none">
                <a:solidFill>
                  <a:schemeClr val="lt1"/>
                </a:solidFill>
                <a:latin typeface="Arial"/>
                <a:ea typeface="Arial"/>
                <a:cs typeface="Arial"/>
                <a:sym typeface="Arial"/>
              </a:defRPr>
            </a:lvl1pPr>
            <a:lvl2pPr marL="0" lvl="1" indent="0" algn="r">
              <a:spcBef>
                <a:spcPts val="0"/>
              </a:spcBef>
              <a:buNone/>
              <a:defRPr sz="800" b="1" i="0" u="none" strike="noStrike" cap="none">
                <a:solidFill>
                  <a:schemeClr val="lt1"/>
                </a:solidFill>
                <a:latin typeface="Arial"/>
                <a:ea typeface="Arial"/>
                <a:cs typeface="Arial"/>
                <a:sym typeface="Arial"/>
              </a:defRPr>
            </a:lvl2pPr>
            <a:lvl3pPr marL="0" lvl="2" indent="0" algn="r">
              <a:spcBef>
                <a:spcPts val="0"/>
              </a:spcBef>
              <a:buNone/>
              <a:defRPr sz="800" b="1" i="0" u="none" strike="noStrike" cap="none">
                <a:solidFill>
                  <a:schemeClr val="lt1"/>
                </a:solidFill>
                <a:latin typeface="Arial"/>
                <a:ea typeface="Arial"/>
                <a:cs typeface="Arial"/>
                <a:sym typeface="Arial"/>
              </a:defRPr>
            </a:lvl3pPr>
            <a:lvl4pPr marL="0" lvl="3" indent="0" algn="r">
              <a:spcBef>
                <a:spcPts val="0"/>
              </a:spcBef>
              <a:buNone/>
              <a:defRPr sz="800" b="1" i="0" u="none" strike="noStrike" cap="none">
                <a:solidFill>
                  <a:schemeClr val="lt1"/>
                </a:solidFill>
                <a:latin typeface="Arial"/>
                <a:ea typeface="Arial"/>
                <a:cs typeface="Arial"/>
                <a:sym typeface="Arial"/>
              </a:defRPr>
            </a:lvl4pPr>
            <a:lvl5pPr marL="0" lvl="4" indent="0" algn="r">
              <a:spcBef>
                <a:spcPts val="0"/>
              </a:spcBef>
              <a:buNone/>
              <a:defRPr sz="800" b="1" i="0" u="none" strike="noStrike" cap="none">
                <a:solidFill>
                  <a:schemeClr val="lt1"/>
                </a:solidFill>
                <a:latin typeface="Arial"/>
                <a:ea typeface="Arial"/>
                <a:cs typeface="Arial"/>
                <a:sym typeface="Arial"/>
              </a:defRPr>
            </a:lvl5pPr>
            <a:lvl6pPr marL="0" lvl="5" indent="0" algn="r">
              <a:spcBef>
                <a:spcPts val="0"/>
              </a:spcBef>
              <a:buNone/>
              <a:defRPr sz="800" b="1" i="0" u="none" strike="noStrike" cap="none">
                <a:solidFill>
                  <a:schemeClr val="lt1"/>
                </a:solidFill>
                <a:latin typeface="Arial"/>
                <a:ea typeface="Arial"/>
                <a:cs typeface="Arial"/>
                <a:sym typeface="Arial"/>
              </a:defRPr>
            </a:lvl6pPr>
            <a:lvl7pPr marL="0" lvl="6" indent="0" algn="r">
              <a:spcBef>
                <a:spcPts val="0"/>
              </a:spcBef>
              <a:buNone/>
              <a:defRPr sz="800" b="1" i="0" u="none" strike="noStrike" cap="none">
                <a:solidFill>
                  <a:schemeClr val="lt1"/>
                </a:solidFill>
                <a:latin typeface="Arial"/>
                <a:ea typeface="Arial"/>
                <a:cs typeface="Arial"/>
                <a:sym typeface="Arial"/>
              </a:defRPr>
            </a:lvl7pPr>
            <a:lvl8pPr marL="0" lvl="7" indent="0" algn="r">
              <a:spcBef>
                <a:spcPts val="0"/>
              </a:spcBef>
              <a:buNone/>
              <a:defRPr sz="800" b="1" i="0" u="none" strike="noStrike" cap="none">
                <a:solidFill>
                  <a:schemeClr val="lt1"/>
                </a:solidFill>
                <a:latin typeface="Arial"/>
                <a:ea typeface="Arial"/>
                <a:cs typeface="Arial"/>
                <a:sym typeface="Arial"/>
              </a:defRPr>
            </a:lvl8pPr>
            <a:lvl9pPr marL="0" lvl="8" indent="0" algn="r">
              <a:spcBef>
                <a:spcPts val="0"/>
              </a:spcBef>
              <a:buNone/>
              <a:defRPr sz="8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26" name="Google Shape;26;p3"/>
          <p:cNvCxnSpPr/>
          <p:nvPr/>
        </p:nvCxnSpPr>
        <p:spPr>
          <a:xfrm>
            <a:off x="432000" y="1410680"/>
            <a:ext cx="864000" cy="0"/>
          </a:xfrm>
          <a:prstGeom prst="straightConnector1">
            <a:avLst/>
          </a:prstGeom>
          <a:noFill/>
          <a:ln w="9525" cap="flat" cmpd="sng">
            <a:solidFill>
              <a:schemeClr val="lt1"/>
            </a:solidFill>
            <a:prstDash val="solid"/>
            <a:round/>
            <a:headEnd type="none" w="sm" len="sm"/>
            <a:tailEnd type="none" w="sm" len="sm"/>
          </a:ln>
        </p:spPr>
      </p:cxnSp>
      <p:sp>
        <p:nvSpPr>
          <p:cNvPr id="27" name="Google Shape;27;p3"/>
          <p:cNvSpPr txBox="1">
            <a:spLocks noGrp="1"/>
          </p:cNvSpPr>
          <p:nvPr>
            <p:ph type="body" idx="1"/>
          </p:nvPr>
        </p:nvSpPr>
        <p:spPr>
          <a:xfrm>
            <a:off x="2597150" y="2505074"/>
            <a:ext cx="7020000" cy="252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000"/>
              <a:buNone/>
              <a:defRPr sz="1000" b="0">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8" name="Google Shape;28;p3"/>
          <p:cNvCxnSpPr/>
          <p:nvPr/>
        </p:nvCxnSpPr>
        <p:spPr>
          <a:xfrm>
            <a:off x="432000" y="6300000"/>
            <a:ext cx="11329200" cy="0"/>
          </a:xfrm>
          <a:prstGeom prst="straightConnector1">
            <a:avLst/>
          </a:prstGeom>
          <a:noFill/>
          <a:ln w="9525" cap="flat" cmpd="sng">
            <a:solidFill>
              <a:schemeClr val="lt1"/>
            </a:solidFill>
            <a:prstDash val="solid"/>
            <a:round/>
            <a:headEnd type="none" w="sm" len="sm"/>
            <a:tailEnd type="none" w="sm" len="sm"/>
          </a:ln>
        </p:spPr>
      </p:cxnSp>
      <p:pic>
        <p:nvPicPr>
          <p:cNvPr id="29" name="Google Shape;29;p3"/>
          <p:cNvPicPr preferRelativeResize="0"/>
          <p:nvPr/>
        </p:nvPicPr>
        <p:blipFill rotWithShape="1">
          <a:blip r:embed="rId3">
            <a:alphaModFix/>
          </a:blip>
          <a:srcRect/>
          <a:stretch/>
        </p:blipFill>
        <p:spPr>
          <a:xfrm>
            <a:off x="10767600" y="6436800"/>
            <a:ext cx="594457" cy="216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ommaire">
  <p:cSld name="Sommaire">
    <p:spTree>
      <p:nvGrpSpPr>
        <p:cNvPr id="1"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32" name="Google Shape;32;p4"/>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sz="800" b="1" i="0" u="none" strike="noStrike" cap="none">
                <a:solidFill>
                  <a:schemeClr val="lt1"/>
                </a:solidFill>
                <a:latin typeface="Arial"/>
                <a:ea typeface="Arial"/>
                <a:cs typeface="Arial"/>
                <a:sym typeface="Arial"/>
              </a:defRPr>
            </a:lvl1pPr>
            <a:lvl2pPr marL="0" lvl="1" indent="0" algn="r">
              <a:spcBef>
                <a:spcPts val="0"/>
              </a:spcBef>
              <a:buNone/>
              <a:defRPr sz="800" b="1" i="0" u="none" strike="noStrike" cap="none">
                <a:solidFill>
                  <a:schemeClr val="lt1"/>
                </a:solidFill>
                <a:latin typeface="Arial"/>
                <a:ea typeface="Arial"/>
                <a:cs typeface="Arial"/>
                <a:sym typeface="Arial"/>
              </a:defRPr>
            </a:lvl2pPr>
            <a:lvl3pPr marL="0" lvl="2" indent="0" algn="r">
              <a:spcBef>
                <a:spcPts val="0"/>
              </a:spcBef>
              <a:buNone/>
              <a:defRPr sz="800" b="1" i="0" u="none" strike="noStrike" cap="none">
                <a:solidFill>
                  <a:schemeClr val="lt1"/>
                </a:solidFill>
                <a:latin typeface="Arial"/>
                <a:ea typeface="Arial"/>
                <a:cs typeface="Arial"/>
                <a:sym typeface="Arial"/>
              </a:defRPr>
            </a:lvl3pPr>
            <a:lvl4pPr marL="0" lvl="3" indent="0" algn="r">
              <a:spcBef>
                <a:spcPts val="0"/>
              </a:spcBef>
              <a:buNone/>
              <a:defRPr sz="800" b="1" i="0" u="none" strike="noStrike" cap="none">
                <a:solidFill>
                  <a:schemeClr val="lt1"/>
                </a:solidFill>
                <a:latin typeface="Arial"/>
                <a:ea typeface="Arial"/>
                <a:cs typeface="Arial"/>
                <a:sym typeface="Arial"/>
              </a:defRPr>
            </a:lvl4pPr>
            <a:lvl5pPr marL="0" lvl="4" indent="0" algn="r">
              <a:spcBef>
                <a:spcPts val="0"/>
              </a:spcBef>
              <a:buNone/>
              <a:defRPr sz="800" b="1" i="0" u="none" strike="noStrike" cap="none">
                <a:solidFill>
                  <a:schemeClr val="lt1"/>
                </a:solidFill>
                <a:latin typeface="Arial"/>
                <a:ea typeface="Arial"/>
                <a:cs typeface="Arial"/>
                <a:sym typeface="Arial"/>
              </a:defRPr>
            </a:lvl5pPr>
            <a:lvl6pPr marL="0" lvl="5" indent="0" algn="r">
              <a:spcBef>
                <a:spcPts val="0"/>
              </a:spcBef>
              <a:buNone/>
              <a:defRPr sz="800" b="1" i="0" u="none" strike="noStrike" cap="none">
                <a:solidFill>
                  <a:schemeClr val="lt1"/>
                </a:solidFill>
                <a:latin typeface="Arial"/>
                <a:ea typeface="Arial"/>
                <a:cs typeface="Arial"/>
                <a:sym typeface="Arial"/>
              </a:defRPr>
            </a:lvl6pPr>
            <a:lvl7pPr marL="0" lvl="6" indent="0" algn="r">
              <a:spcBef>
                <a:spcPts val="0"/>
              </a:spcBef>
              <a:buNone/>
              <a:defRPr sz="800" b="1" i="0" u="none" strike="noStrike" cap="none">
                <a:solidFill>
                  <a:schemeClr val="lt1"/>
                </a:solidFill>
                <a:latin typeface="Arial"/>
                <a:ea typeface="Arial"/>
                <a:cs typeface="Arial"/>
                <a:sym typeface="Arial"/>
              </a:defRPr>
            </a:lvl7pPr>
            <a:lvl8pPr marL="0" lvl="7" indent="0" algn="r">
              <a:spcBef>
                <a:spcPts val="0"/>
              </a:spcBef>
              <a:buNone/>
              <a:defRPr sz="800" b="1" i="0" u="none" strike="noStrike" cap="none">
                <a:solidFill>
                  <a:schemeClr val="lt1"/>
                </a:solidFill>
                <a:latin typeface="Arial"/>
                <a:ea typeface="Arial"/>
                <a:cs typeface="Arial"/>
                <a:sym typeface="Arial"/>
              </a:defRPr>
            </a:lvl8pPr>
            <a:lvl9pPr marL="0" lvl="8" indent="0" algn="r">
              <a:spcBef>
                <a:spcPts val="0"/>
              </a:spcBef>
              <a:buNone/>
              <a:defRPr sz="8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34" name="Google Shape;34;p4"/>
          <p:cNvCxnSpPr/>
          <p:nvPr/>
        </p:nvCxnSpPr>
        <p:spPr>
          <a:xfrm>
            <a:off x="432000" y="1410680"/>
            <a:ext cx="864000" cy="0"/>
          </a:xfrm>
          <a:prstGeom prst="straightConnector1">
            <a:avLst/>
          </a:prstGeom>
          <a:noFill/>
          <a:ln w="9525" cap="flat" cmpd="sng">
            <a:solidFill>
              <a:schemeClr val="lt1"/>
            </a:solidFill>
            <a:prstDash val="solid"/>
            <a:round/>
            <a:headEnd type="none" w="sm" len="sm"/>
            <a:tailEnd type="none" w="sm" len="sm"/>
          </a:ln>
        </p:spPr>
      </p:cxnSp>
      <p:sp>
        <p:nvSpPr>
          <p:cNvPr id="35" name="Google Shape;35;p4"/>
          <p:cNvSpPr txBox="1">
            <a:spLocks noGrp="1"/>
          </p:cNvSpPr>
          <p:nvPr>
            <p:ph type="body" idx="1"/>
          </p:nvPr>
        </p:nvSpPr>
        <p:spPr>
          <a:xfrm>
            <a:off x="1733029" y="1655279"/>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6" name="Google Shape;36;p4"/>
          <p:cNvCxnSpPr/>
          <p:nvPr/>
        </p:nvCxnSpPr>
        <p:spPr>
          <a:xfrm>
            <a:off x="432000" y="6300000"/>
            <a:ext cx="11329200" cy="0"/>
          </a:xfrm>
          <a:prstGeom prst="straightConnector1">
            <a:avLst/>
          </a:prstGeom>
          <a:noFill/>
          <a:ln w="9525" cap="flat" cmpd="sng">
            <a:solidFill>
              <a:schemeClr val="lt1"/>
            </a:solidFill>
            <a:prstDash val="solid"/>
            <a:round/>
            <a:headEnd type="none" w="sm" len="sm"/>
            <a:tailEnd type="none" w="sm" len="sm"/>
          </a:ln>
        </p:spPr>
      </p:cxnSp>
      <p:sp>
        <p:nvSpPr>
          <p:cNvPr id="37" name="Google Shape;37;p4"/>
          <p:cNvSpPr txBox="1">
            <a:spLocks noGrp="1"/>
          </p:cNvSpPr>
          <p:nvPr>
            <p:ph type="body" idx="2"/>
          </p:nvPr>
        </p:nvSpPr>
        <p:spPr>
          <a:xfrm>
            <a:off x="1733029" y="2032835"/>
            <a:ext cx="3924000" cy="1062605"/>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8" name="Google Shape;38;p4"/>
          <p:cNvSpPr txBox="1">
            <a:spLocks noGrp="1"/>
          </p:cNvSpPr>
          <p:nvPr>
            <p:ph type="body" idx="3"/>
          </p:nvPr>
        </p:nvSpPr>
        <p:spPr>
          <a:xfrm>
            <a:off x="6528048" y="1655279"/>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4"/>
          </p:nvPr>
        </p:nvSpPr>
        <p:spPr>
          <a:xfrm>
            <a:off x="6528048" y="2032835"/>
            <a:ext cx="3924000" cy="1062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body" idx="5"/>
          </p:nvPr>
        </p:nvSpPr>
        <p:spPr>
          <a:xfrm>
            <a:off x="1733029" y="315792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1" name="Google Shape;41;p4"/>
          <p:cNvSpPr txBox="1">
            <a:spLocks noGrp="1"/>
          </p:cNvSpPr>
          <p:nvPr>
            <p:ph type="body" idx="6"/>
          </p:nvPr>
        </p:nvSpPr>
        <p:spPr>
          <a:xfrm>
            <a:off x="1733029" y="3535478"/>
            <a:ext cx="3924000" cy="864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4"/>
          <p:cNvSpPr txBox="1">
            <a:spLocks noGrp="1"/>
          </p:cNvSpPr>
          <p:nvPr>
            <p:ph type="body" idx="7"/>
          </p:nvPr>
        </p:nvSpPr>
        <p:spPr>
          <a:xfrm>
            <a:off x="6528048" y="315792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4"/>
          <p:cNvSpPr txBox="1">
            <a:spLocks noGrp="1"/>
          </p:cNvSpPr>
          <p:nvPr>
            <p:ph type="body" idx="8"/>
          </p:nvPr>
        </p:nvSpPr>
        <p:spPr>
          <a:xfrm>
            <a:off x="6528048" y="3535478"/>
            <a:ext cx="3924000" cy="864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4"/>
          <p:cNvSpPr txBox="1">
            <a:spLocks noGrp="1"/>
          </p:cNvSpPr>
          <p:nvPr>
            <p:ph type="body" idx="9"/>
          </p:nvPr>
        </p:nvSpPr>
        <p:spPr>
          <a:xfrm>
            <a:off x="1733029" y="446359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4"/>
          <p:cNvSpPr txBox="1">
            <a:spLocks noGrp="1"/>
          </p:cNvSpPr>
          <p:nvPr>
            <p:ph type="body" idx="13"/>
          </p:nvPr>
        </p:nvSpPr>
        <p:spPr>
          <a:xfrm>
            <a:off x="1733029" y="4841148"/>
            <a:ext cx="3924000" cy="864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4"/>
          <p:cNvSpPr txBox="1">
            <a:spLocks noGrp="1"/>
          </p:cNvSpPr>
          <p:nvPr>
            <p:ph type="body" idx="14"/>
          </p:nvPr>
        </p:nvSpPr>
        <p:spPr>
          <a:xfrm>
            <a:off x="6528048" y="4463593"/>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lvl1pPr marL="457200" lvl="0" indent="-228600" algn="l">
              <a:lnSpc>
                <a:spcPct val="100000"/>
              </a:lnSpc>
              <a:spcBef>
                <a:spcPts val="0"/>
              </a:spcBef>
              <a:spcAft>
                <a:spcPts val="0"/>
              </a:spcAft>
              <a:buClr>
                <a:schemeClr val="lt1"/>
              </a:buClr>
              <a:buSzPts val="1000"/>
              <a:buNone/>
              <a:defRPr sz="1000" b="1">
                <a:solidFill>
                  <a:schemeClr val="lt1"/>
                </a:solidFill>
              </a:defRPr>
            </a:lvl1pPr>
            <a:lvl2pPr marL="914400" lvl="1" indent="-228600" algn="l">
              <a:lnSpc>
                <a:spcPct val="100000"/>
              </a:lnSpc>
              <a:spcBef>
                <a:spcPts val="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7" name="Google Shape;47;p4"/>
          <p:cNvSpPr txBox="1">
            <a:spLocks noGrp="1"/>
          </p:cNvSpPr>
          <p:nvPr>
            <p:ph type="body" idx="15"/>
          </p:nvPr>
        </p:nvSpPr>
        <p:spPr>
          <a:xfrm>
            <a:off x="6528048" y="4841149"/>
            <a:ext cx="3924000" cy="864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lt1"/>
              </a:buClr>
              <a:buSzPts val="1000"/>
              <a:buFont typeface="Arial"/>
              <a:buNone/>
              <a:defRPr sz="1000" b="0">
                <a:solidFill>
                  <a:schemeClr val="lt1"/>
                </a:solidFill>
              </a:defRPr>
            </a:lvl1pPr>
            <a:lvl2pPr marL="914400" lvl="1" indent="-228600" algn="l">
              <a:lnSpc>
                <a:spcPct val="100000"/>
              </a:lnSpc>
              <a:spcBef>
                <a:spcPts val="500"/>
              </a:spcBef>
              <a:spcAft>
                <a:spcPts val="0"/>
              </a:spcAft>
              <a:buClr>
                <a:schemeClr val="dk1"/>
              </a:buClr>
              <a:buSzPts val="1000"/>
              <a:buNone/>
              <a:defRPr sz="1000" b="0"/>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48" name="Google Shape;48;p4"/>
          <p:cNvPicPr preferRelativeResize="0"/>
          <p:nvPr/>
        </p:nvPicPr>
        <p:blipFill rotWithShape="1">
          <a:blip r:embed="rId3">
            <a:alphaModFix/>
          </a:blip>
          <a:srcRect/>
          <a:stretch/>
        </p:blipFill>
        <p:spPr>
          <a:xfrm>
            <a:off x="10767600" y="6436800"/>
            <a:ext cx="594457" cy="216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hapitre 1">
  <p:cSld name="Chapitre 1">
    <p:spTree>
      <p:nvGrpSpPr>
        <p:cNvPr id="1" name="Shape 49"/>
        <p:cNvGrpSpPr/>
        <p:nvPr/>
      </p:nvGrpSpPr>
      <p:grpSpPr>
        <a:xfrm>
          <a:off x="0" y="0"/>
          <a:ext cx="0" cy="0"/>
          <a:chOff x="0" y="0"/>
          <a:chExt cx="0" cy="0"/>
        </a:xfrm>
      </p:grpSpPr>
      <p:pic>
        <p:nvPicPr>
          <p:cNvPr id="50" name="Google Shape;50;p5"/>
          <p:cNvPicPr preferRelativeResize="0"/>
          <p:nvPr/>
        </p:nvPicPr>
        <p:blipFill rotWithShape="1">
          <a:blip r:embed="rId2">
            <a:alphaModFix/>
          </a:blip>
          <a:srcRect/>
          <a:stretch/>
        </p:blipFill>
        <p:spPr>
          <a:xfrm>
            <a:off x="1524" y="0"/>
            <a:ext cx="12188952" cy="6858000"/>
          </a:xfrm>
          <a:prstGeom prst="rect">
            <a:avLst/>
          </a:prstGeom>
          <a:noFill/>
          <a:ln>
            <a:noFill/>
          </a:ln>
        </p:spPr>
      </p:pic>
      <p:sp>
        <p:nvSpPr>
          <p:cNvPr id="51" name="Google Shape;51;p5"/>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 name="Google Shape;52;p5"/>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1 visuel gauche">
  <p:cSld name="Titre et texte 1 visuel gauche">
    <p:spTree>
      <p:nvGrpSpPr>
        <p:cNvPr id="1" name="Shape 53"/>
        <p:cNvGrpSpPr/>
        <p:nvPr/>
      </p:nvGrpSpPr>
      <p:grpSpPr>
        <a:xfrm>
          <a:off x="0" y="0"/>
          <a:ext cx="0" cy="0"/>
          <a:chOff x="0" y="0"/>
          <a:chExt cx="0" cy="0"/>
        </a:xfrm>
      </p:grpSpPr>
      <p:sp>
        <p:nvSpPr>
          <p:cNvPr id="54" name="Google Shape;54;p6"/>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55" name="Google Shape;55;p6"/>
          <p:cNvSpPr txBox="1">
            <a:spLocks noGrp="1"/>
          </p:cNvSpPr>
          <p:nvPr>
            <p:ph type="body" idx="1"/>
          </p:nvPr>
        </p:nvSpPr>
        <p:spPr>
          <a:xfrm>
            <a:off x="7984800" y="1227600"/>
            <a:ext cx="37764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6"/>
          <p:cNvSpPr>
            <a:spLocks noGrp="1"/>
          </p:cNvSpPr>
          <p:nvPr>
            <p:ph type="pic" idx="2"/>
          </p:nvPr>
        </p:nvSpPr>
        <p:spPr>
          <a:xfrm>
            <a:off x="432000" y="1260000"/>
            <a:ext cx="7081200" cy="4626000"/>
          </a:xfrm>
          <a:prstGeom prst="rect">
            <a:avLst/>
          </a:prstGeom>
          <a:solidFill>
            <a:srgbClr val="D8D8D8"/>
          </a:solidFill>
          <a:ln>
            <a:noFill/>
          </a:ln>
        </p:spPr>
      </p:sp>
      <p:sp>
        <p:nvSpPr>
          <p:cNvPr id="57" name="Google Shape;57;p6"/>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et texte 1 histogramme">
  <p:cSld name="Titre et texte 1 histogramme">
    <p:spTree>
      <p:nvGrpSpPr>
        <p:cNvPr id="1" name="Shape 58"/>
        <p:cNvGrpSpPr/>
        <p:nvPr/>
      </p:nvGrpSpPr>
      <p:grpSpPr>
        <a:xfrm>
          <a:off x="0" y="0"/>
          <a:ext cx="0" cy="0"/>
          <a:chOff x="0" y="0"/>
          <a:chExt cx="0" cy="0"/>
        </a:xfrm>
      </p:grpSpPr>
      <p:sp>
        <p:nvSpPr>
          <p:cNvPr id="59" name="Google Shape;59;p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60" name="Google Shape;60;p7"/>
          <p:cNvSpPr txBox="1">
            <a:spLocks noGrp="1"/>
          </p:cNvSpPr>
          <p:nvPr>
            <p:ph type="body" idx="1"/>
          </p:nvPr>
        </p:nvSpPr>
        <p:spPr>
          <a:xfrm>
            <a:off x="432000" y="1227600"/>
            <a:ext cx="3776400" cy="3654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292100" algn="l">
              <a:spcBef>
                <a:spcPts val="360"/>
              </a:spcBef>
              <a:spcAft>
                <a:spcPts val="0"/>
              </a:spcAft>
              <a:buClr>
                <a:schemeClr val="dk1"/>
              </a:buClr>
              <a:buSzPts val="1000"/>
              <a:buChar char="•"/>
              <a:defRPr sz="1000"/>
            </a:lvl6pPr>
            <a:lvl7pPr marL="3200400" lvl="6" indent="-292100" algn="l">
              <a:spcBef>
                <a:spcPts val="360"/>
              </a:spcBef>
              <a:spcAft>
                <a:spcPts val="0"/>
              </a:spcAft>
              <a:buClr>
                <a:schemeClr val="dk1"/>
              </a:buClr>
              <a:buSzPts val="1000"/>
              <a:buChar char="•"/>
              <a:defRPr sz="1000"/>
            </a:lvl7pPr>
            <a:lvl8pPr marL="3657600" lvl="7" indent="-292100" algn="l">
              <a:spcBef>
                <a:spcPts val="360"/>
              </a:spcBef>
              <a:spcAft>
                <a:spcPts val="0"/>
              </a:spcAft>
              <a:buClr>
                <a:schemeClr val="dk1"/>
              </a:buClr>
              <a:buSzPts val="1000"/>
              <a:buChar char="•"/>
              <a:defRPr sz="1000"/>
            </a:lvl8pPr>
            <a:lvl9pPr marL="4114800" lvl="8" indent="-292100" algn="l">
              <a:spcBef>
                <a:spcPts val="360"/>
              </a:spcBef>
              <a:spcAft>
                <a:spcPts val="0"/>
              </a:spcAft>
              <a:buClr>
                <a:schemeClr val="dk1"/>
              </a:buClr>
              <a:buSzPts val="1000"/>
              <a:buChar char="•"/>
              <a:defRPr sz="1000"/>
            </a:lvl9pPr>
          </a:lstStyle>
          <a:p>
            <a:endParaRPr/>
          </a:p>
        </p:txBody>
      </p:sp>
      <p:sp>
        <p:nvSpPr>
          <p:cNvPr id="61" name="Google Shape;61;p7"/>
          <p:cNvSpPr>
            <a:spLocks noGrp="1"/>
          </p:cNvSpPr>
          <p:nvPr>
            <p:ph type="chart" idx="2"/>
          </p:nvPr>
        </p:nvSpPr>
        <p:spPr>
          <a:xfrm>
            <a:off x="4763852" y="1260000"/>
            <a:ext cx="6557548" cy="3708412"/>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62" name="Google Shape;62;p7"/>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hapitre 2">
  <p:cSld name="Chapitre 2">
    <p:spTree>
      <p:nvGrpSpPr>
        <p:cNvPr id="1" name="Shape 63"/>
        <p:cNvGrpSpPr/>
        <p:nvPr/>
      </p:nvGrpSpPr>
      <p:grpSpPr>
        <a:xfrm>
          <a:off x="0" y="0"/>
          <a:ext cx="0" cy="0"/>
          <a:chOff x="0" y="0"/>
          <a:chExt cx="0" cy="0"/>
        </a:xfrm>
      </p:grpSpPr>
      <p:pic>
        <p:nvPicPr>
          <p:cNvPr id="64" name="Google Shape;64;p8"/>
          <p:cNvPicPr preferRelativeResize="0"/>
          <p:nvPr/>
        </p:nvPicPr>
        <p:blipFill rotWithShape="1">
          <a:blip r:embed="rId2">
            <a:alphaModFix/>
          </a:blip>
          <a:srcRect/>
          <a:stretch/>
        </p:blipFill>
        <p:spPr>
          <a:xfrm>
            <a:off x="1524" y="0"/>
            <a:ext cx="12188954" cy="6858000"/>
          </a:xfrm>
          <a:prstGeom prst="rect">
            <a:avLst/>
          </a:prstGeom>
          <a:noFill/>
          <a:ln>
            <a:noFill/>
          </a:ln>
        </p:spPr>
      </p:pic>
      <p:sp>
        <p:nvSpPr>
          <p:cNvPr id="65" name="Google Shape;65;p8"/>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6" name="Google Shape;66;p8"/>
          <p:cNvCxnSpPr/>
          <p:nvPr/>
        </p:nvCxnSpPr>
        <p:spPr>
          <a:xfrm>
            <a:off x="432000" y="3704332"/>
            <a:ext cx="8640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re et texte 3 camemberts">
  <p:cSld name="Titre et texte 3 camemberts">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1370388" y="2628912"/>
            <a:ext cx="1620180" cy="864096"/>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1"/>
              </a:buClr>
              <a:buSzPts val="2800"/>
              <a:buNone/>
              <a:defRPr sz="2800">
                <a:solidFill>
                  <a:schemeClr val="accent1"/>
                </a:solidFill>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9"/>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70" name="Google Shape;70;p9"/>
          <p:cNvSpPr txBox="1">
            <a:spLocks noGrp="1"/>
          </p:cNvSpPr>
          <p:nvPr>
            <p:ph type="body" idx="2"/>
          </p:nvPr>
        </p:nvSpPr>
        <p:spPr>
          <a:xfrm>
            <a:off x="871201" y="4669516"/>
            <a:ext cx="2610000" cy="112129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000"/>
              <a:buNone/>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9"/>
          <p:cNvSpPr txBox="1">
            <a:spLocks noGrp="1"/>
          </p:cNvSpPr>
          <p:nvPr>
            <p:ph type="body" idx="3"/>
          </p:nvPr>
        </p:nvSpPr>
        <p:spPr>
          <a:xfrm>
            <a:off x="5276583" y="2628912"/>
            <a:ext cx="1620180" cy="864096"/>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1"/>
              </a:buClr>
              <a:buSzPts val="2800"/>
              <a:buNone/>
              <a:defRPr sz="2800">
                <a:solidFill>
                  <a:schemeClr val="accent1"/>
                </a:solidFill>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9"/>
          <p:cNvSpPr txBox="1">
            <a:spLocks noGrp="1"/>
          </p:cNvSpPr>
          <p:nvPr>
            <p:ph type="body" idx="4"/>
          </p:nvPr>
        </p:nvSpPr>
        <p:spPr>
          <a:xfrm>
            <a:off x="4777396" y="4669516"/>
            <a:ext cx="2610000" cy="112129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000"/>
              <a:buNone/>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9"/>
          <p:cNvSpPr txBox="1">
            <a:spLocks noGrp="1"/>
          </p:cNvSpPr>
          <p:nvPr>
            <p:ph type="body" idx="5"/>
          </p:nvPr>
        </p:nvSpPr>
        <p:spPr>
          <a:xfrm>
            <a:off x="9182778" y="2628912"/>
            <a:ext cx="1620180" cy="864096"/>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1"/>
              </a:buClr>
              <a:buSzPts val="2800"/>
              <a:buNone/>
              <a:defRPr sz="2800">
                <a:solidFill>
                  <a:schemeClr val="accent1"/>
                </a:solidFill>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9"/>
          <p:cNvSpPr txBox="1">
            <a:spLocks noGrp="1"/>
          </p:cNvSpPr>
          <p:nvPr>
            <p:ph type="body" idx="6"/>
          </p:nvPr>
        </p:nvSpPr>
        <p:spPr>
          <a:xfrm>
            <a:off x="8683591" y="4669516"/>
            <a:ext cx="2610000" cy="1121292"/>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1000"/>
              <a:buNone/>
              <a:defRPr/>
            </a:lvl1pPr>
            <a:lvl2pPr marL="914400" lvl="1" indent="-228600" algn="ctr">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
          <p:cNvSpPr>
            <a:spLocks noGrp="1"/>
          </p:cNvSpPr>
          <p:nvPr>
            <p:ph type="chart" idx="7"/>
          </p:nvPr>
        </p:nvSpPr>
        <p:spPr>
          <a:xfrm>
            <a:off x="731882" y="1622512"/>
            <a:ext cx="2897192" cy="2876896"/>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6" name="Google Shape;76;p9"/>
          <p:cNvSpPr>
            <a:spLocks noGrp="1"/>
          </p:cNvSpPr>
          <p:nvPr>
            <p:ph type="chart" idx="8"/>
          </p:nvPr>
        </p:nvSpPr>
        <p:spPr>
          <a:xfrm>
            <a:off x="4638077" y="1622512"/>
            <a:ext cx="2897192" cy="2876896"/>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7" name="Google Shape;77;p9"/>
          <p:cNvSpPr>
            <a:spLocks noGrp="1"/>
          </p:cNvSpPr>
          <p:nvPr>
            <p:ph type="chart" idx="9"/>
          </p:nvPr>
        </p:nvSpPr>
        <p:spPr>
          <a:xfrm>
            <a:off x="8544272" y="1622512"/>
            <a:ext cx="2897192" cy="2876896"/>
          </a:xfrm>
          <a:prstGeom prst="rect">
            <a:avLst/>
          </a:prstGeom>
          <a:noFill/>
          <a:ln>
            <a:noFill/>
          </a:ln>
        </p:spPr>
        <p:txBody>
          <a:bodyPr spcFirstLastPara="1" wrap="square" lIns="0" tIns="900000" rIns="0" bIns="0" anchor="ctr" anchorCtr="0">
            <a:noAutofit/>
          </a:bodyPr>
          <a:lstStyle>
            <a:lvl1pPr marR="0" lvl="0" algn="ctr" rtl="0">
              <a:lnSpc>
                <a:spcPct val="100000"/>
              </a:lnSpc>
              <a:spcBef>
                <a:spcPts val="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300"/>
              <a:buFont typeface="Arial"/>
              <a:buNone/>
              <a:defRPr sz="13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R="0" lvl="5"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R="0" lvl="6"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R="0" lvl="7"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R="0" lvl="8"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78" name="Google Shape;78;p9"/>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3 colonnes">
  <p:cSld name="Titre et texte 3 colonnes">
    <p:spTree>
      <p:nvGrpSpPr>
        <p:cNvPr id="1" name="Shape 79"/>
        <p:cNvGrpSpPr/>
        <p:nvPr/>
      </p:nvGrpSpPr>
      <p:grpSpPr>
        <a:xfrm>
          <a:off x="0" y="0"/>
          <a:ext cx="0" cy="0"/>
          <a:chOff x="0" y="0"/>
          <a:chExt cx="0" cy="0"/>
        </a:xfrm>
      </p:grpSpPr>
      <p:sp>
        <p:nvSpPr>
          <p:cNvPr id="80" name="Google Shape;80;p10"/>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‹N°›</a:t>
            </a:fld>
            <a:endParaRPr/>
          </a:p>
        </p:txBody>
      </p:sp>
      <p:sp>
        <p:nvSpPr>
          <p:cNvPr id="81" name="Google Shape;81;p10"/>
          <p:cNvSpPr txBox="1">
            <a:spLocks noGrp="1"/>
          </p:cNvSpPr>
          <p:nvPr>
            <p:ph type="body" idx="1"/>
          </p:nvPr>
        </p:nvSpPr>
        <p:spPr>
          <a:xfrm>
            <a:off x="432000" y="1230660"/>
            <a:ext cx="34920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0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10"/>
          <p:cNvSpPr txBox="1">
            <a:spLocks noGrp="1"/>
          </p:cNvSpPr>
          <p:nvPr>
            <p:ph type="body" idx="2"/>
          </p:nvPr>
        </p:nvSpPr>
        <p:spPr>
          <a:xfrm>
            <a:off x="4350600" y="1230660"/>
            <a:ext cx="34920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0"/>
          <p:cNvSpPr txBox="1">
            <a:spLocks noGrp="1"/>
          </p:cNvSpPr>
          <p:nvPr>
            <p:ph type="body" idx="3"/>
          </p:nvPr>
        </p:nvSpPr>
        <p:spPr>
          <a:xfrm>
            <a:off x="8269200" y="1230660"/>
            <a:ext cx="3492000" cy="4680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800"/>
              <a:buNone/>
              <a:defRPr/>
            </a:lvl1pPr>
            <a:lvl2pPr marL="914400" lvl="1" indent="-228600" algn="l">
              <a:lnSpc>
                <a:spcPct val="100000"/>
              </a:lnSpc>
              <a:spcBef>
                <a:spcPts val="0"/>
              </a:spcBef>
              <a:spcAft>
                <a:spcPts val="0"/>
              </a:spcAft>
              <a:buClr>
                <a:schemeClr val="dk1"/>
              </a:buClr>
              <a:buSzPts val="1800"/>
              <a:buNone/>
              <a:defRPr/>
            </a:lvl2pPr>
            <a:lvl3pPr marL="1371600" lvl="2" indent="-228600" algn="l">
              <a:lnSpc>
                <a:spcPct val="100000"/>
              </a:lnSpc>
              <a:spcBef>
                <a:spcPts val="0"/>
              </a:spcBef>
              <a:spcAft>
                <a:spcPts val="0"/>
              </a:spcAft>
              <a:buClr>
                <a:schemeClr val="dk1"/>
              </a:buClr>
              <a:buSzPts val="1800"/>
              <a:buNone/>
              <a:defRPr/>
            </a:lvl3pPr>
            <a:lvl4pPr marL="1828800" lvl="3" indent="-342900" algn="l">
              <a:lnSpc>
                <a:spcPct val="100000"/>
              </a:lnSpc>
              <a:spcBef>
                <a:spcPts val="0"/>
              </a:spcBef>
              <a:spcAft>
                <a:spcPts val="0"/>
              </a:spcAft>
              <a:buClr>
                <a:schemeClr val="dk1"/>
              </a:buClr>
              <a:buSzPts val="1800"/>
              <a:buChar char="•"/>
              <a:defRPr/>
            </a:lvl4pPr>
            <a:lvl5pPr marL="2286000" lvl="4" indent="-228600" algn="l">
              <a:lnSpc>
                <a:spcPct val="100000"/>
              </a:lnSpc>
              <a:spcBef>
                <a:spcPts val="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0"/>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accent1"/>
              </a:buClr>
              <a:buSzPts val="2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accent1"/>
              </a:buClr>
              <a:buSzPts val="2600"/>
              <a:buFont typeface="Calibri"/>
              <a:buNone/>
              <a:defRPr sz="26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32000" y="1228564"/>
            <a:ext cx="11329200" cy="468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Calibri"/>
              <a:buNone/>
              <a:defRPr sz="16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400"/>
              <a:buFont typeface="Calibri"/>
              <a:buNone/>
              <a:defRPr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300"/>
              <a:buFont typeface="Calibri"/>
              <a:buNone/>
              <a:defRPr sz="130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0"/>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200"/>
              <a:buFont typeface="Calibri"/>
              <a:buNone/>
              <a:defRPr sz="1200" i="0" u="none" strike="noStrike" cap="none">
                <a:solidFill>
                  <a:schemeClr val="dk1"/>
                </a:solidFill>
                <a:latin typeface="Calibri"/>
                <a:ea typeface="Calibri"/>
                <a:cs typeface="Calibri"/>
                <a:sym typeface="Calibri"/>
              </a:defRPr>
            </a:lvl5pPr>
            <a:lvl6pPr marL="2743200" marR="0" lvl="5"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6pPr>
            <a:lvl7pPr marL="3200400" marR="0" lvl="6"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7pPr>
            <a:lvl8pPr marL="3657600" marR="0" lvl="7"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8pPr>
            <a:lvl9pPr marL="4114800" marR="0" lvl="8" indent="-304800" algn="l" rtl="0">
              <a:spcBef>
                <a:spcPts val="533"/>
              </a:spcBef>
              <a:spcAft>
                <a:spcPts val="0"/>
              </a:spcAft>
              <a:buClr>
                <a:schemeClr val="dk1"/>
              </a:buClr>
              <a:buSzPts val="1200"/>
              <a:buFont typeface="Calibri"/>
              <a:buChar char="•"/>
              <a:defRPr sz="120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800" b="1" i="0" u="none" strike="noStrike" cap="none">
                <a:solidFill>
                  <a:schemeClr val="accent1"/>
                </a:solidFill>
                <a:latin typeface="Arial"/>
                <a:ea typeface="Arial"/>
                <a:cs typeface="Arial"/>
                <a:sym typeface="Arial"/>
              </a:defRPr>
            </a:lvl1pPr>
            <a:lvl2pPr marL="0" marR="0" lvl="1" indent="0" algn="r" rtl="0">
              <a:spcBef>
                <a:spcPts val="0"/>
              </a:spcBef>
              <a:buNone/>
              <a:defRPr sz="800" b="1" i="0" u="none" strike="noStrike" cap="none">
                <a:solidFill>
                  <a:schemeClr val="accent1"/>
                </a:solidFill>
                <a:latin typeface="Arial"/>
                <a:ea typeface="Arial"/>
                <a:cs typeface="Arial"/>
                <a:sym typeface="Arial"/>
              </a:defRPr>
            </a:lvl2pPr>
            <a:lvl3pPr marL="0" marR="0" lvl="2" indent="0" algn="r" rtl="0">
              <a:spcBef>
                <a:spcPts val="0"/>
              </a:spcBef>
              <a:buNone/>
              <a:defRPr sz="800" b="1" i="0" u="none" strike="noStrike" cap="none">
                <a:solidFill>
                  <a:schemeClr val="accent1"/>
                </a:solidFill>
                <a:latin typeface="Arial"/>
                <a:ea typeface="Arial"/>
                <a:cs typeface="Arial"/>
                <a:sym typeface="Arial"/>
              </a:defRPr>
            </a:lvl3pPr>
            <a:lvl4pPr marL="0" marR="0" lvl="3" indent="0" algn="r" rtl="0">
              <a:spcBef>
                <a:spcPts val="0"/>
              </a:spcBef>
              <a:buNone/>
              <a:defRPr sz="800" b="1" i="0" u="none" strike="noStrike" cap="none">
                <a:solidFill>
                  <a:schemeClr val="accent1"/>
                </a:solidFill>
                <a:latin typeface="Arial"/>
                <a:ea typeface="Arial"/>
                <a:cs typeface="Arial"/>
                <a:sym typeface="Arial"/>
              </a:defRPr>
            </a:lvl4pPr>
            <a:lvl5pPr marL="0" marR="0" lvl="4" indent="0" algn="r" rtl="0">
              <a:spcBef>
                <a:spcPts val="0"/>
              </a:spcBef>
              <a:buNone/>
              <a:defRPr sz="800" b="1" i="0" u="none" strike="noStrike" cap="none">
                <a:solidFill>
                  <a:schemeClr val="accent1"/>
                </a:solidFill>
                <a:latin typeface="Arial"/>
                <a:ea typeface="Arial"/>
                <a:cs typeface="Arial"/>
                <a:sym typeface="Arial"/>
              </a:defRPr>
            </a:lvl5pPr>
            <a:lvl6pPr marL="0" marR="0" lvl="5" indent="0" algn="r" rtl="0">
              <a:spcBef>
                <a:spcPts val="0"/>
              </a:spcBef>
              <a:buNone/>
              <a:defRPr sz="800" b="1" i="0" u="none" strike="noStrike" cap="none">
                <a:solidFill>
                  <a:schemeClr val="accent1"/>
                </a:solidFill>
                <a:latin typeface="Arial"/>
                <a:ea typeface="Arial"/>
                <a:cs typeface="Arial"/>
                <a:sym typeface="Arial"/>
              </a:defRPr>
            </a:lvl6pPr>
            <a:lvl7pPr marL="0" marR="0" lvl="6" indent="0" algn="r" rtl="0">
              <a:spcBef>
                <a:spcPts val="0"/>
              </a:spcBef>
              <a:buNone/>
              <a:defRPr sz="800" b="1" i="0" u="none" strike="noStrike" cap="none">
                <a:solidFill>
                  <a:schemeClr val="accent1"/>
                </a:solidFill>
                <a:latin typeface="Arial"/>
                <a:ea typeface="Arial"/>
                <a:cs typeface="Arial"/>
                <a:sym typeface="Arial"/>
              </a:defRPr>
            </a:lvl7pPr>
            <a:lvl8pPr marL="0" marR="0" lvl="7" indent="0" algn="r" rtl="0">
              <a:spcBef>
                <a:spcPts val="0"/>
              </a:spcBef>
              <a:buNone/>
              <a:defRPr sz="800" b="1" i="0" u="none" strike="noStrike" cap="none">
                <a:solidFill>
                  <a:schemeClr val="accent1"/>
                </a:solidFill>
                <a:latin typeface="Arial"/>
                <a:ea typeface="Arial"/>
                <a:cs typeface="Arial"/>
                <a:sym typeface="Arial"/>
              </a:defRPr>
            </a:lvl8pPr>
            <a:lvl9pPr marL="0" marR="0" lvl="8" indent="0" algn="r" rtl="0">
              <a:spcBef>
                <a:spcPts val="0"/>
              </a:spcBef>
              <a:buNone/>
              <a:defRPr sz="8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cxnSp>
        <p:nvCxnSpPr>
          <p:cNvPr id="13" name="Google Shape;13;p1"/>
          <p:cNvCxnSpPr/>
          <p:nvPr/>
        </p:nvCxnSpPr>
        <p:spPr>
          <a:xfrm>
            <a:off x="432000" y="6300000"/>
            <a:ext cx="11329200" cy="0"/>
          </a:xfrm>
          <a:prstGeom prst="straightConnector1">
            <a:avLst/>
          </a:prstGeom>
          <a:noFill/>
          <a:ln w="9525" cap="flat" cmpd="sng">
            <a:solidFill>
              <a:schemeClr val="accent1"/>
            </a:solidFill>
            <a:prstDash val="solid"/>
            <a:round/>
            <a:headEnd type="none" w="sm" len="sm"/>
            <a:tailEnd type="none" w="sm" len="sm"/>
          </a:ln>
        </p:spPr>
      </p:cxnSp>
      <p:cxnSp>
        <p:nvCxnSpPr>
          <p:cNvPr id="14" name="Google Shape;14;p1"/>
          <p:cNvCxnSpPr/>
          <p:nvPr/>
        </p:nvCxnSpPr>
        <p:spPr>
          <a:xfrm>
            <a:off x="432000" y="817535"/>
            <a:ext cx="864000"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1"/>
          <p:cNvPicPr preferRelativeResize="0"/>
          <p:nvPr/>
        </p:nvPicPr>
        <p:blipFill rotWithShape="1">
          <a:blip r:embed="rId20">
            <a:alphaModFix/>
          </a:blip>
          <a:srcRect/>
          <a:stretch/>
        </p:blipFill>
        <p:spPr>
          <a:xfrm>
            <a:off x="10767388" y="6438035"/>
            <a:ext cx="594459" cy="216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subTitle" idx="1"/>
          </p:nvPr>
        </p:nvSpPr>
        <p:spPr>
          <a:xfrm>
            <a:off x="432000" y="2518296"/>
            <a:ext cx="11329200" cy="108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900"/>
              <a:buNone/>
            </a:pPr>
            <a:r>
              <a:rPr lang="fr-FR"/>
              <a:t>JJ Mois AAAA</a:t>
            </a:r>
            <a:endParaRPr/>
          </a:p>
        </p:txBody>
      </p:sp>
      <p:sp>
        <p:nvSpPr>
          <p:cNvPr id="127" name="Google Shape;127;p20"/>
          <p:cNvSpPr txBox="1">
            <a:spLocks noGrp="1"/>
          </p:cNvSpPr>
          <p:nvPr>
            <p:ph type="title"/>
          </p:nvPr>
        </p:nvSpPr>
        <p:spPr>
          <a:xfrm>
            <a:off x="432000" y="398990"/>
            <a:ext cx="11329200" cy="1517841"/>
          </a:xfrm>
          <a:prstGeom prst="rect">
            <a:avLst/>
          </a:prstGeom>
          <a:noFill/>
          <a:ln>
            <a:noFill/>
          </a:ln>
        </p:spPr>
        <p:txBody>
          <a:bodyPr spcFirstLastPara="1" wrap="square" lIns="0" tIns="0" rIns="0" bIns="0" anchor="b" anchorCtr="0">
            <a:noAutofit/>
          </a:bodyPr>
          <a:lstStyle/>
          <a:p>
            <a:pPr marL="0" lvl="0" indent="0" algn="l" rtl="0">
              <a:lnSpc>
                <a:spcPct val="85000"/>
              </a:lnSpc>
              <a:spcBef>
                <a:spcPts val="0"/>
              </a:spcBef>
              <a:spcAft>
                <a:spcPts val="0"/>
              </a:spcAft>
              <a:buClr>
                <a:schemeClr val="lt1"/>
              </a:buClr>
              <a:buSzPts val="4200"/>
              <a:buFont typeface="Arial"/>
              <a:buNone/>
            </a:pPr>
            <a:r>
              <a:rPr lang="fr-FR"/>
              <a:t>Titre de la présentation </a:t>
            </a:r>
            <a:br>
              <a:rPr lang="fr-FR"/>
            </a:br>
            <a:r>
              <a:rPr lang="fr-FR"/>
              <a:t>sur deux lignes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body" idx="1"/>
          </p:nvPr>
        </p:nvSpPr>
        <p:spPr>
          <a:xfrm>
            <a:off x="1370388"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75%</a:t>
            </a:r>
            <a:endParaRPr/>
          </a:p>
        </p:txBody>
      </p:sp>
      <p:sp>
        <p:nvSpPr>
          <p:cNvPr id="223" name="Google Shape;223;p29"/>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10</a:t>
            </a:fld>
            <a:endParaRPr/>
          </a:p>
        </p:txBody>
      </p:sp>
      <p:sp>
        <p:nvSpPr>
          <p:cNvPr id="224" name="Google Shape;224;p29"/>
          <p:cNvSpPr txBox="1">
            <a:spLocks noGrp="1"/>
          </p:cNvSpPr>
          <p:nvPr>
            <p:ph type="body" idx="2"/>
          </p:nvPr>
        </p:nvSpPr>
        <p:spPr>
          <a:xfrm>
            <a:off x="871201"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sp>
        <p:nvSpPr>
          <p:cNvPr id="225" name="Google Shape;225;p29"/>
          <p:cNvSpPr txBox="1">
            <a:spLocks noGrp="1"/>
          </p:cNvSpPr>
          <p:nvPr>
            <p:ph type="body" idx="3"/>
          </p:nvPr>
        </p:nvSpPr>
        <p:spPr>
          <a:xfrm>
            <a:off x="5276583"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28%</a:t>
            </a:r>
            <a:endParaRPr/>
          </a:p>
        </p:txBody>
      </p:sp>
      <p:sp>
        <p:nvSpPr>
          <p:cNvPr id="226" name="Google Shape;226;p29"/>
          <p:cNvSpPr txBox="1">
            <a:spLocks noGrp="1"/>
          </p:cNvSpPr>
          <p:nvPr>
            <p:ph type="body" idx="4"/>
          </p:nvPr>
        </p:nvSpPr>
        <p:spPr>
          <a:xfrm>
            <a:off x="4777396"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sp>
        <p:nvSpPr>
          <p:cNvPr id="227" name="Google Shape;227;p29"/>
          <p:cNvSpPr txBox="1">
            <a:spLocks noGrp="1"/>
          </p:cNvSpPr>
          <p:nvPr>
            <p:ph type="body" idx="5"/>
          </p:nvPr>
        </p:nvSpPr>
        <p:spPr>
          <a:xfrm>
            <a:off x="9182778"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55%</a:t>
            </a:r>
            <a:endParaRPr/>
          </a:p>
        </p:txBody>
      </p:sp>
      <p:sp>
        <p:nvSpPr>
          <p:cNvPr id="228" name="Google Shape;228;p29"/>
          <p:cNvSpPr txBox="1">
            <a:spLocks noGrp="1"/>
          </p:cNvSpPr>
          <p:nvPr>
            <p:ph type="body" idx="6"/>
          </p:nvPr>
        </p:nvSpPr>
        <p:spPr>
          <a:xfrm>
            <a:off x="8683591"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pic>
        <p:nvPicPr>
          <p:cNvPr id="229" name="Google Shape;229;p29"/>
          <p:cNvPicPr preferRelativeResize="0"/>
          <p:nvPr/>
        </p:nvPicPr>
        <p:blipFill rotWithShape="1">
          <a:blip r:embed="rId3">
            <a:alphaModFix/>
          </a:blip>
          <a:srcRect/>
          <a:stretch/>
        </p:blipFill>
        <p:spPr>
          <a:xfrm>
            <a:off x="731838" y="1622425"/>
            <a:ext cx="2897187" cy="2876550"/>
          </a:xfrm>
          <a:prstGeom prst="rect">
            <a:avLst/>
          </a:prstGeom>
          <a:noFill/>
          <a:ln>
            <a:noFill/>
          </a:ln>
        </p:spPr>
      </p:pic>
      <p:pic>
        <p:nvPicPr>
          <p:cNvPr id="230" name="Google Shape;230;p29"/>
          <p:cNvPicPr preferRelativeResize="0"/>
          <p:nvPr/>
        </p:nvPicPr>
        <p:blipFill rotWithShape="1">
          <a:blip r:embed="rId4">
            <a:alphaModFix/>
          </a:blip>
          <a:srcRect/>
          <a:stretch/>
        </p:blipFill>
        <p:spPr>
          <a:xfrm>
            <a:off x="4638675" y="1622425"/>
            <a:ext cx="2897188" cy="2876550"/>
          </a:xfrm>
          <a:prstGeom prst="rect">
            <a:avLst/>
          </a:prstGeom>
          <a:noFill/>
          <a:ln>
            <a:noFill/>
          </a:ln>
        </p:spPr>
      </p:pic>
      <p:pic>
        <p:nvPicPr>
          <p:cNvPr id="231" name="Google Shape;231;p29"/>
          <p:cNvPicPr preferRelativeResize="0"/>
          <p:nvPr/>
        </p:nvPicPr>
        <p:blipFill rotWithShape="1">
          <a:blip r:embed="rId5">
            <a:alphaModFix/>
          </a:blip>
          <a:srcRect/>
          <a:stretch/>
        </p:blipFill>
        <p:spPr>
          <a:xfrm>
            <a:off x="8543925" y="1622425"/>
            <a:ext cx="2897188" cy="2876550"/>
          </a:xfrm>
          <a:prstGeom prst="rect">
            <a:avLst/>
          </a:prstGeom>
          <a:noFill/>
          <a:ln>
            <a:noFill/>
          </a:ln>
        </p:spPr>
      </p:pic>
      <p:sp>
        <p:nvSpPr>
          <p:cNvPr id="232" name="Google Shape;232;p29"/>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body" idx="1"/>
          </p:nvPr>
        </p:nvSpPr>
        <p:spPr>
          <a:xfrm>
            <a:off x="1370388"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75%</a:t>
            </a:r>
            <a:endParaRPr/>
          </a:p>
        </p:txBody>
      </p:sp>
      <p:sp>
        <p:nvSpPr>
          <p:cNvPr id="239" name="Google Shape;239;p30"/>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11</a:t>
            </a:fld>
            <a:endParaRPr/>
          </a:p>
        </p:txBody>
      </p:sp>
      <p:sp>
        <p:nvSpPr>
          <p:cNvPr id="240" name="Google Shape;240;p30"/>
          <p:cNvSpPr txBox="1">
            <a:spLocks noGrp="1"/>
          </p:cNvSpPr>
          <p:nvPr>
            <p:ph type="body" idx="2"/>
          </p:nvPr>
        </p:nvSpPr>
        <p:spPr>
          <a:xfrm>
            <a:off x="871201"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sp>
        <p:nvSpPr>
          <p:cNvPr id="241" name="Google Shape;241;p30"/>
          <p:cNvSpPr txBox="1">
            <a:spLocks noGrp="1"/>
          </p:cNvSpPr>
          <p:nvPr>
            <p:ph type="body" idx="3"/>
          </p:nvPr>
        </p:nvSpPr>
        <p:spPr>
          <a:xfrm>
            <a:off x="5276583"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28%</a:t>
            </a:r>
            <a:endParaRPr/>
          </a:p>
        </p:txBody>
      </p:sp>
      <p:sp>
        <p:nvSpPr>
          <p:cNvPr id="242" name="Google Shape;242;p30"/>
          <p:cNvSpPr txBox="1">
            <a:spLocks noGrp="1"/>
          </p:cNvSpPr>
          <p:nvPr>
            <p:ph type="body" idx="4"/>
          </p:nvPr>
        </p:nvSpPr>
        <p:spPr>
          <a:xfrm>
            <a:off x="4777396"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sp>
        <p:nvSpPr>
          <p:cNvPr id="243" name="Google Shape;243;p30"/>
          <p:cNvSpPr txBox="1">
            <a:spLocks noGrp="1"/>
          </p:cNvSpPr>
          <p:nvPr>
            <p:ph type="body" idx="5"/>
          </p:nvPr>
        </p:nvSpPr>
        <p:spPr>
          <a:xfrm>
            <a:off x="9182778" y="2628912"/>
            <a:ext cx="1620180" cy="864096"/>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accent1"/>
              </a:buClr>
              <a:buSzPts val="2800"/>
              <a:buNone/>
            </a:pPr>
            <a:r>
              <a:rPr lang="fr-FR"/>
              <a:t>55%</a:t>
            </a:r>
            <a:endParaRPr/>
          </a:p>
        </p:txBody>
      </p:sp>
      <p:sp>
        <p:nvSpPr>
          <p:cNvPr id="244" name="Google Shape;244;p30"/>
          <p:cNvSpPr txBox="1">
            <a:spLocks noGrp="1"/>
          </p:cNvSpPr>
          <p:nvPr>
            <p:ph type="body" idx="6"/>
          </p:nvPr>
        </p:nvSpPr>
        <p:spPr>
          <a:xfrm>
            <a:off x="8683591" y="4669516"/>
            <a:ext cx="2610000" cy="112129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1000"/>
              <a:buNone/>
            </a:pPr>
            <a:r>
              <a:rPr lang="fr-FR"/>
              <a:t>At idisquis es si nonetur.</a:t>
            </a:r>
            <a:endParaRPr/>
          </a:p>
          <a:p>
            <a:pPr marL="0" lvl="0" indent="0" algn="ctr" rtl="0">
              <a:lnSpc>
                <a:spcPct val="100000"/>
              </a:lnSpc>
              <a:spcBef>
                <a:spcPts val="0"/>
              </a:spcBef>
              <a:spcAft>
                <a:spcPts val="0"/>
              </a:spcAft>
              <a:buClr>
                <a:schemeClr val="dk1"/>
              </a:buClr>
              <a:buSzPts val="1000"/>
              <a:buNone/>
            </a:pPr>
            <a:endParaRPr/>
          </a:p>
          <a:p>
            <a:pPr marL="0" lvl="1" indent="0" algn="ctr" rtl="0">
              <a:lnSpc>
                <a:spcPct val="100000"/>
              </a:lnSpc>
              <a:spcBef>
                <a:spcPts val="0"/>
              </a:spcBef>
              <a:spcAft>
                <a:spcPts val="0"/>
              </a:spcAft>
              <a:buClr>
                <a:schemeClr val="dk1"/>
              </a:buClr>
              <a:buSzPts val="1000"/>
              <a:buNone/>
            </a:pPr>
            <a:r>
              <a:rPr lang="fr-FR"/>
              <a:t>Genihil lorem, eatur sintem volum qui ditatempero cone ex erio blanis dendit faceperum aut digenis et volestr untempo.</a:t>
            </a:r>
            <a:endParaRPr/>
          </a:p>
        </p:txBody>
      </p:sp>
      <p:pic>
        <p:nvPicPr>
          <p:cNvPr id="245" name="Google Shape;245;p30"/>
          <p:cNvPicPr preferRelativeResize="0"/>
          <p:nvPr/>
        </p:nvPicPr>
        <p:blipFill rotWithShape="1">
          <a:blip r:embed="rId3">
            <a:alphaModFix/>
          </a:blip>
          <a:srcRect/>
          <a:stretch/>
        </p:blipFill>
        <p:spPr>
          <a:xfrm>
            <a:off x="731838" y="1622425"/>
            <a:ext cx="2897187" cy="2876550"/>
          </a:xfrm>
          <a:prstGeom prst="rect">
            <a:avLst/>
          </a:prstGeom>
          <a:noFill/>
          <a:ln>
            <a:noFill/>
          </a:ln>
        </p:spPr>
      </p:pic>
      <p:pic>
        <p:nvPicPr>
          <p:cNvPr id="246" name="Google Shape;246;p30"/>
          <p:cNvPicPr preferRelativeResize="0"/>
          <p:nvPr/>
        </p:nvPicPr>
        <p:blipFill rotWithShape="1">
          <a:blip r:embed="rId4">
            <a:alphaModFix/>
          </a:blip>
          <a:srcRect/>
          <a:stretch/>
        </p:blipFill>
        <p:spPr>
          <a:xfrm>
            <a:off x="4638675" y="1622425"/>
            <a:ext cx="2897188" cy="2876550"/>
          </a:xfrm>
          <a:prstGeom prst="rect">
            <a:avLst/>
          </a:prstGeom>
          <a:noFill/>
          <a:ln>
            <a:noFill/>
          </a:ln>
        </p:spPr>
      </p:pic>
      <p:pic>
        <p:nvPicPr>
          <p:cNvPr id="247" name="Google Shape;247;p30"/>
          <p:cNvPicPr preferRelativeResize="0"/>
          <p:nvPr/>
        </p:nvPicPr>
        <p:blipFill rotWithShape="1">
          <a:blip r:embed="rId5">
            <a:alphaModFix/>
          </a:blip>
          <a:srcRect/>
          <a:stretch/>
        </p:blipFill>
        <p:spPr>
          <a:xfrm>
            <a:off x="8543925" y="1622425"/>
            <a:ext cx="2897188" cy="2876550"/>
          </a:xfrm>
          <a:prstGeom prst="rect">
            <a:avLst/>
          </a:prstGeom>
          <a:noFill/>
          <a:ln>
            <a:noFill/>
          </a:ln>
        </p:spPr>
      </p:pic>
      <p:sp>
        <p:nvSpPr>
          <p:cNvPr id="248" name="Google Shape;248;p30"/>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12</a:t>
            </a:fld>
            <a:endParaRPr/>
          </a:p>
        </p:txBody>
      </p:sp>
      <p:sp>
        <p:nvSpPr>
          <p:cNvPr id="255" name="Google Shape;255;p31"/>
          <p:cNvSpPr txBox="1">
            <a:spLocks noGrp="1"/>
          </p:cNvSpPr>
          <p:nvPr>
            <p:ph type="body" idx="1"/>
          </p:nvPr>
        </p:nvSpPr>
        <p:spPr>
          <a:xfrm>
            <a:off x="432000" y="1230660"/>
            <a:ext cx="3492000" cy="468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a:t>
            </a:r>
            <a:br>
              <a:rPr lang="fr-FR"/>
            </a:br>
            <a:r>
              <a:rPr lang="fr-FR"/>
              <a:t>et, </a:t>
            </a:r>
            <a:r>
              <a:rPr lang="fr-FR" i="1">
                <a:solidFill>
                  <a:schemeClr val="accent5"/>
                </a:solidFill>
              </a:rPr>
              <a:t>voluptaque sed mollorum faccum</a:t>
            </a:r>
            <a:r>
              <a:rPr lang="fr-FR"/>
              <a:t>,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a:t>
            </a:r>
            <a:r>
              <a:rPr lang="fr-FR" i="1">
                <a:solidFill>
                  <a:schemeClr val="accent5"/>
                </a:solidFill>
              </a:rPr>
              <a:t>harum exerat essum dolupta into to te nost lanis sit pa volupta turehendae</a:t>
            </a:r>
            <a:r>
              <a:rPr lang="fr-FR"/>
              <a:t> sequia nulpa anihictur apietur, voluptibus andipsam destios aut a doluptatem. Tia volori dolute rem. Edictaquo et ea evel idem acienti dolenis rest aspercil estion parcim que natur, </a:t>
            </a:r>
            <a:r>
              <a:rPr lang="fr-FR" i="1">
                <a:solidFill>
                  <a:schemeClr val="accent5"/>
                </a:solidFill>
              </a:rPr>
              <a:t>que sitaesci occus </a:t>
            </a:r>
            <a:r>
              <a:rPr lang="fr-FR"/>
              <a:t>vel esto vent ma aceatur sequame nisquam qui re corepel lignim.</a:t>
            </a:r>
            <a:endParaRPr/>
          </a:p>
          <a:p>
            <a:pPr marL="0" lvl="1" indent="0" algn="l" rtl="0">
              <a:lnSpc>
                <a:spcPct val="100000"/>
              </a:lnSpc>
              <a:spcBef>
                <a:spcPts val="0"/>
              </a:spcBef>
              <a:spcAft>
                <a:spcPts val="0"/>
              </a:spcAft>
              <a:buClr>
                <a:schemeClr val="dk1"/>
              </a:buClr>
              <a:buSzPts val="1000"/>
              <a:buNone/>
            </a:pPr>
            <a:r>
              <a:rPr lang="fr-FR"/>
              <a:t>Agnihill orepers pelest, erciis et ipicil molorio. Dundanim quod qui que necatat ionsectas molupient autet lisse molor maximpo sapicia qui cone perum net ad mod quis endia nullaturior molentiur, soloriati non corposto molendi psapide conem la dicae eatese cullori que rescitia sit dus iusape eum eic tem utat faciisq uundant into est et ad quid quibustiam, officil iquame enitatis minum es illatem quatur?</a:t>
            </a:r>
            <a:endParaRPr/>
          </a:p>
          <a:p>
            <a:pPr marL="0" lvl="1" indent="0" algn="l" rtl="0">
              <a:lnSpc>
                <a:spcPct val="100000"/>
              </a:lnSpc>
              <a:spcBef>
                <a:spcPts val="0"/>
              </a:spcBef>
              <a:spcAft>
                <a:spcPts val="0"/>
              </a:spcAft>
              <a:buClr>
                <a:schemeClr val="dk1"/>
              </a:buClr>
              <a:buSzPts val="1000"/>
              <a:buNone/>
            </a:pPr>
            <a:r>
              <a:rPr lang="fr-FR"/>
              <a:t>Molupta quide simusandant inimus et ex et molorerum samus, qui non nusam rerro di dolluptat int eos moluptatur?</a:t>
            </a:r>
            <a:endParaRPr/>
          </a:p>
          <a:p>
            <a:pPr marL="0" lvl="1" indent="0" algn="l" rtl="0">
              <a:lnSpc>
                <a:spcPct val="100000"/>
              </a:lnSpc>
              <a:spcBef>
                <a:spcPts val="0"/>
              </a:spcBef>
              <a:spcAft>
                <a:spcPts val="0"/>
              </a:spcAft>
              <a:buClr>
                <a:schemeClr val="dk1"/>
              </a:buClr>
              <a:buSzPts val="1000"/>
              <a:buNone/>
            </a:pPr>
            <a:r>
              <a:rPr lang="fr-FR"/>
              <a:t>Solut que nis untum rat ma aut la nusapitatia consequodio blatiaerum verferu ptaqui velitem non pa iunto vellorrumet por maximusdae del int praestem et enis evereperione comnimil ipientiur, voluptat.</a:t>
            </a:r>
            <a:endParaRPr/>
          </a:p>
          <a:p>
            <a:pPr marL="0" lvl="1" indent="0" algn="l" rtl="0">
              <a:lnSpc>
                <a:spcPct val="100000"/>
              </a:lnSpc>
              <a:spcBef>
                <a:spcPts val="0"/>
              </a:spcBef>
              <a:spcAft>
                <a:spcPts val="0"/>
              </a:spcAft>
              <a:buClr>
                <a:schemeClr val="dk1"/>
              </a:buClr>
              <a:buSzPts val="1000"/>
              <a:buNone/>
            </a:pPr>
            <a:endParaRPr/>
          </a:p>
        </p:txBody>
      </p:sp>
      <p:sp>
        <p:nvSpPr>
          <p:cNvPr id="256" name="Google Shape;256;p31"/>
          <p:cNvSpPr txBox="1">
            <a:spLocks noGrp="1"/>
          </p:cNvSpPr>
          <p:nvPr>
            <p:ph type="body" idx="2"/>
          </p:nvPr>
        </p:nvSpPr>
        <p:spPr>
          <a:xfrm>
            <a:off x="4350600" y="1230660"/>
            <a:ext cx="3492000" cy="468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a:t>
            </a:r>
            <a:endParaRPr/>
          </a:p>
          <a:p>
            <a:pPr marL="0" lvl="1" indent="0" algn="l" rtl="0">
              <a:lnSpc>
                <a:spcPct val="100000"/>
              </a:lnSpc>
              <a:spcBef>
                <a:spcPts val="0"/>
              </a:spcBef>
              <a:spcAft>
                <a:spcPts val="0"/>
              </a:spcAft>
              <a:buClr>
                <a:schemeClr val="dk1"/>
              </a:buClr>
              <a:buSzPts val="1000"/>
              <a:buNone/>
            </a:pPr>
            <a:endParaRPr/>
          </a:p>
          <a:p>
            <a:pPr marL="0" lvl="2" indent="0" algn="l" rtl="0">
              <a:lnSpc>
                <a:spcPct val="100000"/>
              </a:lnSpc>
              <a:spcBef>
                <a:spcPts val="0"/>
              </a:spcBef>
              <a:spcAft>
                <a:spcPts val="0"/>
              </a:spcAft>
              <a:buClr>
                <a:schemeClr val="accent5"/>
              </a:buClr>
              <a:buSzPts val="1300"/>
              <a:buNone/>
            </a:pPr>
            <a:r>
              <a:rPr lang="fr-FR">
                <a:solidFill>
                  <a:schemeClr val="accent5"/>
                </a:solidFill>
              </a:rPr>
              <a:t>"Abo. Fugit alignihillut doluptatur. Pis ea vent volorro officiae ped ulpa riatque cum re none volore min et,</a:t>
            </a:r>
            <a:endParaRPr/>
          </a:p>
          <a:p>
            <a:pPr marL="0" lvl="2" indent="0" algn="l" rtl="0">
              <a:lnSpc>
                <a:spcPct val="100000"/>
              </a:lnSpc>
              <a:spcBef>
                <a:spcPts val="0"/>
              </a:spcBef>
              <a:spcAft>
                <a:spcPts val="0"/>
              </a:spcAft>
              <a:buClr>
                <a:schemeClr val="accent5"/>
              </a:buClr>
              <a:buSzPts val="1300"/>
              <a:buNone/>
            </a:pPr>
            <a:r>
              <a:rPr lang="fr-FR">
                <a:solidFill>
                  <a:schemeClr val="accent5"/>
                </a:solidFill>
              </a:rPr>
              <a:t>voluptaque sed mollorum faccum"</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a:t>
            </a:r>
            <a:r>
              <a:rPr lang="fr-FR" i="1">
                <a:solidFill>
                  <a:schemeClr val="accent5"/>
                </a:solidFill>
              </a:rPr>
              <a:t>, voluptibus andipsam destios </a:t>
            </a:r>
            <a:r>
              <a:rPr lang="fr-FR"/>
              <a:t>aut a doluptatem. Tia volori dolute rem. Edictaquo et ea evel idem acienti dolenis rest aspercil estion parcim que natur, que sitaesci occus vel esto vent ma aceatur sequame nisquam qui re corepel lignim.</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Ut occate volendae suntia dolupta corest, eos ipisque volupta tioratque volupta dolorenim quia alibus di remquis ma solor aut que re ditae antem que restibust, esequam ide omnisque vellis quost, quiaerem andit et, cus.</a:t>
            </a:r>
            <a:endParaRPr/>
          </a:p>
          <a:p>
            <a:pPr marL="0" lvl="1" indent="0" algn="l" rtl="0">
              <a:lnSpc>
                <a:spcPct val="100000"/>
              </a:lnSpc>
              <a:spcBef>
                <a:spcPts val="0"/>
              </a:spcBef>
              <a:spcAft>
                <a:spcPts val="0"/>
              </a:spcAft>
              <a:buClr>
                <a:schemeClr val="dk1"/>
              </a:buClr>
              <a:buSzPts val="1000"/>
              <a:buNone/>
            </a:pPr>
            <a:r>
              <a:rPr lang="fr-FR"/>
              <a:t>Fugiae quasitiae nate vid molupta venduciet ad enime dentinvero omniet exerspe corepe repelendanto voluptatio exped et harchit doloreiur?</a:t>
            </a:r>
            <a:endParaRPr/>
          </a:p>
          <a:p>
            <a:pPr marL="0" lvl="1" indent="0" algn="l" rtl="0">
              <a:lnSpc>
                <a:spcPct val="100000"/>
              </a:lnSpc>
              <a:spcBef>
                <a:spcPts val="0"/>
              </a:spcBef>
              <a:spcAft>
                <a:spcPts val="0"/>
              </a:spcAft>
              <a:buClr>
                <a:schemeClr val="dk1"/>
              </a:buClr>
              <a:buSzPts val="1000"/>
              <a:buNone/>
            </a:pPr>
            <a:r>
              <a:rPr lang="fr-FR"/>
              <a:t>Ci dolore plit rehent restem quiasincid quis most, que vel molupidenem fugitas eos esto officiasit harumque inum inum venti volo earum que por ad quatur, conseque nostiuntur, te eium es pereperatur simillectum ello evelit res eumquiberum eaquist od quam que venis experatur reptustiore doles dolupieniet etum renita volupta tiusam rectestiust eatem </a:t>
            </a:r>
            <a:endParaRPr/>
          </a:p>
        </p:txBody>
      </p:sp>
      <p:sp>
        <p:nvSpPr>
          <p:cNvPr id="257" name="Google Shape;257;p31"/>
          <p:cNvSpPr txBox="1">
            <a:spLocks noGrp="1"/>
          </p:cNvSpPr>
          <p:nvPr>
            <p:ph type="body" idx="3"/>
          </p:nvPr>
        </p:nvSpPr>
        <p:spPr>
          <a:xfrm>
            <a:off x="8269200" y="1230660"/>
            <a:ext cx="3492000" cy="468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a:t>Abo. Fugit alignihillut doluptatur. Pis ea vent volorro officiae ped ulpariatque cum.</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None volore min et, voluptaque sed mollorum faccum, senduciis aut andantur aute eumquia turitae quis eos mosanih ilibusdam quam qui </a:t>
            </a:r>
            <a:r>
              <a:rPr lang="fr-FR" i="1">
                <a:solidFill>
                  <a:schemeClr val="accent5"/>
                </a:solidFill>
              </a:rPr>
              <a:t>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a:t>
            </a:r>
            <a:r>
              <a:rPr lang="fr-FR" i="1">
                <a:solidFill>
                  <a:schemeClr val="accent5"/>
                </a:solidFill>
              </a:rPr>
              <a:t>voluptibus andipsam </a:t>
            </a:r>
            <a:r>
              <a:rPr lang="fr-FR"/>
              <a:t>destios aut a doluptatem. Tia volori dolute rem. Edictaquo et ea evel idem acienti dolenis rest aspercil estion parcim que natur, que sitaesci occus vel esto vent ma aceatur sequame nisquam qui re corepel lignim.</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Maion num dollorerchil et alia endus et imentotatur sitatib usapelentis se renet acest qui con cum fugitam as ad quam adi quam, sunt pro estium aut et rem doloris sini tem eturiae voluptas et autatemolest harchit volorrovit labor audigni minciati alis quiatius id que exeribus que volorempor alit fuga. Ita quunt aut ulpario quiaerum vollatquatia volupta tisquident pelloreium etum ut atusandi secti restemo est volores moluptae conestissi quia dicab ipsam que conseceprore aliandi taspis et exerenetur, errorrovid mos et anditis dem num dolorei cipsam rest, quiaspis corit re veris re natest, ommodis quiam volore etusciatius ulparum aceptatium sum fugit ommoditatur autem fugia versperitio. Iciisti aut omnimusam suscimpos consequis doloreste consedis dolorita nus erspient am, vent es ut eumquam usandusti dolor aut ducille ndelenihicte occumquos debisciamus soluptas</a:t>
            </a:r>
            <a:endParaRPr/>
          </a:p>
        </p:txBody>
      </p:sp>
      <p:sp>
        <p:nvSpPr>
          <p:cNvPr id="258" name="Google Shape;258;p3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
        <p:nvSpPr>
          <p:cNvPr id="265" name="Google Shape;265;p32"/>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13</a:t>
            </a:fld>
            <a:endParaRPr/>
          </a:p>
        </p:txBody>
      </p:sp>
      <p:sp>
        <p:nvSpPr>
          <p:cNvPr id="266" name="Google Shape;266;p32"/>
          <p:cNvSpPr txBox="1">
            <a:spLocks noGrp="1"/>
          </p:cNvSpPr>
          <p:nvPr>
            <p:ph type="body" idx="1"/>
          </p:nvPr>
        </p:nvSpPr>
        <p:spPr>
          <a:xfrm>
            <a:off x="432000" y="1231200"/>
            <a:ext cx="11329200" cy="468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sz="1000"/>
              <a:t>Musamust istrum sam rendus et la suntotatur modis distem quodio tem as dolestia nus andiam dunducidi dolum nobit et veruntiur.</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Abo. Fugit alignihillut doluptatur. Pis ea vent volorro officiae ped ulpariatque cum re none volore min </a:t>
            </a:r>
            <a:br>
              <a:rPr lang="fr-FR" sz="1000"/>
            </a:br>
            <a:r>
              <a:rPr lang="fr-FR" sz="1000"/>
              <a:t>et, </a:t>
            </a:r>
            <a:r>
              <a:rPr lang="fr-FR" sz="1000" i="1">
                <a:solidFill>
                  <a:schemeClr val="accent5"/>
                </a:solidFill>
              </a:rPr>
              <a:t>voluptaque sed mollorum faccum</a:t>
            </a:r>
            <a:r>
              <a:rPr lang="fr-FR" sz="1000"/>
              <a:t>, senduciis aut andantur aute eumquia turitae quis eos mosanih ilibusdam quam qui to te ernate modiciamet excea disitature.</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Ibus sitatium </a:t>
            </a:r>
            <a:r>
              <a:rPr lang="fr-FR" sz="1000" i="1">
                <a:solidFill>
                  <a:schemeClr val="accent5"/>
                </a:solidFill>
              </a:rPr>
              <a:t>harum exerat essum dolupta into to te nost lanis sit pa volupta turehendae</a:t>
            </a:r>
            <a:r>
              <a:rPr lang="fr-FR" sz="1000"/>
              <a:t> sequia nulpa anihictur apietur, voluptibus andipsam destios aut a doluptatem. Tia volori dolute rem. Edictaquo et ea evel idem acienti dolenis rest aspercil estion parcim que natur, </a:t>
            </a:r>
            <a:r>
              <a:rPr lang="fr-FR" sz="1000" i="1">
                <a:solidFill>
                  <a:schemeClr val="accent5"/>
                </a:solidFill>
              </a:rPr>
              <a:t>que sitaesci occus </a:t>
            </a:r>
            <a:r>
              <a:rPr lang="fr-FR" sz="1000"/>
              <a:t>vel esto vent ma aceatur sequame nisquam qui re corepel lignim.</a:t>
            </a:r>
            <a:endParaRPr sz="1000"/>
          </a:p>
          <a:p>
            <a:pPr marL="0" lvl="1" indent="0" algn="l" rtl="0">
              <a:lnSpc>
                <a:spcPct val="100000"/>
              </a:lnSpc>
              <a:spcBef>
                <a:spcPts val="0"/>
              </a:spcBef>
              <a:spcAft>
                <a:spcPts val="0"/>
              </a:spcAft>
              <a:buClr>
                <a:schemeClr val="dk1"/>
              </a:buClr>
              <a:buSzPts val="1000"/>
              <a:buNone/>
            </a:pPr>
            <a:r>
              <a:rPr lang="fr-FR" sz="1000"/>
              <a:t>Agnihill orepers pelest, erciis et ipicil molorio. Dundanim quod qui que necatat ionsectas molupient autet lisse molor maximpo sapicia qui cone perum net ad mod quis endia nullaturior molentiur, soloriati non corposto molendi psapide conem la dicae eatese cullori que rescitia sit dus iusape eum eic tem utat faciisq uundant into est et ad quid quibustiam, officil iquame enitatis minum es illatem quatur?</a:t>
            </a:r>
            <a:endParaRPr sz="1000"/>
          </a:p>
          <a:p>
            <a:pPr marL="0" lvl="1" indent="0" algn="l" rtl="0">
              <a:lnSpc>
                <a:spcPct val="100000"/>
              </a:lnSpc>
              <a:spcBef>
                <a:spcPts val="0"/>
              </a:spcBef>
              <a:spcAft>
                <a:spcPts val="0"/>
              </a:spcAft>
              <a:buClr>
                <a:schemeClr val="dk1"/>
              </a:buClr>
              <a:buSzPts val="1000"/>
              <a:buNone/>
            </a:pPr>
            <a:r>
              <a:rPr lang="fr-FR" sz="1000"/>
              <a:t>Molupta quide simusandant inimus et ex et molorerum samus, qui non nusam rerro di dolluptat int eos moluptatur?</a:t>
            </a:r>
            <a:endParaRPr sz="1000"/>
          </a:p>
          <a:p>
            <a:pPr marL="0" lvl="1" indent="0" algn="l" rtl="0">
              <a:lnSpc>
                <a:spcPct val="100000"/>
              </a:lnSpc>
              <a:spcBef>
                <a:spcPts val="0"/>
              </a:spcBef>
              <a:spcAft>
                <a:spcPts val="0"/>
              </a:spcAft>
              <a:buClr>
                <a:schemeClr val="dk1"/>
              </a:buClr>
              <a:buSzPts val="1000"/>
              <a:buNone/>
            </a:pPr>
            <a:r>
              <a:rPr lang="fr-FR" sz="1000"/>
              <a:t>Solut que nis untum rat ma aut la nusapitatia consequodio blatiaerum verferu ptaqui velitem non pa iunto vellorrumet por maximusdae del int praestem et enis evereperione comnimil ipientiur, voluptat.</a:t>
            </a:r>
            <a:endParaRPr sz="1000"/>
          </a:p>
          <a:p>
            <a:pPr marL="0" lvl="1" indent="0" algn="l" rtl="0">
              <a:lnSpc>
                <a:spcPct val="100000"/>
              </a:lnSpc>
              <a:spcBef>
                <a:spcPts val="0"/>
              </a:spcBef>
              <a:spcAft>
                <a:spcPts val="0"/>
              </a:spcAft>
              <a:buClr>
                <a:schemeClr val="dk1"/>
              </a:buClr>
              <a:buSzPts val="1000"/>
              <a:buNone/>
            </a:pPr>
            <a:endParaRPr sz="1000"/>
          </a:p>
          <a:p>
            <a:pPr marL="0" lvl="0" indent="0" algn="l" rtl="0">
              <a:lnSpc>
                <a:spcPct val="100000"/>
              </a:lnSpc>
              <a:spcBef>
                <a:spcPts val="0"/>
              </a:spcBef>
              <a:spcAft>
                <a:spcPts val="0"/>
              </a:spcAft>
              <a:buClr>
                <a:schemeClr val="dk1"/>
              </a:buClr>
              <a:buSzPts val="1000"/>
              <a:buNone/>
            </a:pPr>
            <a:r>
              <a:rPr lang="fr-FR" sz="1000"/>
              <a:t>Ibus sitatium harum exerat essum dolupta into to te nost lanis sit pa volupta turehendae sequia nulpa anihictur apietur.</a:t>
            </a:r>
            <a:endParaRPr sz="1000"/>
          </a:p>
          <a:p>
            <a:pPr marL="0" lvl="1" indent="0" algn="l" rtl="0">
              <a:lnSpc>
                <a:spcPct val="100000"/>
              </a:lnSpc>
              <a:spcBef>
                <a:spcPts val="0"/>
              </a:spcBef>
              <a:spcAft>
                <a:spcPts val="0"/>
              </a:spcAft>
              <a:buClr>
                <a:schemeClr val="dk1"/>
              </a:buClr>
              <a:buSzPts val="1000"/>
              <a:buNone/>
            </a:pPr>
            <a:endParaRPr sz="1000"/>
          </a:p>
          <a:p>
            <a:pPr marL="0" lvl="2" indent="0" algn="l" rtl="0">
              <a:lnSpc>
                <a:spcPct val="100000"/>
              </a:lnSpc>
              <a:spcBef>
                <a:spcPts val="0"/>
              </a:spcBef>
              <a:spcAft>
                <a:spcPts val="0"/>
              </a:spcAft>
              <a:buClr>
                <a:schemeClr val="accent5"/>
              </a:buClr>
              <a:buSzPts val="1300"/>
              <a:buNone/>
            </a:pPr>
            <a:r>
              <a:rPr lang="fr-FR" sz="1000">
                <a:solidFill>
                  <a:schemeClr val="accent5"/>
                </a:solidFill>
              </a:rPr>
              <a:t>"Abo. Fugit alignihillut doluptatur. Pis ea vent volorro officiae ped ulpa riatque cum re none volore min et, </a:t>
            </a:r>
            <a:br>
              <a:rPr lang="fr-FR" sz="1000">
                <a:solidFill>
                  <a:schemeClr val="accent5"/>
                </a:solidFill>
              </a:rPr>
            </a:br>
            <a:r>
              <a:rPr lang="fr-FR" sz="1000">
                <a:solidFill>
                  <a:schemeClr val="accent5"/>
                </a:solidFill>
              </a:rPr>
              <a:t>voluptaque sed mollorum faccum"</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Ibus sitatium harum exerat essum dolupta into to te nost lanis sit pa volupta turehendae sequia nulpa anihictur apietur, </a:t>
            </a:r>
            <a:r>
              <a:rPr lang="fr-FR" sz="1000" i="1">
                <a:solidFill>
                  <a:schemeClr val="accent5"/>
                </a:solidFill>
              </a:rPr>
              <a:t>voluptibus andipsam destios </a:t>
            </a:r>
            <a:r>
              <a:rPr lang="fr-FR" sz="1000"/>
              <a:t>aut a doluptatem. Tia volori dolute rem. Edictaquo et ea evel idem acienti dolenis rest aspercil estion parcim que natur, que sitaesci occus vel esto vent ma aceatur sequame nisquam qui re corepel lignim.</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Ut occate volendae suntia dolupta corest, eos ipisque volupta tioratque volupta dolorenim quia alibus di remquis ma solor aut que re ditae antem que restibust, esequam ide omnisque vellis quost, quiaerem andit et, cus.</a:t>
            </a:r>
            <a:endParaRPr sz="1000"/>
          </a:p>
          <a:p>
            <a:pPr marL="0" lvl="1" indent="0" algn="l" rtl="0">
              <a:lnSpc>
                <a:spcPct val="100000"/>
              </a:lnSpc>
              <a:spcBef>
                <a:spcPts val="0"/>
              </a:spcBef>
              <a:spcAft>
                <a:spcPts val="0"/>
              </a:spcAft>
              <a:buClr>
                <a:schemeClr val="dk1"/>
              </a:buClr>
              <a:buSzPts val="1000"/>
              <a:buNone/>
            </a:pPr>
            <a:r>
              <a:rPr lang="fr-FR" sz="1000"/>
              <a:t>Fugiae quasitiae nate vid molupta venduciet ad enime dentinvero omniet exerspe corepe repelendanto voluptatio exped et harchit doloreiur?</a:t>
            </a:r>
            <a:endParaRPr sz="1000"/>
          </a:p>
          <a:p>
            <a:pPr marL="0" lvl="1" indent="0" algn="l" rtl="0">
              <a:lnSpc>
                <a:spcPct val="100000"/>
              </a:lnSpc>
              <a:spcBef>
                <a:spcPts val="0"/>
              </a:spcBef>
              <a:spcAft>
                <a:spcPts val="0"/>
              </a:spcAft>
              <a:buClr>
                <a:schemeClr val="dk1"/>
              </a:buClr>
              <a:buSzPts val="1000"/>
              <a:buNone/>
            </a:pPr>
            <a:r>
              <a:rPr lang="fr-FR" sz="1000"/>
              <a:t>Ci dolore plit rehent restem quiasincid quis most, que vel molupidenem fugitas eos esto officiasit harumque inum inum venti volo earum que por ad quatur, conseque nostiuntur, te eium es pereperatur simillectum ello evelit res eumquiberum eaquist od quam que venis experatur reptustiore doles dolupieniet etum renita volupta tiusam rectestiust eatem </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Abo. Fugit alignihillut doluptatur. Pis ea vent volorro officiae ped ulpariatque cum.</a:t>
            </a:r>
            <a:endParaRPr sz="1000"/>
          </a:p>
          <a:p>
            <a:pPr marL="0" lvl="1" indent="0" algn="l" rtl="0">
              <a:lnSpc>
                <a:spcPct val="100000"/>
              </a:lnSpc>
              <a:spcBef>
                <a:spcPts val="0"/>
              </a:spcBef>
              <a:spcAft>
                <a:spcPts val="0"/>
              </a:spcAft>
              <a:buClr>
                <a:schemeClr val="dk1"/>
              </a:buClr>
              <a:buSzPts val="1000"/>
              <a:buNone/>
            </a:pPr>
            <a:endParaRPr sz="1000"/>
          </a:p>
          <a:p>
            <a:pPr marL="0" lvl="1" indent="0" algn="l" rtl="0">
              <a:lnSpc>
                <a:spcPct val="100000"/>
              </a:lnSpc>
              <a:spcBef>
                <a:spcPts val="0"/>
              </a:spcBef>
              <a:spcAft>
                <a:spcPts val="0"/>
              </a:spcAft>
              <a:buClr>
                <a:schemeClr val="dk1"/>
              </a:buClr>
              <a:buSzPts val="1000"/>
              <a:buNone/>
            </a:pPr>
            <a:r>
              <a:rPr lang="fr-FR" sz="1000"/>
              <a:t>None volore min et, voluptaque sed mollorum faccum, senduciis aut andantur aute eumquia turitae quis eos mosanih ilibusdam quam qui to </a:t>
            </a:r>
            <a:r>
              <a:rPr lang="fr-FR" sz="1000" i="1">
                <a:solidFill>
                  <a:schemeClr val="accent5"/>
                </a:solidFill>
              </a:rPr>
              <a:t>te ernate modiciamet excea disitature</a:t>
            </a:r>
            <a:r>
              <a:rPr lang="fr-FR" sz="1000"/>
              <a:t>.</a:t>
            </a:r>
            <a:endParaRPr sz="1000"/>
          </a:p>
          <a:p>
            <a:pPr marL="0" lvl="1" indent="0" algn="l" rtl="0">
              <a:lnSpc>
                <a:spcPct val="100000"/>
              </a:lnSpc>
              <a:spcBef>
                <a:spcPts val="0"/>
              </a:spcBef>
              <a:spcAft>
                <a:spcPts val="0"/>
              </a:spcAft>
              <a:buClr>
                <a:schemeClr val="dk1"/>
              </a:buClr>
              <a:buSzPts val="1000"/>
              <a:buNone/>
            </a:pP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a:spLocks noGrp="1"/>
          </p:cNvSpPr>
          <p:nvPr>
            <p:ph type="title"/>
          </p:nvPr>
        </p:nvSpPr>
        <p:spPr>
          <a:xfrm>
            <a:off x="-600" y="0"/>
            <a:ext cx="12193200" cy="6858000"/>
          </a:xfrm>
          <a:prstGeom prst="rect">
            <a:avLst/>
          </a:prstGeom>
          <a:solidFill>
            <a:schemeClr val="accent2"/>
          </a:solidFill>
          <a:ln>
            <a:noFill/>
          </a:ln>
        </p:spPr>
        <p:txBody>
          <a:bodyPr spcFirstLastPara="1" wrap="square" lIns="432000" tIns="72000" rIns="432000" bIns="0" anchor="ctr" anchorCtr="0">
            <a:noAutofit/>
          </a:bodyPr>
          <a:lstStyle/>
          <a:p>
            <a:pPr marL="0" lvl="0" indent="0" algn="l" rtl="0">
              <a:lnSpc>
                <a:spcPct val="83000"/>
              </a:lnSpc>
              <a:spcBef>
                <a:spcPts val="0"/>
              </a:spcBef>
              <a:spcAft>
                <a:spcPts val="0"/>
              </a:spcAft>
              <a:buClr>
                <a:schemeClr val="lt1"/>
              </a:buClr>
              <a:buSzPts val="4200"/>
              <a:buFont typeface="Arial"/>
              <a:buNone/>
            </a:pPr>
            <a:r>
              <a:rPr lang="fr-FR"/>
              <a:t>Citation importante en une slide </a:t>
            </a:r>
            <a:br>
              <a:rPr lang="fr-FR"/>
            </a:br>
            <a:r>
              <a:rPr lang="fr-FR"/>
              <a:t>sur fond de couleur pour créer </a:t>
            </a:r>
            <a:br>
              <a:rPr lang="fr-FR"/>
            </a:br>
            <a:r>
              <a:rPr lang="fr-FR"/>
              <a:t>de l'impact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p>
            <a:pPr marL="622300" lvl="0" indent="-622300" algn="l" rtl="0">
              <a:lnSpc>
                <a:spcPct val="90000"/>
              </a:lnSpc>
              <a:spcBef>
                <a:spcPts val="0"/>
              </a:spcBef>
              <a:spcAft>
                <a:spcPts val="0"/>
              </a:spcAft>
              <a:buClr>
                <a:schemeClr val="accent1"/>
              </a:buClr>
              <a:buSzPts val="2800"/>
              <a:buFont typeface="Arial"/>
              <a:buNone/>
            </a:pPr>
            <a:r>
              <a:rPr lang="fr-FR"/>
              <a:t>03.	Titre du chapitre </a:t>
            </a:r>
            <a:br>
              <a:rPr lang="fr-FR"/>
            </a:br>
            <a:r>
              <a:rPr lang="fr-FR"/>
              <a:t>sur deux lignes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16</a:t>
            </a:fld>
            <a:endParaRPr/>
          </a:p>
        </p:txBody>
      </p:sp>
      <p:graphicFrame>
        <p:nvGraphicFramePr>
          <p:cNvPr id="285" name="Google Shape;285;p35"/>
          <p:cNvGraphicFramePr/>
          <p:nvPr/>
        </p:nvGraphicFramePr>
        <p:xfrm>
          <a:off x="431800" y="1749425"/>
          <a:ext cx="11328450" cy="3654000"/>
        </p:xfrm>
        <a:graphic>
          <a:graphicData uri="http://schemas.openxmlformats.org/drawingml/2006/table">
            <a:tbl>
              <a:tblPr firstRow="1" firstCol="1" bandRow="1">
                <a:noFill/>
                <a:tableStyleId>{4464D79B-F29F-4164-BD31-57D09BD1D4B6}</a:tableStyleId>
              </a:tblPr>
              <a:tblGrid>
                <a:gridCol w="1888075">
                  <a:extLst>
                    <a:ext uri="{9D8B030D-6E8A-4147-A177-3AD203B41FA5}">
                      <a16:colId xmlns:a16="http://schemas.microsoft.com/office/drawing/2014/main" xmlns="" val="20000"/>
                    </a:ext>
                  </a:extLst>
                </a:gridCol>
                <a:gridCol w="1888075">
                  <a:extLst>
                    <a:ext uri="{9D8B030D-6E8A-4147-A177-3AD203B41FA5}">
                      <a16:colId xmlns:a16="http://schemas.microsoft.com/office/drawing/2014/main" xmlns="" val="20001"/>
                    </a:ext>
                  </a:extLst>
                </a:gridCol>
                <a:gridCol w="1888075">
                  <a:extLst>
                    <a:ext uri="{9D8B030D-6E8A-4147-A177-3AD203B41FA5}">
                      <a16:colId xmlns:a16="http://schemas.microsoft.com/office/drawing/2014/main" xmlns="" val="20002"/>
                    </a:ext>
                  </a:extLst>
                </a:gridCol>
                <a:gridCol w="1888075">
                  <a:extLst>
                    <a:ext uri="{9D8B030D-6E8A-4147-A177-3AD203B41FA5}">
                      <a16:colId xmlns:a16="http://schemas.microsoft.com/office/drawing/2014/main" xmlns="" val="20003"/>
                    </a:ext>
                  </a:extLst>
                </a:gridCol>
                <a:gridCol w="1888075">
                  <a:extLst>
                    <a:ext uri="{9D8B030D-6E8A-4147-A177-3AD203B41FA5}">
                      <a16:colId xmlns:a16="http://schemas.microsoft.com/office/drawing/2014/main" xmlns="" val="20004"/>
                    </a:ext>
                  </a:extLst>
                </a:gridCol>
                <a:gridCol w="1888075">
                  <a:extLst>
                    <a:ext uri="{9D8B030D-6E8A-4147-A177-3AD203B41FA5}">
                      <a16:colId xmlns:a16="http://schemas.microsoft.com/office/drawing/2014/main" xmlns="" val="20005"/>
                    </a:ext>
                  </a:extLst>
                </a:gridCol>
              </a:tblGrid>
              <a:tr h="609000">
                <a:tc>
                  <a:txBody>
                    <a:bodyPr/>
                    <a:lstStyle/>
                    <a:p>
                      <a:pPr marL="0" marR="0" lvl="0" indent="0" algn="ctr" rtl="0">
                        <a:spcBef>
                          <a:spcPts val="0"/>
                        </a:spcBef>
                        <a:spcAft>
                          <a:spcPts val="0"/>
                        </a:spcAft>
                        <a:buNone/>
                      </a:pP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1"/>
                        </a:gs>
                        <a:gs pos="100000">
                          <a:schemeClr val="accent2"/>
                        </a:gs>
                      </a:gsLst>
                      <a:lin ang="0" scaled="0"/>
                    </a:gra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2"/>
                        </a:gs>
                        <a:gs pos="100000">
                          <a:schemeClr val="accent2"/>
                        </a:gs>
                      </a:gsLst>
                      <a:lin ang="0" scaled="0"/>
                    </a:gra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2"/>
                        </a:gs>
                        <a:gs pos="52999">
                          <a:schemeClr val="accent3"/>
                        </a:gs>
                        <a:gs pos="100000">
                          <a:schemeClr val="accent4"/>
                        </a:gs>
                      </a:gsLst>
                      <a:lin ang="0" scaled="0"/>
                    </a:gra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4"/>
                        </a:gs>
                        <a:gs pos="66000">
                          <a:schemeClr val="accent5"/>
                        </a:gs>
                        <a:gs pos="100000">
                          <a:schemeClr val="accent5"/>
                        </a:gs>
                      </a:gsLst>
                      <a:lin ang="0" scaled="0"/>
                    </a:gradFill>
                  </a:tcPr>
                </a:tc>
                <a:extLst>
                  <a:ext uri="{0D108BD9-81ED-4DB2-BD59-A6C34878D82A}">
                    <a16:rowId xmlns:a16="http://schemas.microsoft.com/office/drawing/2014/main" xmlns="" val="10000"/>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3"/>
                        </a:gs>
                        <a:gs pos="832">
                          <a:schemeClr val="accent3"/>
                        </a:gs>
                        <a:gs pos="34000">
                          <a:schemeClr val="accent4"/>
                        </a:gs>
                        <a:gs pos="98333">
                          <a:schemeClr val="accent5"/>
                        </a:gs>
                        <a:gs pos="100000">
                          <a:schemeClr val="accent5"/>
                        </a:gs>
                      </a:gsLst>
                      <a:lin ang="16200000" scaled="0"/>
                    </a:gra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1"/>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2"/>
                        </a:gs>
                        <a:gs pos="2000">
                          <a:schemeClr val="accent2"/>
                        </a:gs>
                        <a:gs pos="100000">
                          <a:schemeClr val="accent3"/>
                        </a:gs>
                      </a:gsLst>
                      <a:lin ang="16200000" scaled="0"/>
                    </a:gra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2"/>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3"/>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gradFill>
                      <a:gsLst>
                        <a:gs pos="0">
                          <a:schemeClr val="accent1"/>
                        </a:gs>
                        <a:gs pos="2000">
                          <a:schemeClr val="accent1"/>
                        </a:gs>
                        <a:gs pos="100000">
                          <a:schemeClr val="accent2"/>
                        </a:gs>
                      </a:gsLst>
                      <a:lin ang="16200000" scaled="0"/>
                    </a:gra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4"/>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286" name="Google Shape;286;p35"/>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6"/>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17</a:t>
            </a:fld>
            <a:endParaRPr/>
          </a:p>
        </p:txBody>
      </p:sp>
      <p:graphicFrame>
        <p:nvGraphicFramePr>
          <p:cNvPr id="293" name="Google Shape;293;p36"/>
          <p:cNvGraphicFramePr/>
          <p:nvPr/>
        </p:nvGraphicFramePr>
        <p:xfrm>
          <a:off x="431800" y="1749425"/>
          <a:ext cx="3000000" cy="3000000"/>
        </p:xfrm>
        <a:graphic>
          <a:graphicData uri="http://schemas.openxmlformats.org/drawingml/2006/table">
            <a:tbl>
              <a:tblPr firstRow="1" firstCol="1" bandRow="1">
                <a:noFill/>
                <a:tableStyleId>{4464D79B-F29F-4164-BD31-57D09BD1D4B6}</a:tableStyleId>
              </a:tblPr>
              <a:tblGrid>
                <a:gridCol w="1888075">
                  <a:extLst>
                    <a:ext uri="{9D8B030D-6E8A-4147-A177-3AD203B41FA5}">
                      <a16:colId xmlns:a16="http://schemas.microsoft.com/office/drawing/2014/main" xmlns="" val="20000"/>
                    </a:ext>
                  </a:extLst>
                </a:gridCol>
                <a:gridCol w="1888075">
                  <a:extLst>
                    <a:ext uri="{9D8B030D-6E8A-4147-A177-3AD203B41FA5}">
                      <a16:colId xmlns:a16="http://schemas.microsoft.com/office/drawing/2014/main" xmlns="" val="20001"/>
                    </a:ext>
                  </a:extLst>
                </a:gridCol>
                <a:gridCol w="1888075">
                  <a:extLst>
                    <a:ext uri="{9D8B030D-6E8A-4147-A177-3AD203B41FA5}">
                      <a16:colId xmlns:a16="http://schemas.microsoft.com/office/drawing/2014/main" xmlns="" val="20002"/>
                    </a:ext>
                  </a:extLst>
                </a:gridCol>
                <a:gridCol w="1888075">
                  <a:extLst>
                    <a:ext uri="{9D8B030D-6E8A-4147-A177-3AD203B41FA5}">
                      <a16:colId xmlns:a16="http://schemas.microsoft.com/office/drawing/2014/main" xmlns="" val="20003"/>
                    </a:ext>
                  </a:extLst>
                </a:gridCol>
                <a:gridCol w="1888075">
                  <a:extLst>
                    <a:ext uri="{9D8B030D-6E8A-4147-A177-3AD203B41FA5}">
                      <a16:colId xmlns:a16="http://schemas.microsoft.com/office/drawing/2014/main" xmlns="" val="20004"/>
                    </a:ext>
                  </a:extLst>
                </a:gridCol>
                <a:gridCol w="1888075">
                  <a:extLst>
                    <a:ext uri="{9D8B030D-6E8A-4147-A177-3AD203B41FA5}">
                      <a16:colId xmlns:a16="http://schemas.microsoft.com/office/drawing/2014/main" xmlns="" val="20005"/>
                    </a:ext>
                  </a:extLst>
                </a:gridCol>
              </a:tblGrid>
              <a:tr h="609000">
                <a:tc>
                  <a:txBody>
                    <a:bodyPr/>
                    <a:lstStyle/>
                    <a:p>
                      <a:pPr marL="0" marR="0" lvl="0" indent="0" algn="ctr" rtl="0">
                        <a:spcBef>
                          <a:spcPts val="0"/>
                        </a:spcBef>
                        <a:spcAft>
                          <a:spcPts val="0"/>
                        </a:spcAft>
                        <a:buNone/>
                      </a:pP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extLst>
                  <a:ext uri="{0D108BD9-81ED-4DB2-BD59-A6C34878D82A}">
                    <a16:rowId xmlns:a16="http://schemas.microsoft.com/office/drawing/2014/main" xmlns="" val="10000"/>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1"/>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2"/>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3"/>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4"/>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294" name="Google Shape;294;p36"/>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18</a:t>
            </a:fld>
            <a:endParaRPr/>
          </a:p>
        </p:txBody>
      </p:sp>
      <p:graphicFrame>
        <p:nvGraphicFramePr>
          <p:cNvPr id="301" name="Google Shape;301;p37"/>
          <p:cNvGraphicFramePr/>
          <p:nvPr/>
        </p:nvGraphicFramePr>
        <p:xfrm>
          <a:off x="431800" y="1749425"/>
          <a:ext cx="3000000" cy="3000000"/>
        </p:xfrm>
        <a:graphic>
          <a:graphicData uri="http://schemas.openxmlformats.org/drawingml/2006/table">
            <a:tbl>
              <a:tblPr firstRow="1" firstCol="1" bandRow="1">
                <a:noFill/>
                <a:tableStyleId>{4464D79B-F29F-4164-BD31-57D09BD1D4B6}</a:tableStyleId>
              </a:tblPr>
              <a:tblGrid>
                <a:gridCol w="1888075">
                  <a:extLst>
                    <a:ext uri="{9D8B030D-6E8A-4147-A177-3AD203B41FA5}">
                      <a16:colId xmlns:a16="http://schemas.microsoft.com/office/drawing/2014/main" xmlns="" val="20000"/>
                    </a:ext>
                  </a:extLst>
                </a:gridCol>
                <a:gridCol w="1888075">
                  <a:extLst>
                    <a:ext uri="{9D8B030D-6E8A-4147-A177-3AD203B41FA5}">
                      <a16:colId xmlns:a16="http://schemas.microsoft.com/office/drawing/2014/main" xmlns="" val="20001"/>
                    </a:ext>
                  </a:extLst>
                </a:gridCol>
                <a:gridCol w="1888075">
                  <a:extLst>
                    <a:ext uri="{9D8B030D-6E8A-4147-A177-3AD203B41FA5}">
                      <a16:colId xmlns:a16="http://schemas.microsoft.com/office/drawing/2014/main" xmlns="" val="20002"/>
                    </a:ext>
                  </a:extLst>
                </a:gridCol>
                <a:gridCol w="1888075">
                  <a:extLst>
                    <a:ext uri="{9D8B030D-6E8A-4147-A177-3AD203B41FA5}">
                      <a16:colId xmlns:a16="http://schemas.microsoft.com/office/drawing/2014/main" xmlns="" val="20003"/>
                    </a:ext>
                  </a:extLst>
                </a:gridCol>
                <a:gridCol w="1888075">
                  <a:extLst>
                    <a:ext uri="{9D8B030D-6E8A-4147-A177-3AD203B41FA5}">
                      <a16:colId xmlns:a16="http://schemas.microsoft.com/office/drawing/2014/main" xmlns="" val="20004"/>
                    </a:ext>
                  </a:extLst>
                </a:gridCol>
                <a:gridCol w="1888075">
                  <a:extLst>
                    <a:ext uri="{9D8B030D-6E8A-4147-A177-3AD203B41FA5}">
                      <a16:colId xmlns:a16="http://schemas.microsoft.com/office/drawing/2014/main" xmlns="" val="20005"/>
                    </a:ext>
                  </a:extLst>
                </a:gridCol>
              </a:tblGrid>
              <a:tr h="609000">
                <a:tc>
                  <a:txBody>
                    <a:bodyPr/>
                    <a:lstStyle/>
                    <a:p>
                      <a:pPr marL="0" marR="0" lvl="0" indent="0" algn="ctr" rtl="0">
                        <a:spcBef>
                          <a:spcPts val="0"/>
                        </a:spcBef>
                        <a:spcAft>
                          <a:spcPts val="0"/>
                        </a:spcAft>
                        <a:buNone/>
                      </a:pP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solidFill>
                            <a:schemeClr val="accent1"/>
                          </a:solidFill>
                        </a:rPr>
                        <a:t>Genihil lorem</a:t>
                      </a:r>
                      <a:endParaRPr sz="1000" u="none" strike="noStrike" cap="none">
                        <a:solidFill>
                          <a:schemeClr val="accen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solidFill>
                            <a:schemeClr val="accent2"/>
                          </a:solidFill>
                        </a:rPr>
                        <a:t>Genihil lorem</a:t>
                      </a:r>
                      <a:endParaRPr sz="1000" u="none" strike="noStrike" cap="none">
                        <a:solidFill>
                          <a:schemeClr val="accent2"/>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solidFill>
                            <a:schemeClr val="accent3"/>
                          </a:solidFill>
                        </a:rPr>
                        <a:t>Genihil lorem</a:t>
                      </a:r>
                      <a:endParaRPr sz="1000" u="none" strike="noStrike" cap="none">
                        <a:solidFill>
                          <a:schemeClr val="accent3"/>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solidFill>
                            <a:schemeClr val="accent4"/>
                          </a:solidFill>
                        </a:rPr>
                        <a:t>Genihil lorem</a:t>
                      </a:r>
                      <a:endParaRPr sz="1000" u="none" strike="noStrike" cap="none">
                        <a:solidFill>
                          <a:schemeClr val="accent4"/>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solidFill>
                            <a:schemeClr val="accent5"/>
                          </a:solidFill>
                        </a:rPr>
                        <a:t>Genihil lorem</a:t>
                      </a:r>
                      <a:endParaRPr sz="1000" u="none" strike="noStrike" cap="none">
                        <a:solidFill>
                          <a:schemeClr val="accent5"/>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0"/>
                  </a:ext>
                </a:extLst>
              </a:tr>
              <a:tr h="609000">
                <a:tc>
                  <a:txBody>
                    <a:bodyPr/>
                    <a:lstStyle/>
                    <a:p>
                      <a:pPr marL="0" marR="0" lvl="0" indent="0" algn="ctr" rtl="0">
                        <a:spcBef>
                          <a:spcPts val="0"/>
                        </a:spcBef>
                        <a:spcAft>
                          <a:spcPts val="0"/>
                        </a:spcAft>
                        <a:buNone/>
                      </a:pPr>
                      <a:r>
                        <a:rPr lang="fr-FR" sz="1000" b="1" u="none" strike="noStrike" cap="none">
                          <a:solidFill>
                            <a:schemeClr val="accent1"/>
                          </a:solidFill>
                        </a:rPr>
                        <a:t>At idisquis nonetur</a:t>
                      </a:r>
                      <a:endParaRPr sz="1000" b="1" u="none" strike="noStrike" cap="none">
                        <a:solidFill>
                          <a:schemeClr val="accen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1"/>
                  </a:ext>
                </a:extLst>
              </a:tr>
              <a:tr h="609000">
                <a:tc>
                  <a:txBody>
                    <a:bodyPr/>
                    <a:lstStyle/>
                    <a:p>
                      <a:pPr marL="0" marR="0" lvl="0" indent="0" algn="ctr" rtl="0">
                        <a:spcBef>
                          <a:spcPts val="0"/>
                        </a:spcBef>
                        <a:spcAft>
                          <a:spcPts val="0"/>
                        </a:spcAft>
                        <a:buNone/>
                      </a:pPr>
                      <a:r>
                        <a:rPr lang="fr-FR" sz="1000" b="1" u="none" strike="noStrike" cap="none">
                          <a:solidFill>
                            <a:schemeClr val="accent2"/>
                          </a:solidFill>
                        </a:rPr>
                        <a:t>At idisquis nonetur</a:t>
                      </a:r>
                      <a:endParaRPr sz="1000" b="1" u="none" strike="noStrike" cap="none">
                        <a:solidFill>
                          <a:schemeClr val="accent2"/>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2"/>
                  </a:ext>
                </a:extLst>
              </a:tr>
              <a:tr h="609000">
                <a:tc>
                  <a:txBody>
                    <a:bodyPr/>
                    <a:lstStyle/>
                    <a:p>
                      <a:pPr marL="0" marR="0" lvl="0" indent="0" algn="ctr" rtl="0">
                        <a:spcBef>
                          <a:spcPts val="0"/>
                        </a:spcBef>
                        <a:spcAft>
                          <a:spcPts val="0"/>
                        </a:spcAft>
                        <a:buNone/>
                      </a:pPr>
                      <a:r>
                        <a:rPr lang="fr-FR" sz="1000" b="1" u="none" strike="noStrike" cap="none">
                          <a:solidFill>
                            <a:schemeClr val="accent3"/>
                          </a:solidFill>
                        </a:rPr>
                        <a:t>At idisquis nonetur</a:t>
                      </a:r>
                      <a:endParaRPr sz="1000" b="1" u="none" strike="noStrike" cap="none">
                        <a:solidFill>
                          <a:schemeClr val="accent3"/>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3"/>
                  </a:ext>
                </a:extLst>
              </a:tr>
              <a:tr h="609000">
                <a:tc>
                  <a:txBody>
                    <a:bodyPr/>
                    <a:lstStyle/>
                    <a:p>
                      <a:pPr marL="0" marR="0" lvl="0" indent="0" algn="ctr" rtl="0">
                        <a:spcBef>
                          <a:spcPts val="0"/>
                        </a:spcBef>
                        <a:spcAft>
                          <a:spcPts val="0"/>
                        </a:spcAft>
                        <a:buNone/>
                      </a:pPr>
                      <a:r>
                        <a:rPr lang="fr-FR" sz="1000" b="1" u="none" strike="noStrike" cap="none">
                          <a:solidFill>
                            <a:schemeClr val="accent4"/>
                          </a:solidFill>
                        </a:rPr>
                        <a:t>At idisquis nonetur</a:t>
                      </a:r>
                      <a:endParaRPr sz="1000" b="1" u="none" strike="noStrike" cap="none">
                        <a:solidFill>
                          <a:schemeClr val="accent4"/>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4"/>
                  </a:ext>
                </a:extLst>
              </a:tr>
              <a:tr h="609000">
                <a:tc>
                  <a:txBody>
                    <a:bodyPr/>
                    <a:lstStyle/>
                    <a:p>
                      <a:pPr marL="0" marR="0" lvl="0" indent="0" algn="ctr" rtl="0">
                        <a:spcBef>
                          <a:spcPts val="0"/>
                        </a:spcBef>
                        <a:spcAft>
                          <a:spcPts val="0"/>
                        </a:spcAft>
                        <a:buNone/>
                      </a:pPr>
                      <a:r>
                        <a:rPr lang="fr-FR" sz="1000" b="1" u="none" strike="noStrike" cap="none">
                          <a:solidFill>
                            <a:schemeClr val="accent5"/>
                          </a:solidFill>
                        </a:rPr>
                        <a:t>At idisquis nonetur</a:t>
                      </a:r>
                      <a:endParaRPr sz="1000" b="1" u="none" strike="noStrike" cap="none">
                        <a:solidFill>
                          <a:schemeClr val="accent5"/>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302" name="Google Shape;302;p37"/>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19</a:t>
            </a:fld>
            <a:endParaRPr/>
          </a:p>
        </p:txBody>
      </p:sp>
      <p:graphicFrame>
        <p:nvGraphicFramePr>
          <p:cNvPr id="309" name="Google Shape;309;p38"/>
          <p:cNvGraphicFramePr/>
          <p:nvPr/>
        </p:nvGraphicFramePr>
        <p:xfrm>
          <a:off x="431800" y="1749425"/>
          <a:ext cx="11328450" cy="3654000"/>
        </p:xfrm>
        <a:graphic>
          <a:graphicData uri="http://schemas.openxmlformats.org/drawingml/2006/table">
            <a:tbl>
              <a:tblPr firstRow="1" firstCol="1" bandRow="1">
                <a:noFill/>
                <a:tableStyleId>{4464D79B-F29F-4164-BD31-57D09BD1D4B6}</a:tableStyleId>
              </a:tblPr>
              <a:tblGrid>
                <a:gridCol w="1888075">
                  <a:extLst>
                    <a:ext uri="{9D8B030D-6E8A-4147-A177-3AD203B41FA5}">
                      <a16:colId xmlns:a16="http://schemas.microsoft.com/office/drawing/2014/main" xmlns="" val="20000"/>
                    </a:ext>
                  </a:extLst>
                </a:gridCol>
                <a:gridCol w="1888075">
                  <a:extLst>
                    <a:ext uri="{9D8B030D-6E8A-4147-A177-3AD203B41FA5}">
                      <a16:colId xmlns:a16="http://schemas.microsoft.com/office/drawing/2014/main" xmlns="" val="20001"/>
                    </a:ext>
                  </a:extLst>
                </a:gridCol>
                <a:gridCol w="1888075">
                  <a:extLst>
                    <a:ext uri="{9D8B030D-6E8A-4147-A177-3AD203B41FA5}">
                      <a16:colId xmlns:a16="http://schemas.microsoft.com/office/drawing/2014/main" xmlns="" val="20002"/>
                    </a:ext>
                  </a:extLst>
                </a:gridCol>
                <a:gridCol w="1888075">
                  <a:extLst>
                    <a:ext uri="{9D8B030D-6E8A-4147-A177-3AD203B41FA5}">
                      <a16:colId xmlns:a16="http://schemas.microsoft.com/office/drawing/2014/main" xmlns="" val="20003"/>
                    </a:ext>
                  </a:extLst>
                </a:gridCol>
                <a:gridCol w="1888075">
                  <a:extLst>
                    <a:ext uri="{9D8B030D-6E8A-4147-A177-3AD203B41FA5}">
                      <a16:colId xmlns:a16="http://schemas.microsoft.com/office/drawing/2014/main" xmlns="" val="20004"/>
                    </a:ext>
                  </a:extLst>
                </a:gridCol>
                <a:gridCol w="1888075">
                  <a:extLst>
                    <a:ext uri="{9D8B030D-6E8A-4147-A177-3AD203B41FA5}">
                      <a16:colId xmlns:a16="http://schemas.microsoft.com/office/drawing/2014/main" xmlns="" val="20005"/>
                    </a:ext>
                  </a:extLst>
                </a:gridCol>
              </a:tblGrid>
              <a:tr h="609000">
                <a:tc>
                  <a:txBody>
                    <a:bodyPr/>
                    <a:lstStyle/>
                    <a:p>
                      <a:pPr marL="0" marR="0" lvl="0" indent="0" algn="ctr" rtl="0">
                        <a:spcBef>
                          <a:spcPts val="0"/>
                        </a:spcBef>
                        <a:spcAft>
                          <a:spcPts val="0"/>
                        </a:spcAft>
                        <a:buNone/>
                      </a:pP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tc>
                  <a:txBody>
                    <a:bodyPr/>
                    <a:lstStyle/>
                    <a:p>
                      <a:pPr marL="0" marR="0" lvl="0" indent="0" algn="ctr" rtl="0">
                        <a:spcBef>
                          <a:spcPts val="0"/>
                        </a:spcBef>
                        <a:spcAft>
                          <a:spcPts val="0"/>
                        </a:spcAft>
                        <a:buNone/>
                      </a:pPr>
                      <a:r>
                        <a:rPr lang="fr-FR" sz="1000" u="none" strike="noStrike" cap="none"/>
                        <a:t>Genihil lorem</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xmlns="" val="10000"/>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1"/>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2"/>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3"/>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4"/>
                  </a:ext>
                </a:extLst>
              </a:tr>
              <a:tr h="609000">
                <a:tc>
                  <a:txBody>
                    <a:bodyPr/>
                    <a:lstStyle/>
                    <a:p>
                      <a:pPr marL="0" marR="0" lvl="0" indent="0" algn="ctr" rtl="0">
                        <a:spcBef>
                          <a:spcPts val="0"/>
                        </a:spcBef>
                        <a:spcAft>
                          <a:spcPts val="0"/>
                        </a:spcAft>
                        <a:buNone/>
                      </a:pPr>
                      <a:r>
                        <a:rPr lang="fr-FR" sz="1000" b="1" u="none" strike="noStrike" cap="none">
                          <a:solidFill>
                            <a:schemeClr val="lt1"/>
                          </a:solidFill>
                        </a:rPr>
                        <a:t>At idisquis nonetur</a:t>
                      </a:r>
                      <a:endParaRPr sz="1000" b="1" u="none" strike="noStrike" cap="none">
                        <a:solidFill>
                          <a:schemeClr val="lt1"/>
                        </a:solidFill>
                      </a:endParaRPr>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5"/>
                    </a:solidFill>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rtl="0">
                        <a:spcBef>
                          <a:spcPts val="0"/>
                        </a:spcBef>
                        <a:spcAft>
                          <a:spcPts val="0"/>
                        </a:spcAft>
                        <a:buNone/>
                      </a:pPr>
                      <a:r>
                        <a:rPr lang="fr-FR" sz="1000" u="none" strike="noStrike" cap="none"/>
                        <a:t>50</a:t>
                      </a:r>
                      <a:endParaRPr sz="1000" u="none" strike="noStrike" cap="none"/>
                    </a:p>
                  </a:txBody>
                  <a:tcPr marL="99100" marR="99100" marT="45725" marB="457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310" name="Google Shape;310;p38"/>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2800"/>
              <a:buFont typeface="Arial"/>
              <a:buNone/>
            </a:pPr>
            <a:r>
              <a:rPr lang="fr-FR"/>
              <a:t>Introduction</a:t>
            </a:r>
            <a:endParaRPr/>
          </a:p>
        </p:txBody>
      </p:sp>
      <p:sp>
        <p:nvSpPr>
          <p:cNvPr id="134" name="Google Shape;134;p2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2</a:t>
            </a:fld>
            <a:endParaRPr/>
          </a:p>
        </p:txBody>
      </p:sp>
      <p:sp>
        <p:nvSpPr>
          <p:cNvPr id="135" name="Google Shape;135;p21"/>
          <p:cNvSpPr txBox="1">
            <a:spLocks noGrp="1"/>
          </p:cNvSpPr>
          <p:nvPr>
            <p:ph type="body" idx="1"/>
          </p:nvPr>
        </p:nvSpPr>
        <p:spPr>
          <a:xfrm>
            <a:off x="2597150" y="2505074"/>
            <a:ext cx="7020000" cy="252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000"/>
              <a:buNone/>
            </a:pPr>
            <a:r>
              <a:rPr lang="fr-FR"/>
              <a:t>Harchilignam et earum eumquae prae corem quisciur, volestium ipis et aliquam quiderchil ipsus invelente inimpel et officium dolorepuda quias consed quas eum faces aspelenia asseque parciis andis miliat a perfero molest et quisqua tenias res int </a:t>
            </a:r>
            <a:br>
              <a:rPr lang="fr-FR"/>
            </a:br>
            <a:r>
              <a:rPr lang="fr-FR"/>
              <a:t>es id quamus, vellut omnis moluptatur.</a:t>
            </a:r>
            <a:endParaRPr/>
          </a:p>
          <a:p>
            <a:pPr marL="0" lvl="0" indent="0" algn="l" rtl="0">
              <a:lnSpc>
                <a:spcPct val="100000"/>
              </a:lnSpc>
              <a:spcBef>
                <a:spcPts val="0"/>
              </a:spcBef>
              <a:spcAft>
                <a:spcPts val="0"/>
              </a:spcAft>
              <a:buClr>
                <a:schemeClr val="lt1"/>
              </a:buClr>
              <a:buSzPts val="1000"/>
              <a:buNone/>
            </a:pPr>
            <a:endParaRPr/>
          </a:p>
          <a:p>
            <a:pPr marL="0" lvl="0" indent="0" algn="l" rtl="0">
              <a:lnSpc>
                <a:spcPct val="100000"/>
              </a:lnSpc>
              <a:spcBef>
                <a:spcPts val="0"/>
              </a:spcBef>
              <a:spcAft>
                <a:spcPts val="0"/>
              </a:spcAft>
              <a:buClr>
                <a:schemeClr val="lt1"/>
              </a:buClr>
              <a:buSzPts val="1000"/>
              <a:buNone/>
            </a:pPr>
            <a:r>
              <a:rPr lang="fr-FR"/>
              <a:t>Sum apellitamus ditaquo ssitae quidio quis doluptus vel ipicias pelestrum int mo earum aut rem re nit peribuscieni cum sam vellaborest, quas num nobist duciate cor se volorerum id quias consedit expernati quis dent et, sandio con cullaut volupta turitaquam, culpa consequam nos nos excepro di ute remquam rest fugitas peliquo eos ducium quossi re poritius maximag natecte ne corisciame precte et arcipsa dolendi oreptio. Et qui sus nullore nihicipsani dolorrovit quam venes.</a:t>
            </a:r>
            <a:endParaRPr/>
          </a:p>
          <a:p>
            <a:pPr marL="0" lvl="0" indent="0" algn="l" rtl="0">
              <a:lnSpc>
                <a:spcPct val="100000"/>
              </a:lnSpc>
              <a:spcBef>
                <a:spcPts val="0"/>
              </a:spcBef>
              <a:spcAft>
                <a:spcPts val="0"/>
              </a:spcAft>
              <a:buClr>
                <a:schemeClr val="lt1"/>
              </a:buClr>
              <a:buSzPts val="1000"/>
              <a:buNone/>
            </a:pPr>
            <a:endParaRPr/>
          </a:p>
          <a:p>
            <a:pPr marL="0" lvl="0" indent="0" algn="l" rtl="0">
              <a:lnSpc>
                <a:spcPct val="100000"/>
              </a:lnSpc>
              <a:spcBef>
                <a:spcPts val="0"/>
              </a:spcBef>
              <a:spcAft>
                <a:spcPts val="0"/>
              </a:spcAft>
              <a:buClr>
                <a:schemeClr val="lt1"/>
              </a:buClr>
              <a:buSzPts val="1000"/>
              <a:buNone/>
            </a:pPr>
            <a:r>
              <a:rPr lang="fr-FR"/>
              <a:t>Ad ut laboruntiis aut harum, eum quis et, ullabo. Obitem enimpor iatibus aperum aborit es maionsedis eatque perferias rem </a:t>
            </a:r>
            <a:br>
              <a:rPr lang="fr-FR"/>
            </a:br>
            <a:r>
              <a:rPr lang="fr-FR"/>
              <a:t>id ma culpa impora pro quiatque pro que pro odi quo volorem doloreh endigeni ut aut apitium es et fugit qui blab ipsa quas-</a:t>
            </a:r>
            <a:br>
              <a:rPr lang="fr-FR"/>
            </a:br>
            <a:r>
              <a:rPr lang="fr-FR"/>
              <a:t>pit quost, sanimusam doluptata cus, ut esequam ad ut aut qui ipsae nihitatum aut apicitaerae. Merit occuscit rehendi occus, sincid quuntur ? Pudionem la experibus enis es a sequis proressit maxim de periae nim nonsequi rem dolut asimilisi vendic-tota quibea nestiatur rehenit ea volent harchicide nusanim as solorum veliquidenis sint delenes dempore.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9"/>
          <p:cNvSpPr txBox="1">
            <a:spLocks noGrp="1"/>
          </p:cNvSpPr>
          <p:nvPr>
            <p:ph type="title"/>
          </p:nvPr>
        </p:nvSpPr>
        <p:spPr>
          <a:xfrm>
            <a:off x="-600" y="0"/>
            <a:ext cx="12193200" cy="6858000"/>
          </a:xfrm>
          <a:prstGeom prst="rect">
            <a:avLst/>
          </a:prstGeom>
          <a:solidFill>
            <a:schemeClr val="lt1"/>
          </a:solidFill>
          <a:ln>
            <a:noFill/>
          </a:ln>
        </p:spPr>
        <p:txBody>
          <a:bodyPr spcFirstLastPara="1" wrap="square" lIns="432000" tIns="72000" rIns="432000" bIns="0" anchor="ctr" anchorCtr="0">
            <a:noAutofit/>
          </a:bodyPr>
          <a:lstStyle/>
          <a:p>
            <a:pPr marL="0" lvl="0" indent="0" algn="l" rtl="0">
              <a:lnSpc>
                <a:spcPct val="83000"/>
              </a:lnSpc>
              <a:spcBef>
                <a:spcPts val="0"/>
              </a:spcBef>
              <a:spcAft>
                <a:spcPts val="0"/>
              </a:spcAft>
              <a:buClr>
                <a:schemeClr val="accent4"/>
              </a:buClr>
              <a:buSzPts val="4200"/>
              <a:buFont typeface="Arial"/>
              <a:buNone/>
            </a:pPr>
            <a:r>
              <a:rPr lang="fr-FR"/>
              <a:t>Citation importante en une slide </a:t>
            </a:r>
            <a:br>
              <a:rPr lang="fr-FR"/>
            </a:br>
            <a:r>
              <a:rPr lang="fr-FR"/>
              <a:t>avec texte dégradé pour créer </a:t>
            </a:r>
            <a:br>
              <a:rPr lang="fr-FR"/>
            </a:br>
            <a:r>
              <a:rPr lang="fr-FR"/>
              <a:t>de l'impact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0"/>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p>
            <a:pPr marL="622300" lvl="0" indent="-622300" algn="l" rtl="0">
              <a:lnSpc>
                <a:spcPct val="90000"/>
              </a:lnSpc>
              <a:spcBef>
                <a:spcPts val="0"/>
              </a:spcBef>
              <a:spcAft>
                <a:spcPts val="0"/>
              </a:spcAft>
              <a:buClr>
                <a:schemeClr val="accent1"/>
              </a:buClr>
              <a:buSzPts val="2800"/>
              <a:buFont typeface="Arial"/>
              <a:buNone/>
            </a:pPr>
            <a:r>
              <a:rPr lang="fr-FR"/>
              <a:t>04.	Titre du chapitre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1"/>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22</a:t>
            </a:fld>
            <a:endParaRPr/>
          </a:p>
        </p:txBody>
      </p:sp>
      <p:sp>
        <p:nvSpPr>
          <p:cNvPr id="329" name="Google Shape;329;p41"/>
          <p:cNvSpPr txBox="1">
            <a:spLocks noGrp="1"/>
          </p:cNvSpPr>
          <p:nvPr>
            <p:ph type="body" idx="1"/>
          </p:nvPr>
        </p:nvSpPr>
        <p:spPr>
          <a:xfrm>
            <a:off x="432000" y="1227600"/>
            <a:ext cx="3776400" cy="4680000"/>
          </a:xfrm>
          <a:prstGeom prst="rect">
            <a:avLst/>
          </a:prstGeom>
          <a:noFill/>
          <a:ln>
            <a:noFill/>
          </a:ln>
        </p:spPr>
        <p:txBody>
          <a:bodyPr spcFirstLastPara="1" wrap="square" lIns="0" tIns="0" rIns="0" bIns="0" anchor="t" anchorCtr="0">
            <a:noAutofit/>
          </a:bodyPr>
          <a:lstStyle/>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sp>
        <p:nvSpPr>
          <p:cNvPr id="330" name="Google Shape;330;p41"/>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pic>
        <p:nvPicPr>
          <p:cNvPr id="331" name="Google Shape;331;p41"/>
          <p:cNvPicPr preferRelativeResize="0">
            <a:picLocks noGrp="1"/>
          </p:cNvPicPr>
          <p:nvPr>
            <p:ph type="pic" idx="2"/>
          </p:nvPr>
        </p:nvPicPr>
        <p:blipFill rotWithShape="1">
          <a:blip r:embed="rId3">
            <a:alphaModFix/>
          </a:blip>
          <a:srcRect t="22" b="23"/>
          <a:stretch/>
        </p:blipFill>
        <p:spPr>
          <a:xfrm>
            <a:off x="4680000" y="1260000"/>
            <a:ext cx="7081200" cy="4626000"/>
          </a:xfrm>
          <a:prstGeom prst="rect">
            <a:avLst/>
          </a:prstGeom>
          <a:solidFill>
            <a:srgbClr val="D8D8D8"/>
          </a:solid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2"/>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23</a:t>
            </a:fld>
            <a:endParaRPr/>
          </a:p>
        </p:txBody>
      </p:sp>
      <p:sp>
        <p:nvSpPr>
          <p:cNvPr id="338" name="Google Shape;338;p42"/>
          <p:cNvSpPr txBox="1">
            <a:spLocks noGrp="1"/>
          </p:cNvSpPr>
          <p:nvPr>
            <p:ph type="body" idx="1"/>
          </p:nvPr>
        </p:nvSpPr>
        <p:spPr>
          <a:xfrm>
            <a:off x="432000" y="1227600"/>
            <a:ext cx="3096000" cy="3654000"/>
          </a:xfrm>
          <a:prstGeom prst="rect">
            <a:avLst/>
          </a:prstGeom>
          <a:noFill/>
          <a:ln>
            <a:noFill/>
          </a:ln>
        </p:spPr>
        <p:txBody>
          <a:bodyPr spcFirstLastPara="1" wrap="square" lIns="0" tIns="0" rIns="0" bIns="0" anchor="t" anchorCtr="0">
            <a:noAutofit/>
          </a:bodyPr>
          <a:lstStyle/>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sp>
        <p:nvSpPr>
          <p:cNvPr id="339" name="Google Shape;339;p42"/>
          <p:cNvSpPr txBox="1">
            <a:spLocks noGrp="1"/>
          </p:cNvSpPr>
          <p:nvPr>
            <p:ph type="body" idx="2"/>
          </p:nvPr>
        </p:nvSpPr>
        <p:spPr>
          <a:xfrm>
            <a:off x="3943189" y="1227600"/>
            <a:ext cx="3096000" cy="3654000"/>
          </a:xfrm>
          <a:prstGeom prst="rect">
            <a:avLst/>
          </a:prstGeom>
          <a:noFill/>
          <a:ln>
            <a:noFill/>
          </a:ln>
        </p:spPr>
        <p:txBody>
          <a:bodyPr spcFirstLastPara="1" wrap="square" lIns="0" tIns="0" rIns="0" bIns="0" anchor="t" anchorCtr="0">
            <a:noAutofit/>
          </a:bodyPr>
          <a:lstStyle/>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sp>
        <p:nvSpPr>
          <p:cNvPr id="340" name="Google Shape;340;p42"/>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pic>
        <p:nvPicPr>
          <p:cNvPr id="341" name="Google Shape;341;p42"/>
          <p:cNvPicPr preferRelativeResize="0">
            <a:picLocks noGrp="1"/>
          </p:cNvPicPr>
          <p:nvPr>
            <p:ph type="pic" idx="3"/>
          </p:nvPr>
        </p:nvPicPr>
        <p:blipFill rotWithShape="1">
          <a:blip r:embed="rId3">
            <a:alphaModFix/>
          </a:blip>
          <a:srcRect t="22" b="23"/>
          <a:stretch/>
        </p:blipFill>
        <p:spPr>
          <a:xfrm>
            <a:off x="7513200" y="1260000"/>
            <a:ext cx="4248000" cy="4626000"/>
          </a:xfrm>
          <a:prstGeom prst="rect">
            <a:avLst/>
          </a:prstGeom>
          <a:solidFill>
            <a:srgbClr val="D8D8D8"/>
          </a:solid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3"/>
          <p:cNvSpPr txBox="1">
            <a:spLocks noGrp="1"/>
          </p:cNvSpPr>
          <p:nvPr>
            <p:ph type="title"/>
          </p:nvPr>
        </p:nvSpPr>
        <p:spPr>
          <a:xfrm>
            <a:off x="431400" y="411690"/>
            <a:ext cx="11329200" cy="2885993"/>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lt1"/>
              </a:buClr>
              <a:buSzPts val="2800"/>
              <a:buFont typeface="Arial"/>
              <a:buNone/>
            </a:pPr>
            <a:r>
              <a:rPr lang="fr-FR"/>
              <a:t>Merci pour votre attention</a:t>
            </a:r>
            <a:endParaRPr/>
          </a:p>
        </p:txBody>
      </p:sp>
      <p:sp>
        <p:nvSpPr>
          <p:cNvPr id="348" name="Google Shape;348;p43"/>
          <p:cNvSpPr txBox="1">
            <a:spLocks noGrp="1"/>
          </p:cNvSpPr>
          <p:nvPr>
            <p:ph type="body" idx="1"/>
          </p:nvPr>
        </p:nvSpPr>
        <p:spPr>
          <a:xfrm>
            <a:off x="6072588" y="3736516"/>
            <a:ext cx="5688012" cy="1276660"/>
          </a:xfrm>
          <a:prstGeom prst="rect">
            <a:avLst/>
          </a:prstGeom>
          <a:noFill/>
          <a:ln>
            <a:noFill/>
          </a:ln>
        </p:spPr>
        <p:txBody>
          <a:bodyPr spcFirstLastPara="1" wrap="square" lIns="0" tIns="0" rIns="0" bIns="0" anchor="t" anchorCtr="0">
            <a:noAutofit/>
          </a:bodyPr>
          <a:lstStyle/>
          <a:p>
            <a:pPr marL="0" lvl="0" indent="0" algn="r" rtl="0">
              <a:lnSpc>
                <a:spcPct val="100000"/>
              </a:lnSpc>
              <a:spcBef>
                <a:spcPts val="0"/>
              </a:spcBef>
              <a:spcAft>
                <a:spcPts val="0"/>
              </a:spcAft>
              <a:buClr>
                <a:schemeClr val="lt1"/>
              </a:buClr>
              <a:buSzPts val="1400"/>
              <a:buNone/>
            </a:pPr>
            <a:r>
              <a:rPr lang="fr-FR"/>
              <a:t>adresse.mail@info.diot-siaci.com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600" y="0"/>
            <a:ext cx="12193200" cy="6858000"/>
          </a:xfrm>
          <a:prstGeom prst="rect">
            <a:avLst/>
          </a:prstGeom>
        </p:spPr>
        <p:txBody>
          <a:bodyPr spcFirstLastPara="1" wrap="square" lIns="432000" tIns="72000" rIns="432000" bIns="0" anchor="ctr" anchorCtr="0">
            <a:noAutofit/>
          </a:bodyPr>
          <a:lstStyle/>
          <a:p>
            <a:pPr marL="0" lvl="0" indent="0" algn="l" rtl="0">
              <a:spcBef>
                <a:spcPts val="0"/>
              </a:spcBef>
              <a:spcAft>
                <a:spcPts val="0"/>
              </a:spcAft>
              <a:buNone/>
            </a:pPr>
            <a:r>
              <a:rPr lang="fr-FR"/>
              <a:t>Listes et tables</a:t>
            </a:r>
            <a:endParaRPr/>
          </a:p>
        </p:txBody>
      </p:sp>
      <p:sp>
        <p:nvSpPr>
          <p:cNvPr id="355" name="Google Shape;355;p44"/>
          <p:cNvSpPr txBox="1">
            <a:spLocks noGrp="1"/>
          </p:cNvSpPr>
          <p:nvPr>
            <p:ph type="sldNum" idx="4294967295"/>
          </p:nvPr>
        </p:nvSpPr>
        <p:spPr>
          <a:xfrm>
            <a:off x="0" y="6678000"/>
            <a:ext cx="18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solidFill>
                  <a:schemeClr val="accent1"/>
                </a:solidFill>
              </a:rPr>
              <a:t>25</a:t>
            </a:fld>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Liste d’idées</a:t>
            </a:r>
            <a:endParaRPr/>
          </a:p>
        </p:txBody>
      </p:sp>
      <p:grpSp>
        <p:nvGrpSpPr>
          <p:cNvPr id="421" name="Google Shape;421;p48"/>
          <p:cNvGrpSpPr/>
          <p:nvPr/>
        </p:nvGrpSpPr>
        <p:grpSpPr>
          <a:xfrm>
            <a:off x="978888" y="1585157"/>
            <a:ext cx="10246319" cy="3499972"/>
            <a:chOff x="795327" y="1585157"/>
            <a:chExt cx="8324926" cy="3499972"/>
          </a:xfrm>
        </p:grpSpPr>
        <p:grpSp>
          <p:nvGrpSpPr>
            <p:cNvPr id="422" name="Google Shape;422;p48"/>
            <p:cNvGrpSpPr/>
            <p:nvPr/>
          </p:nvGrpSpPr>
          <p:grpSpPr>
            <a:xfrm>
              <a:off x="795327" y="1585157"/>
              <a:ext cx="8314730" cy="3499972"/>
              <a:chOff x="795327" y="1585157"/>
              <a:chExt cx="8314730" cy="3499972"/>
            </a:xfrm>
          </p:grpSpPr>
          <p:sp>
            <p:nvSpPr>
              <p:cNvPr id="423" name="Google Shape;423;p48"/>
              <p:cNvSpPr txBox="1"/>
              <p:nvPr/>
            </p:nvSpPr>
            <p:spPr>
              <a:xfrm>
                <a:off x="795327" y="2128314"/>
                <a:ext cx="1828800" cy="8637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a:p>
            </p:txBody>
          </p:sp>
          <p:sp>
            <p:nvSpPr>
              <p:cNvPr id="424" name="Google Shape;424;p48"/>
              <p:cNvSpPr txBox="1"/>
              <p:nvPr/>
            </p:nvSpPr>
            <p:spPr>
              <a:xfrm>
                <a:off x="795327" y="3170894"/>
                <a:ext cx="1828800" cy="8676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sz="1400" b="1" i="0" u="none" strike="noStrike" cap="none">
                  <a:solidFill>
                    <a:schemeClr val="lt1"/>
                  </a:solidFill>
                  <a:latin typeface="Calibri"/>
                  <a:ea typeface="Calibri"/>
                  <a:cs typeface="Calibri"/>
                  <a:sym typeface="Calibri"/>
                </a:endParaRPr>
              </a:p>
            </p:txBody>
          </p:sp>
          <p:sp>
            <p:nvSpPr>
              <p:cNvPr id="425" name="Google Shape;425;p48"/>
              <p:cNvSpPr txBox="1"/>
              <p:nvPr/>
            </p:nvSpPr>
            <p:spPr>
              <a:xfrm>
                <a:off x="795327" y="4217529"/>
                <a:ext cx="1828800" cy="8676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sz="1400" b="1" i="0" u="none" strike="noStrike" cap="none">
                  <a:solidFill>
                    <a:schemeClr val="lt1"/>
                  </a:solidFill>
                  <a:latin typeface="Calibri"/>
                  <a:ea typeface="Calibri"/>
                  <a:cs typeface="Calibri"/>
                  <a:sym typeface="Calibri"/>
                </a:endParaRPr>
              </a:p>
            </p:txBody>
          </p:sp>
          <p:sp>
            <p:nvSpPr>
              <p:cNvPr id="426" name="Google Shape;426;p48"/>
              <p:cNvSpPr/>
              <p:nvPr/>
            </p:nvSpPr>
            <p:spPr>
              <a:xfrm>
                <a:off x="795327" y="1585157"/>
                <a:ext cx="18288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427" name="Google Shape;427;p48"/>
              <p:cNvCxnSpPr/>
              <p:nvPr/>
            </p:nvCxnSpPr>
            <p:spPr>
              <a:xfrm>
                <a:off x="795327" y="1901966"/>
                <a:ext cx="1828800" cy="0"/>
              </a:xfrm>
              <a:prstGeom prst="straightConnector1">
                <a:avLst/>
              </a:prstGeom>
              <a:solidFill>
                <a:schemeClr val="accent1"/>
              </a:solidFill>
              <a:ln w="19050" cap="flat" cmpd="sng">
                <a:solidFill>
                  <a:srgbClr val="B7ACA4"/>
                </a:solidFill>
                <a:prstDash val="solid"/>
                <a:round/>
                <a:headEnd type="none" w="sm" len="sm"/>
                <a:tailEnd type="none" w="sm" len="sm"/>
              </a:ln>
            </p:spPr>
          </p:cxnSp>
          <p:sp>
            <p:nvSpPr>
              <p:cNvPr id="428" name="Google Shape;428;p48"/>
              <p:cNvSpPr/>
              <p:nvPr/>
            </p:nvSpPr>
            <p:spPr>
              <a:xfrm>
                <a:off x="3154457" y="1585157"/>
                <a:ext cx="59556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Détail</a:t>
                </a:r>
                <a:endParaRPr sz="1600" b="1" i="0" u="none" strike="noStrike" cap="none">
                  <a:solidFill>
                    <a:srgbClr val="13264A"/>
                  </a:solidFill>
                  <a:latin typeface="Calibri"/>
                  <a:ea typeface="Calibri"/>
                  <a:cs typeface="Calibri"/>
                  <a:sym typeface="Calibri"/>
                </a:endParaRPr>
              </a:p>
            </p:txBody>
          </p:sp>
          <p:cxnSp>
            <p:nvCxnSpPr>
              <p:cNvPr id="429" name="Google Shape;429;p48"/>
              <p:cNvCxnSpPr/>
              <p:nvPr/>
            </p:nvCxnSpPr>
            <p:spPr>
              <a:xfrm>
                <a:off x="3154457" y="1901966"/>
                <a:ext cx="59556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sp>
          <p:nvSpPr>
            <p:cNvPr id="430" name="Google Shape;430;p48"/>
            <p:cNvSpPr/>
            <p:nvPr/>
          </p:nvSpPr>
          <p:spPr>
            <a:xfrm>
              <a:off x="3159853" y="4218880"/>
              <a:ext cx="5960400" cy="863700"/>
            </a:xfrm>
            <a:prstGeom prst="rect">
              <a:avLst/>
            </a:prstGeom>
            <a:no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sp>
          <p:nvSpPr>
            <p:cNvPr id="431" name="Google Shape;431;p48"/>
            <p:cNvSpPr/>
            <p:nvPr/>
          </p:nvSpPr>
          <p:spPr>
            <a:xfrm>
              <a:off x="3159853" y="3173597"/>
              <a:ext cx="5960400" cy="863700"/>
            </a:xfrm>
            <a:prstGeom prst="rect">
              <a:avLst/>
            </a:prstGeom>
            <a:no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sp>
          <p:nvSpPr>
            <p:cNvPr id="432" name="Google Shape;432;p48"/>
            <p:cNvSpPr/>
            <p:nvPr/>
          </p:nvSpPr>
          <p:spPr>
            <a:xfrm>
              <a:off x="3159853" y="2128314"/>
              <a:ext cx="5960400" cy="863700"/>
            </a:xfrm>
            <a:prstGeom prst="rect">
              <a:avLst/>
            </a:prstGeom>
            <a:no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grpSp>
      <p:sp>
        <p:nvSpPr>
          <p:cNvPr id="433" name="Google Shape;433;p48"/>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9"/>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Liste à cadres transparents</a:t>
            </a:r>
            <a:endParaRPr/>
          </a:p>
        </p:txBody>
      </p:sp>
      <p:grpSp>
        <p:nvGrpSpPr>
          <p:cNvPr id="439" name="Google Shape;439;p49"/>
          <p:cNvGrpSpPr/>
          <p:nvPr/>
        </p:nvGrpSpPr>
        <p:grpSpPr>
          <a:xfrm>
            <a:off x="713172" y="1385891"/>
            <a:ext cx="10853933" cy="4613370"/>
            <a:chOff x="579438" y="1385891"/>
            <a:chExt cx="8818600" cy="4613370"/>
          </a:xfrm>
        </p:grpSpPr>
        <p:sp>
          <p:nvSpPr>
            <p:cNvPr id="440" name="Google Shape;440;p49"/>
            <p:cNvSpPr/>
            <p:nvPr/>
          </p:nvSpPr>
          <p:spPr>
            <a:xfrm>
              <a:off x="579438" y="1385891"/>
              <a:ext cx="2064900" cy="14139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a:p>
          </p:txBody>
        </p:sp>
        <p:sp>
          <p:nvSpPr>
            <p:cNvPr id="441" name="Google Shape;441;p49"/>
            <p:cNvSpPr txBox="1"/>
            <p:nvPr/>
          </p:nvSpPr>
          <p:spPr>
            <a:xfrm>
              <a:off x="3257038" y="1385891"/>
              <a:ext cx="6141000" cy="1413900"/>
            </a:xfrm>
            <a:prstGeom prst="rect">
              <a:avLst/>
            </a:prstGeom>
            <a:no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p:txBody>
        </p:sp>
        <p:sp>
          <p:nvSpPr>
            <p:cNvPr id="442" name="Google Shape;442;p49"/>
            <p:cNvSpPr/>
            <p:nvPr/>
          </p:nvSpPr>
          <p:spPr>
            <a:xfrm>
              <a:off x="579438" y="2985626"/>
              <a:ext cx="2064900" cy="14139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a:p>
          </p:txBody>
        </p:sp>
        <p:sp>
          <p:nvSpPr>
            <p:cNvPr id="443" name="Google Shape;443;p49"/>
            <p:cNvSpPr txBox="1"/>
            <p:nvPr/>
          </p:nvSpPr>
          <p:spPr>
            <a:xfrm>
              <a:off x="3257038" y="2985626"/>
              <a:ext cx="6141000" cy="1413900"/>
            </a:xfrm>
            <a:prstGeom prst="rect">
              <a:avLst/>
            </a:prstGeom>
            <a:no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p:txBody>
        </p:sp>
        <p:sp>
          <p:nvSpPr>
            <p:cNvPr id="444" name="Google Shape;444;p49"/>
            <p:cNvSpPr/>
            <p:nvPr/>
          </p:nvSpPr>
          <p:spPr>
            <a:xfrm>
              <a:off x="579438" y="4585361"/>
              <a:ext cx="2064900" cy="1413900"/>
            </a:xfrm>
            <a:prstGeom prst="rect">
              <a:avLst/>
            </a:prstGeom>
            <a:solidFill>
              <a:srgbClr val="13264A"/>
            </a:solidFill>
            <a:ln>
              <a:noFill/>
            </a:ln>
          </p:spPr>
          <p:txBody>
            <a:bodyPr spcFirstLastPara="1" wrap="square" lIns="91425" tIns="72000" rIns="91425" bIns="72000" anchor="ctr" anchorCtr="0">
              <a:noAutofit/>
            </a:bodyPr>
            <a:lstStyle/>
            <a:p>
              <a:pPr marL="0" marR="0" lvl="0" indent="0" algn="ctr" rtl="0">
                <a:lnSpc>
                  <a:spcPct val="90000"/>
                </a:lnSpc>
                <a:spcBef>
                  <a:spcPts val="0"/>
                </a:spcBef>
                <a:spcAft>
                  <a:spcPts val="0"/>
                </a:spcAft>
                <a:buClr>
                  <a:srgbClr val="00915A"/>
                </a:buClr>
                <a:buSzPts val="1400"/>
                <a:buFont typeface="Noto Sans Symbols"/>
                <a:buNone/>
              </a:pPr>
              <a:r>
                <a:rPr lang="fr-FR" sz="1400" b="1" i="0" u="none" strike="noStrike" cap="none">
                  <a:solidFill>
                    <a:schemeClr val="lt1"/>
                  </a:solidFill>
                  <a:latin typeface="Calibri"/>
                  <a:ea typeface="Calibri"/>
                  <a:cs typeface="Calibri"/>
                  <a:sym typeface="Calibri"/>
                </a:rPr>
                <a:t>Texte</a:t>
              </a:r>
              <a:endParaRPr/>
            </a:p>
          </p:txBody>
        </p:sp>
        <p:sp>
          <p:nvSpPr>
            <p:cNvPr id="445" name="Google Shape;445;p49"/>
            <p:cNvSpPr txBox="1"/>
            <p:nvPr/>
          </p:nvSpPr>
          <p:spPr>
            <a:xfrm>
              <a:off x="3257038" y="4585361"/>
              <a:ext cx="6141000" cy="1413900"/>
            </a:xfrm>
            <a:prstGeom prst="rect">
              <a:avLst/>
            </a:prstGeom>
            <a:no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p:txBody>
        </p:sp>
        <p:cxnSp>
          <p:nvCxnSpPr>
            <p:cNvPr id="446" name="Google Shape;446;p49"/>
            <p:cNvCxnSpPr/>
            <p:nvPr/>
          </p:nvCxnSpPr>
          <p:spPr>
            <a:xfrm rot="10800000">
              <a:off x="579500" y="2885502"/>
              <a:ext cx="8818500" cy="0"/>
            </a:xfrm>
            <a:prstGeom prst="straightConnector1">
              <a:avLst/>
            </a:prstGeom>
            <a:noFill/>
            <a:ln w="12700" cap="flat" cmpd="sng">
              <a:solidFill>
                <a:schemeClr val="accent3"/>
              </a:solidFill>
              <a:prstDash val="dash"/>
              <a:round/>
              <a:headEnd type="none" w="med" len="med"/>
              <a:tailEnd type="none" w="med" len="med"/>
            </a:ln>
          </p:spPr>
        </p:cxnSp>
        <p:cxnSp>
          <p:nvCxnSpPr>
            <p:cNvPr id="447" name="Google Shape;447;p49"/>
            <p:cNvCxnSpPr/>
            <p:nvPr/>
          </p:nvCxnSpPr>
          <p:spPr>
            <a:xfrm rot="10800000">
              <a:off x="579500" y="4496312"/>
              <a:ext cx="8818500" cy="0"/>
            </a:xfrm>
            <a:prstGeom prst="straightConnector1">
              <a:avLst/>
            </a:prstGeom>
            <a:noFill/>
            <a:ln w="12700" cap="flat" cmpd="sng">
              <a:solidFill>
                <a:schemeClr val="accent3"/>
              </a:solidFill>
              <a:prstDash val="dash"/>
              <a:round/>
              <a:headEnd type="none" w="med" len="med"/>
              <a:tailEnd type="none" w="med" len="med"/>
            </a:ln>
          </p:spPr>
        </p:cxnSp>
        <p:pic>
          <p:nvPicPr>
            <p:cNvPr id="448" name="Google Shape;448;p49"/>
            <p:cNvPicPr preferRelativeResize="0"/>
            <p:nvPr/>
          </p:nvPicPr>
          <p:blipFill rotWithShape="1">
            <a:blip r:embed="rId3">
              <a:alphaModFix/>
            </a:blip>
            <a:srcRect/>
            <a:stretch/>
          </p:blipFill>
          <p:spPr>
            <a:xfrm>
              <a:off x="2828750" y="5089382"/>
              <a:ext cx="405710" cy="405710"/>
            </a:xfrm>
            <a:prstGeom prst="rect">
              <a:avLst/>
            </a:prstGeom>
            <a:noFill/>
            <a:ln>
              <a:noFill/>
            </a:ln>
          </p:spPr>
        </p:pic>
        <p:pic>
          <p:nvPicPr>
            <p:cNvPr id="449" name="Google Shape;449;p49"/>
            <p:cNvPicPr preferRelativeResize="0"/>
            <p:nvPr/>
          </p:nvPicPr>
          <p:blipFill rotWithShape="1">
            <a:blip r:embed="rId3">
              <a:alphaModFix/>
            </a:blip>
            <a:srcRect/>
            <a:stretch/>
          </p:blipFill>
          <p:spPr>
            <a:xfrm>
              <a:off x="2778295" y="3489647"/>
              <a:ext cx="405710" cy="405710"/>
            </a:xfrm>
            <a:prstGeom prst="rect">
              <a:avLst/>
            </a:prstGeom>
            <a:noFill/>
            <a:ln>
              <a:noFill/>
            </a:ln>
          </p:spPr>
        </p:pic>
        <p:pic>
          <p:nvPicPr>
            <p:cNvPr id="450" name="Google Shape;450;p49"/>
            <p:cNvPicPr preferRelativeResize="0"/>
            <p:nvPr/>
          </p:nvPicPr>
          <p:blipFill rotWithShape="1">
            <a:blip r:embed="rId3">
              <a:alphaModFix/>
            </a:blip>
            <a:srcRect/>
            <a:stretch/>
          </p:blipFill>
          <p:spPr>
            <a:xfrm>
              <a:off x="2727840" y="1889912"/>
              <a:ext cx="405710" cy="405710"/>
            </a:xfrm>
            <a:prstGeom prst="rect">
              <a:avLst/>
            </a:prstGeom>
            <a:noFill/>
            <a:ln>
              <a:noFill/>
            </a:ln>
          </p:spPr>
        </p:pic>
      </p:grpSp>
      <p:sp>
        <p:nvSpPr>
          <p:cNvPr id="451" name="Google Shape;451;p49"/>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0"/>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Liste à cadres grisés</a:t>
            </a:r>
            <a:endParaRPr/>
          </a:p>
        </p:txBody>
      </p:sp>
      <p:grpSp>
        <p:nvGrpSpPr>
          <p:cNvPr id="457" name="Google Shape;457;p50"/>
          <p:cNvGrpSpPr/>
          <p:nvPr/>
        </p:nvGrpSpPr>
        <p:grpSpPr>
          <a:xfrm>
            <a:off x="508639" y="1453445"/>
            <a:ext cx="10996045" cy="4550612"/>
            <a:chOff x="413259" y="1453445"/>
            <a:chExt cx="8934063" cy="4550612"/>
          </a:xfrm>
        </p:grpSpPr>
        <p:sp>
          <p:nvSpPr>
            <p:cNvPr id="458" name="Google Shape;458;p50"/>
            <p:cNvSpPr/>
            <p:nvPr/>
          </p:nvSpPr>
          <p:spPr>
            <a:xfrm>
              <a:off x="903109" y="1453445"/>
              <a:ext cx="1604100" cy="13107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108000" tIns="45700" rIns="108000" bIns="45700" anchor="ctr" anchorCtr="0">
              <a:noAutofit/>
            </a:bodyPr>
            <a:lstStyle/>
            <a:p>
              <a:pPr marL="0" marR="0" lvl="0" indent="0" algn="ctr" rtl="0">
                <a:lnSpc>
                  <a:spcPct val="90000"/>
                </a:lnSpc>
                <a:spcBef>
                  <a:spcPts val="0"/>
                </a:spcBef>
                <a:spcAft>
                  <a:spcPts val="0"/>
                </a:spcAft>
                <a:buNone/>
              </a:pPr>
              <a:r>
                <a:rPr lang="fr-FR" sz="1600" b="1" i="0" u="none" strike="noStrike" cap="none">
                  <a:solidFill>
                    <a:srgbClr val="FFFFFF"/>
                  </a:solidFill>
                  <a:latin typeface="Calibri"/>
                  <a:ea typeface="Calibri"/>
                  <a:cs typeface="Calibri"/>
                  <a:sym typeface="Calibri"/>
                </a:rPr>
                <a:t>Titre</a:t>
              </a:r>
              <a:endParaRPr sz="1600" b="1" i="0" u="none" strike="noStrike" cap="none">
                <a:solidFill>
                  <a:srgbClr val="FFFFFF"/>
                </a:solidFill>
                <a:latin typeface="Calibri"/>
                <a:ea typeface="Calibri"/>
                <a:cs typeface="Calibri"/>
                <a:sym typeface="Calibri"/>
              </a:endParaRPr>
            </a:p>
          </p:txBody>
        </p:sp>
        <p:sp>
          <p:nvSpPr>
            <p:cNvPr id="459" name="Google Shape;459;p50"/>
            <p:cNvSpPr/>
            <p:nvPr/>
          </p:nvSpPr>
          <p:spPr>
            <a:xfrm>
              <a:off x="2720622" y="1453445"/>
              <a:ext cx="6626700" cy="1310700"/>
            </a:xfrm>
            <a:prstGeom prst="rect">
              <a:avLst/>
            </a:prstGeom>
            <a:solidFill>
              <a:schemeClr val="accent5"/>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sp>
          <p:nvSpPr>
            <p:cNvPr id="460" name="Google Shape;460;p50"/>
            <p:cNvSpPr/>
            <p:nvPr/>
          </p:nvSpPr>
          <p:spPr>
            <a:xfrm>
              <a:off x="903109" y="3073401"/>
              <a:ext cx="1604100" cy="13107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108000" tIns="45700" rIns="108000" bIns="45700" anchor="ctr" anchorCtr="0">
              <a:noAutofit/>
            </a:bodyPr>
            <a:lstStyle/>
            <a:p>
              <a:pPr marL="0" marR="0" lvl="0" indent="0" algn="ctr" rtl="0">
                <a:lnSpc>
                  <a:spcPct val="90000"/>
                </a:lnSpc>
                <a:spcBef>
                  <a:spcPts val="0"/>
                </a:spcBef>
                <a:spcAft>
                  <a:spcPts val="0"/>
                </a:spcAft>
                <a:buNone/>
              </a:pPr>
              <a:r>
                <a:rPr lang="fr-FR" sz="1600" b="1" i="0" u="none" strike="noStrike" cap="none">
                  <a:solidFill>
                    <a:srgbClr val="FFFFFF"/>
                  </a:solidFill>
                  <a:latin typeface="Calibri"/>
                  <a:ea typeface="Calibri"/>
                  <a:cs typeface="Calibri"/>
                  <a:sym typeface="Calibri"/>
                </a:rPr>
                <a:t>Titre</a:t>
              </a:r>
              <a:endParaRPr sz="1600" b="1" i="0" u="none" strike="noStrike" cap="none">
                <a:solidFill>
                  <a:srgbClr val="FFFFFF"/>
                </a:solidFill>
                <a:latin typeface="Calibri"/>
                <a:ea typeface="Calibri"/>
                <a:cs typeface="Calibri"/>
                <a:sym typeface="Calibri"/>
              </a:endParaRPr>
            </a:p>
          </p:txBody>
        </p:sp>
        <p:sp>
          <p:nvSpPr>
            <p:cNvPr id="461" name="Google Shape;461;p50"/>
            <p:cNvSpPr/>
            <p:nvPr/>
          </p:nvSpPr>
          <p:spPr>
            <a:xfrm>
              <a:off x="2720622" y="3073401"/>
              <a:ext cx="6626700" cy="1310700"/>
            </a:xfrm>
            <a:prstGeom prst="rect">
              <a:avLst/>
            </a:prstGeom>
            <a:solidFill>
              <a:schemeClr val="accent5"/>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sp>
          <p:nvSpPr>
            <p:cNvPr id="462" name="Google Shape;462;p50"/>
            <p:cNvSpPr/>
            <p:nvPr/>
          </p:nvSpPr>
          <p:spPr>
            <a:xfrm>
              <a:off x="903109" y="4693357"/>
              <a:ext cx="1604100" cy="13107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108000" tIns="45700" rIns="108000" bIns="45700" anchor="ctr" anchorCtr="0">
              <a:noAutofit/>
            </a:bodyPr>
            <a:lstStyle/>
            <a:p>
              <a:pPr marL="0" marR="0" lvl="0" indent="0" algn="ctr" rtl="0">
                <a:lnSpc>
                  <a:spcPct val="90000"/>
                </a:lnSpc>
                <a:spcBef>
                  <a:spcPts val="0"/>
                </a:spcBef>
                <a:spcAft>
                  <a:spcPts val="0"/>
                </a:spcAft>
                <a:buNone/>
              </a:pPr>
              <a:r>
                <a:rPr lang="fr-FR" sz="1600" b="1" i="0" u="none" strike="noStrike" cap="none">
                  <a:solidFill>
                    <a:srgbClr val="FFFFFF"/>
                  </a:solidFill>
                  <a:latin typeface="Calibri"/>
                  <a:ea typeface="Calibri"/>
                  <a:cs typeface="Calibri"/>
                  <a:sym typeface="Calibri"/>
                </a:rPr>
                <a:t>Titre</a:t>
              </a:r>
              <a:endParaRPr sz="1600" b="1" i="0" u="none" strike="noStrike" cap="none">
                <a:solidFill>
                  <a:srgbClr val="FFFFFF"/>
                </a:solidFill>
                <a:latin typeface="Calibri"/>
                <a:ea typeface="Calibri"/>
                <a:cs typeface="Calibri"/>
                <a:sym typeface="Calibri"/>
              </a:endParaRPr>
            </a:p>
          </p:txBody>
        </p:sp>
        <p:sp>
          <p:nvSpPr>
            <p:cNvPr id="463" name="Google Shape;463;p50"/>
            <p:cNvSpPr/>
            <p:nvPr/>
          </p:nvSpPr>
          <p:spPr>
            <a:xfrm>
              <a:off x="2720622" y="4693357"/>
              <a:ext cx="6626700" cy="1310700"/>
            </a:xfrm>
            <a:prstGeom prst="rect">
              <a:avLst/>
            </a:prstGeom>
            <a:solidFill>
              <a:schemeClr val="accent5"/>
            </a:solidFill>
            <a:ln w="952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 </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chemeClr val="accent3"/>
                </a:buClr>
                <a:buSzPts val="1200"/>
                <a:buFont typeface="Arial"/>
                <a:buChar char="–"/>
              </a:pPr>
              <a:r>
                <a:rPr lang="fr-FR" sz="1200" b="0" i="0" u="none" strike="noStrike" cap="none">
                  <a:solidFill>
                    <a:srgbClr val="746457"/>
                  </a:solidFill>
                  <a:latin typeface="Calibri"/>
                  <a:ea typeface="Calibri"/>
                  <a:cs typeface="Calibri"/>
                  <a:sym typeface="Calibri"/>
                </a:rPr>
                <a:t>Texte</a:t>
              </a:r>
              <a:endParaRPr/>
            </a:p>
          </p:txBody>
        </p:sp>
        <p:pic>
          <p:nvPicPr>
            <p:cNvPr id="464" name="Google Shape;464;p50"/>
            <p:cNvPicPr preferRelativeResize="0"/>
            <p:nvPr/>
          </p:nvPicPr>
          <p:blipFill rotWithShape="1">
            <a:blip r:embed="rId3">
              <a:alphaModFix/>
            </a:blip>
            <a:srcRect/>
            <a:stretch/>
          </p:blipFill>
          <p:spPr>
            <a:xfrm>
              <a:off x="413259" y="1901201"/>
              <a:ext cx="405710" cy="405710"/>
            </a:xfrm>
            <a:prstGeom prst="rect">
              <a:avLst/>
            </a:prstGeom>
            <a:noFill/>
            <a:ln>
              <a:noFill/>
            </a:ln>
          </p:spPr>
        </p:pic>
        <p:pic>
          <p:nvPicPr>
            <p:cNvPr id="465" name="Google Shape;465;p50"/>
            <p:cNvPicPr preferRelativeResize="0"/>
            <p:nvPr/>
          </p:nvPicPr>
          <p:blipFill rotWithShape="1">
            <a:blip r:embed="rId3">
              <a:alphaModFix/>
            </a:blip>
            <a:srcRect/>
            <a:stretch/>
          </p:blipFill>
          <p:spPr>
            <a:xfrm>
              <a:off x="413259" y="3504293"/>
              <a:ext cx="405710" cy="405710"/>
            </a:xfrm>
            <a:prstGeom prst="rect">
              <a:avLst/>
            </a:prstGeom>
            <a:noFill/>
            <a:ln>
              <a:noFill/>
            </a:ln>
          </p:spPr>
        </p:pic>
        <p:pic>
          <p:nvPicPr>
            <p:cNvPr id="466" name="Google Shape;466;p50"/>
            <p:cNvPicPr preferRelativeResize="0"/>
            <p:nvPr/>
          </p:nvPicPr>
          <p:blipFill rotWithShape="1">
            <a:blip r:embed="rId3">
              <a:alphaModFix/>
            </a:blip>
            <a:srcRect/>
            <a:stretch/>
          </p:blipFill>
          <p:spPr>
            <a:xfrm>
              <a:off x="413259" y="5145803"/>
              <a:ext cx="405710" cy="405710"/>
            </a:xfrm>
            <a:prstGeom prst="rect">
              <a:avLst/>
            </a:prstGeom>
            <a:noFill/>
            <a:ln>
              <a:noFill/>
            </a:ln>
          </p:spPr>
        </p:pic>
      </p:grpSp>
      <p:sp>
        <p:nvSpPr>
          <p:cNvPr id="467" name="Google Shape;467;p50"/>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2"/>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Liste à secteurs</a:t>
            </a:r>
            <a:endParaRPr/>
          </a:p>
        </p:txBody>
      </p:sp>
      <p:grpSp>
        <p:nvGrpSpPr>
          <p:cNvPr id="491" name="Google Shape;491;p52"/>
          <p:cNvGrpSpPr/>
          <p:nvPr/>
        </p:nvGrpSpPr>
        <p:grpSpPr>
          <a:xfrm>
            <a:off x="1050079" y="1625054"/>
            <a:ext cx="9829090" cy="4245804"/>
            <a:chOff x="853168" y="1625054"/>
            <a:chExt cx="7985936" cy="4245804"/>
          </a:xfrm>
        </p:grpSpPr>
        <p:sp>
          <p:nvSpPr>
            <p:cNvPr id="492" name="Google Shape;492;p52"/>
            <p:cNvSpPr/>
            <p:nvPr/>
          </p:nvSpPr>
          <p:spPr>
            <a:xfrm>
              <a:off x="853168" y="1625054"/>
              <a:ext cx="1122000" cy="1122000"/>
            </a:xfrm>
            <a:prstGeom prst="chord">
              <a:avLst>
                <a:gd name="adj1" fmla="val 4800000"/>
                <a:gd name="adj2" fmla="val 168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2"/>
            <p:cNvSpPr/>
            <p:nvPr/>
          </p:nvSpPr>
          <p:spPr>
            <a:xfrm>
              <a:off x="965374" y="1737260"/>
              <a:ext cx="897600" cy="897600"/>
            </a:xfrm>
            <a:prstGeom prst="pie">
              <a:avLst>
                <a:gd name="adj1" fmla="val 12600000"/>
                <a:gd name="adj2" fmla="val 1620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2"/>
            <p:cNvSpPr/>
            <p:nvPr/>
          </p:nvSpPr>
          <p:spPr>
            <a:xfrm>
              <a:off x="853168" y="3186956"/>
              <a:ext cx="1122000" cy="1122000"/>
            </a:xfrm>
            <a:prstGeom prst="chord">
              <a:avLst>
                <a:gd name="adj1" fmla="val 4800000"/>
                <a:gd name="adj2" fmla="val 168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2"/>
            <p:cNvSpPr/>
            <p:nvPr/>
          </p:nvSpPr>
          <p:spPr>
            <a:xfrm>
              <a:off x="965374" y="3299162"/>
              <a:ext cx="897600" cy="897600"/>
            </a:xfrm>
            <a:prstGeom prst="pie">
              <a:avLst>
                <a:gd name="adj1" fmla="val 9000000"/>
                <a:gd name="adj2" fmla="val 1620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2"/>
            <p:cNvSpPr/>
            <p:nvPr/>
          </p:nvSpPr>
          <p:spPr>
            <a:xfrm>
              <a:off x="853168" y="4748858"/>
              <a:ext cx="1122000" cy="1122000"/>
            </a:xfrm>
            <a:prstGeom prst="chord">
              <a:avLst>
                <a:gd name="adj1" fmla="val 4800000"/>
                <a:gd name="adj2" fmla="val 168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2"/>
            <p:cNvSpPr/>
            <p:nvPr/>
          </p:nvSpPr>
          <p:spPr>
            <a:xfrm>
              <a:off x="965374" y="4861064"/>
              <a:ext cx="897600" cy="897600"/>
            </a:xfrm>
            <a:prstGeom prst="pie">
              <a:avLst>
                <a:gd name="adj1" fmla="val 5400000"/>
                <a:gd name="adj2" fmla="val 16200000"/>
              </a:avLst>
            </a:prstGeom>
            <a:solidFill>
              <a:schemeClr val="dk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2"/>
            <p:cNvSpPr/>
            <p:nvPr/>
          </p:nvSpPr>
          <p:spPr>
            <a:xfrm>
              <a:off x="1691604" y="1625054"/>
              <a:ext cx="7147500" cy="1101300"/>
            </a:xfrm>
            <a:prstGeom prst="rect">
              <a:avLst/>
            </a:prstGeom>
            <a:solidFill>
              <a:schemeClr val="accent5"/>
            </a:solid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sz="1100" b="0" i="0" u="none" strike="noStrike" cap="none">
                <a:solidFill>
                  <a:srgbClr val="746457"/>
                </a:solidFill>
                <a:latin typeface="Calibri"/>
                <a:ea typeface="Calibri"/>
                <a:cs typeface="Calibri"/>
                <a:sym typeface="Calibri"/>
              </a:endParaRPr>
            </a:p>
          </p:txBody>
        </p:sp>
        <p:sp>
          <p:nvSpPr>
            <p:cNvPr id="499" name="Google Shape;499;p52"/>
            <p:cNvSpPr/>
            <p:nvPr/>
          </p:nvSpPr>
          <p:spPr>
            <a:xfrm>
              <a:off x="1691604" y="3206282"/>
              <a:ext cx="7147500" cy="1101300"/>
            </a:xfrm>
            <a:prstGeom prst="rect">
              <a:avLst/>
            </a:prstGeom>
            <a:solidFill>
              <a:schemeClr val="accent5"/>
            </a:solid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p:txBody>
        </p:sp>
        <p:sp>
          <p:nvSpPr>
            <p:cNvPr id="500" name="Google Shape;500;p52"/>
            <p:cNvSpPr/>
            <p:nvPr/>
          </p:nvSpPr>
          <p:spPr>
            <a:xfrm>
              <a:off x="1691604" y="4769469"/>
              <a:ext cx="7147500" cy="1101300"/>
            </a:xfrm>
            <a:prstGeom prst="rect">
              <a:avLst/>
            </a:prstGeom>
            <a:solidFill>
              <a:schemeClr val="accent5"/>
            </a:solidFill>
            <a:ln>
              <a:noFill/>
            </a:ln>
          </p:spPr>
          <p:txBody>
            <a:bodyPr spcFirstLastPara="1" wrap="square" lIns="72000" tIns="44450" rIns="36000" bIns="4445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746457"/>
                </a:buClr>
                <a:buSzPts val="1100"/>
                <a:buFont typeface="Arial"/>
                <a:buChar char="–"/>
              </a:pPr>
              <a:r>
                <a:rPr lang="fr-FR" sz="1100" b="0" i="0" u="none" strike="noStrike" cap="none">
                  <a:solidFill>
                    <a:srgbClr val="746457"/>
                  </a:solidFill>
                  <a:latin typeface="Calibri"/>
                  <a:ea typeface="Calibri"/>
                  <a:cs typeface="Calibri"/>
                  <a:sym typeface="Calibri"/>
                </a:rPr>
                <a:t>Texte</a:t>
              </a:r>
              <a:endParaRPr/>
            </a:p>
          </p:txBody>
        </p:sp>
      </p:grpSp>
      <p:sp>
        <p:nvSpPr>
          <p:cNvPr id="501" name="Google Shape;501;p52"/>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32000" y="487891"/>
            <a:ext cx="11329200" cy="72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2800"/>
              <a:buFont typeface="Arial"/>
              <a:buNone/>
            </a:pPr>
            <a:r>
              <a:rPr lang="fr-FR"/>
              <a:t>Sommaire</a:t>
            </a:r>
            <a:endParaRPr/>
          </a:p>
        </p:txBody>
      </p:sp>
      <p:sp>
        <p:nvSpPr>
          <p:cNvPr id="142" name="Google Shape;142;p22"/>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3</a:t>
            </a:fld>
            <a:endParaRPr/>
          </a:p>
        </p:txBody>
      </p:sp>
      <p:sp>
        <p:nvSpPr>
          <p:cNvPr id="143" name="Google Shape;143;p22"/>
          <p:cNvSpPr txBox="1">
            <a:spLocks noGrp="1"/>
          </p:cNvSpPr>
          <p:nvPr>
            <p:ph type="body" idx="1"/>
          </p:nvPr>
        </p:nvSpPr>
        <p:spPr>
          <a:xfrm>
            <a:off x="1733029" y="1655279"/>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p.3</a:t>
            </a:r>
            <a:endParaRPr/>
          </a:p>
        </p:txBody>
      </p:sp>
      <p:sp>
        <p:nvSpPr>
          <p:cNvPr id="144" name="Google Shape;144;p22"/>
          <p:cNvSpPr txBox="1">
            <a:spLocks noGrp="1"/>
          </p:cNvSpPr>
          <p:nvPr>
            <p:ph type="body" idx="2"/>
          </p:nvPr>
        </p:nvSpPr>
        <p:spPr>
          <a:xfrm>
            <a:off x="1733029" y="2032835"/>
            <a:ext cx="3924000" cy="106260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p.4</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p.5</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p.7</a:t>
            </a:r>
            <a:endParaRPr/>
          </a:p>
        </p:txBody>
      </p:sp>
      <p:sp>
        <p:nvSpPr>
          <p:cNvPr id="145" name="Google Shape;145;p22"/>
          <p:cNvSpPr txBox="1">
            <a:spLocks noGrp="1"/>
          </p:cNvSpPr>
          <p:nvPr>
            <p:ph type="body" idx="3"/>
          </p:nvPr>
        </p:nvSpPr>
        <p:spPr>
          <a:xfrm>
            <a:off x="6528048" y="1655279"/>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p.8</a:t>
            </a:r>
            <a:endParaRPr/>
          </a:p>
        </p:txBody>
      </p:sp>
      <p:sp>
        <p:nvSpPr>
          <p:cNvPr id="146" name="Google Shape;146;p22"/>
          <p:cNvSpPr txBox="1">
            <a:spLocks noGrp="1"/>
          </p:cNvSpPr>
          <p:nvPr>
            <p:ph type="body" idx="4"/>
          </p:nvPr>
        </p:nvSpPr>
        <p:spPr>
          <a:xfrm>
            <a:off x="6528048" y="2032835"/>
            <a:ext cx="3924000" cy="1062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p.9</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p.10</a:t>
            </a:r>
            <a:endParaRPr/>
          </a:p>
        </p:txBody>
      </p:sp>
      <p:sp>
        <p:nvSpPr>
          <p:cNvPr id="147" name="Google Shape;147;p22"/>
          <p:cNvSpPr txBox="1">
            <a:spLocks noGrp="1"/>
          </p:cNvSpPr>
          <p:nvPr>
            <p:ph type="body" idx="5"/>
          </p:nvPr>
        </p:nvSpPr>
        <p:spPr>
          <a:xfrm>
            <a:off x="1733029" y="315792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p.11</a:t>
            </a:r>
            <a:endParaRPr/>
          </a:p>
        </p:txBody>
      </p:sp>
      <p:sp>
        <p:nvSpPr>
          <p:cNvPr id="148" name="Google Shape;148;p22"/>
          <p:cNvSpPr txBox="1">
            <a:spLocks noGrp="1"/>
          </p:cNvSpPr>
          <p:nvPr>
            <p:ph type="body" idx="6"/>
          </p:nvPr>
        </p:nvSpPr>
        <p:spPr>
          <a:xfrm>
            <a:off x="1733029" y="3535478"/>
            <a:ext cx="3924000" cy="86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p.12</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p.15</a:t>
            </a:r>
            <a:endParaRPr/>
          </a:p>
        </p:txBody>
      </p:sp>
      <p:sp>
        <p:nvSpPr>
          <p:cNvPr id="149" name="Google Shape;149;p22"/>
          <p:cNvSpPr txBox="1">
            <a:spLocks noGrp="1"/>
          </p:cNvSpPr>
          <p:nvPr>
            <p:ph type="body" idx="7"/>
          </p:nvPr>
        </p:nvSpPr>
        <p:spPr>
          <a:xfrm>
            <a:off x="6528048" y="315792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p.16</a:t>
            </a:r>
            <a:endParaRPr/>
          </a:p>
        </p:txBody>
      </p:sp>
      <p:sp>
        <p:nvSpPr>
          <p:cNvPr id="150" name="Google Shape;150;p22"/>
          <p:cNvSpPr txBox="1">
            <a:spLocks noGrp="1"/>
          </p:cNvSpPr>
          <p:nvPr>
            <p:ph type="body" idx="8"/>
          </p:nvPr>
        </p:nvSpPr>
        <p:spPr>
          <a:xfrm>
            <a:off x="6528048" y="3535478"/>
            <a:ext cx="3924000" cy="86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p.17</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p.18</a:t>
            </a:r>
            <a:endParaRPr/>
          </a:p>
        </p:txBody>
      </p:sp>
      <p:sp>
        <p:nvSpPr>
          <p:cNvPr id="151" name="Google Shape;151;p22"/>
          <p:cNvSpPr txBox="1">
            <a:spLocks noGrp="1"/>
          </p:cNvSpPr>
          <p:nvPr>
            <p:ph type="body" idx="9"/>
          </p:nvPr>
        </p:nvSpPr>
        <p:spPr>
          <a:xfrm>
            <a:off x="1733029" y="4463592"/>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p.19</a:t>
            </a:r>
            <a:endParaRPr/>
          </a:p>
        </p:txBody>
      </p:sp>
      <p:sp>
        <p:nvSpPr>
          <p:cNvPr id="152" name="Google Shape;152;p22"/>
          <p:cNvSpPr txBox="1">
            <a:spLocks noGrp="1"/>
          </p:cNvSpPr>
          <p:nvPr>
            <p:ph type="body" idx="13"/>
          </p:nvPr>
        </p:nvSpPr>
        <p:spPr>
          <a:xfrm>
            <a:off x="1733029" y="4841148"/>
            <a:ext cx="3924000" cy="86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p.20</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p.22</a:t>
            </a:r>
            <a:endParaRPr/>
          </a:p>
        </p:txBody>
      </p:sp>
      <p:sp>
        <p:nvSpPr>
          <p:cNvPr id="153" name="Google Shape;153;p22"/>
          <p:cNvSpPr txBox="1">
            <a:spLocks noGrp="1"/>
          </p:cNvSpPr>
          <p:nvPr>
            <p:ph type="body" idx="14"/>
          </p:nvPr>
        </p:nvSpPr>
        <p:spPr>
          <a:xfrm>
            <a:off x="6528048" y="4463593"/>
            <a:ext cx="3924000" cy="292795"/>
          </a:xfrm>
          <a:prstGeom prst="rect">
            <a:avLst/>
          </a:prstGeom>
          <a:noFill/>
          <a:ln w="9525" cap="flat" cmpd="sng">
            <a:solidFill>
              <a:schemeClr val="lt1"/>
            </a:solidFill>
            <a:prstDash val="solid"/>
            <a:round/>
            <a:headEnd type="none" w="sm" len="sm"/>
            <a:tailEnd type="none" w="sm" len="sm"/>
          </a:ln>
        </p:spPr>
        <p:txBody>
          <a:bodyPr spcFirstLastPara="1" wrap="square" lIns="0" tIns="0" rIns="0" bIns="72000" anchor="b" anchorCtr="0">
            <a:noAutofit/>
          </a:bodyPr>
          <a:lstStyle/>
          <a:p>
            <a:pPr marL="0" lvl="0" indent="0" algn="l" rtl="0">
              <a:lnSpc>
                <a:spcPct val="100000"/>
              </a:lnSpc>
              <a:spcBef>
                <a:spcPts val="0"/>
              </a:spcBef>
              <a:spcAft>
                <a:spcPts val="0"/>
              </a:spcAft>
              <a:buClr>
                <a:schemeClr val="lt1"/>
              </a:buClr>
              <a:buSzPts val="1000"/>
              <a:buNone/>
            </a:pPr>
            <a:r>
              <a:rPr lang="fr-FR"/>
              <a:t>Titre du chapitre	p.23</a:t>
            </a:r>
            <a:endParaRPr/>
          </a:p>
        </p:txBody>
      </p:sp>
      <p:sp>
        <p:nvSpPr>
          <p:cNvPr id="154" name="Google Shape;154;p22"/>
          <p:cNvSpPr txBox="1">
            <a:spLocks noGrp="1"/>
          </p:cNvSpPr>
          <p:nvPr>
            <p:ph type="body" idx="15"/>
          </p:nvPr>
        </p:nvSpPr>
        <p:spPr>
          <a:xfrm>
            <a:off x="6528048" y="4841149"/>
            <a:ext cx="3924000" cy="864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fr-FR"/>
              <a:t>Sous-titre du chapitre	p.24</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p.27</a:t>
            </a:r>
            <a:endParaRPr/>
          </a:p>
          <a:p>
            <a:pPr marL="0" marR="0" lvl="0" indent="0" algn="l" rtl="0">
              <a:lnSpc>
                <a:spcPct val="100000"/>
              </a:lnSpc>
              <a:spcBef>
                <a:spcPts val="500"/>
              </a:spcBef>
              <a:spcAft>
                <a:spcPts val="0"/>
              </a:spcAft>
              <a:buClr>
                <a:schemeClr val="lt1"/>
              </a:buClr>
              <a:buSzPts val="1000"/>
              <a:buFont typeface="Arial"/>
              <a:buNone/>
            </a:pPr>
            <a:r>
              <a:rPr lang="fr-FR"/>
              <a:t>Sous-titre du chapitre	p.28</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3"/>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4 thématiques en matrice (passage en grisé pour bien délimiter les zones de texte)</a:t>
            </a:r>
            <a:endParaRPr/>
          </a:p>
        </p:txBody>
      </p:sp>
      <p:grpSp>
        <p:nvGrpSpPr>
          <p:cNvPr id="508" name="Google Shape;508;p53"/>
          <p:cNvGrpSpPr/>
          <p:nvPr/>
        </p:nvGrpSpPr>
        <p:grpSpPr>
          <a:xfrm>
            <a:off x="838766" y="1124744"/>
            <a:ext cx="10624147" cy="4474934"/>
            <a:chOff x="681480" y="1124744"/>
            <a:chExt cx="8631904" cy="4474934"/>
          </a:xfrm>
        </p:grpSpPr>
        <p:sp>
          <p:nvSpPr>
            <p:cNvPr id="509" name="Google Shape;509;p53"/>
            <p:cNvSpPr/>
            <p:nvPr/>
          </p:nvSpPr>
          <p:spPr>
            <a:xfrm>
              <a:off x="681480" y="1531307"/>
              <a:ext cx="4124400" cy="1753800"/>
            </a:xfrm>
            <a:prstGeom prst="rect">
              <a:avLst/>
            </a:prstGeom>
            <a:solidFill>
              <a:schemeClr val="accent5"/>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sz="1100" b="0" i="0" u="none" strike="noStrike" cap="none">
                <a:solidFill>
                  <a:srgbClr val="746457"/>
                </a:solidFill>
                <a:latin typeface="Calibri"/>
                <a:ea typeface="Calibri"/>
                <a:cs typeface="Calibri"/>
                <a:sym typeface="Calibri"/>
              </a:endParaRPr>
            </a:p>
          </p:txBody>
        </p:sp>
        <p:sp>
          <p:nvSpPr>
            <p:cNvPr id="510" name="Google Shape;510;p53"/>
            <p:cNvSpPr/>
            <p:nvPr/>
          </p:nvSpPr>
          <p:spPr>
            <a:xfrm>
              <a:off x="5188984" y="1531307"/>
              <a:ext cx="4124400" cy="1753800"/>
            </a:xfrm>
            <a:prstGeom prst="rect">
              <a:avLst/>
            </a:prstGeom>
            <a:solidFill>
              <a:schemeClr val="accent5"/>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sz="1100" b="0" i="0" u="none" strike="noStrike" cap="none">
                <a:solidFill>
                  <a:srgbClr val="746457"/>
                </a:solidFill>
                <a:latin typeface="Calibri"/>
                <a:ea typeface="Calibri"/>
                <a:cs typeface="Calibri"/>
                <a:sym typeface="Calibri"/>
              </a:endParaRPr>
            </a:p>
          </p:txBody>
        </p:sp>
        <p:sp>
          <p:nvSpPr>
            <p:cNvPr id="511" name="Google Shape;511;p53"/>
            <p:cNvSpPr/>
            <p:nvPr/>
          </p:nvSpPr>
          <p:spPr>
            <a:xfrm>
              <a:off x="681480" y="3845878"/>
              <a:ext cx="4124400" cy="1753800"/>
            </a:xfrm>
            <a:prstGeom prst="rect">
              <a:avLst/>
            </a:prstGeom>
            <a:solidFill>
              <a:schemeClr val="accent5"/>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sz="1100" b="0" i="0" u="none" strike="noStrike" cap="none">
                <a:solidFill>
                  <a:srgbClr val="746457"/>
                </a:solidFill>
                <a:latin typeface="Calibri"/>
                <a:ea typeface="Calibri"/>
                <a:cs typeface="Calibri"/>
                <a:sym typeface="Calibri"/>
              </a:endParaRPr>
            </a:p>
          </p:txBody>
        </p:sp>
        <p:sp>
          <p:nvSpPr>
            <p:cNvPr id="512" name="Google Shape;512;p53"/>
            <p:cNvSpPr/>
            <p:nvPr/>
          </p:nvSpPr>
          <p:spPr>
            <a:xfrm>
              <a:off x="5188984" y="3845878"/>
              <a:ext cx="4124400" cy="1753800"/>
            </a:xfrm>
            <a:prstGeom prst="rect">
              <a:avLst/>
            </a:prstGeom>
            <a:solidFill>
              <a:schemeClr val="accent5"/>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a:p>
            <a:p>
              <a:pPr marL="177800" marR="0" lvl="0" indent="-177800" algn="l" rtl="0">
                <a:lnSpc>
                  <a:spcPct val="90000"/>
                </a:lnSpc>
                <a:spcBef>
                  <a:spcPts val="600"/>
                </a:spcBef>
                <a:spcAft>
                  <a:spcPts val="0"/>
                </a:spcAft>
                <a:buClr>
                  <a:schemeClr val="dk1"/>
                </a:buClr>
                <a:buSzPts val="1200"/>
                <a:buFont typeface="Noto Sans Symbols"/>
                <a:buChar char="▪"/>
              </a:pPr>
              <a:r>
                <a:rPr lang="fr-FR" sz="1200" b="1" i="0" u="none" strike="noStrike" cap="none">
                  <a:solidFill>
                    <a:schemeClr val="dk1"/>
                  </a:solidFill>
                  <a:latin typeface="Calibri"/>
                  <a:ea typeface="Calibri"/>
                  <a:cs typeface="Calibri"/>
                  <a:sym typeface="Calibri"/>
                </a:rPr>
                <a:t>Niveau 1</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536575" marR="0" lvl="1" indent="-179387" algn="l" rtl="0">
                <a:lnSpc>
                  <a:spcPct val="90000"/>
                </a:lnSpc>
                <a:spcBef>
                  <a:spcPts val="200"/>
                </a:spcBef>
                <a:spcAft>
                  <a:spcPts val="0"/>
                </a:spcAft>
                <a:buClr>
                  <a:srgbClr val="746457"/>
                </a:buClr>
                <a:buSzPts val="1200"/>
                <a:buFont typeface="Arial"/>
                <a:buChar char="–"/>
              </a:pPr>
              <a:r>
                <a:rPr lang="fr-FR" sz="1200" b="0" i="0" u="none" strike="noStrike" cap="none">
                  <a:solidFill>
                    <a:srgbClr val="746457"/>
                  </a:solidFill>
                  <a:latin typeface="Calibri"/>
                  <a:ea typeface="Calibri"/>
                  <a:cs typeface="Calibri"/>
                  <a:sym typeface="Calibri"/>
                </a:rPr>
                <a:t>Niveau 2</a:t>
              </a:r>
              <a:endParaRPr/>
            </a:p>
            <a:p>
              <a:pPr marL="887412" marR="0" lvl="2" indent="-171450" algn="l" rtl="0">
                <a:lnSpc>
                  <a:spcPct val="90000"/>
                </a:lnSpc>
                <a:spcBef>
                  <a:spcPts val="300"/>
                </a:spcBef>
                <a:spcAft>
                  <a:spcPts val="0"/>
                </a:spcAft>
                <a:buClr>
                  <a:srgbClr val="746457"/>
                </a:buClr>
                <a:buSzPts val="1320"/>
                <a:buFont typeface="Arial"/>
                <a:buChar char="•"/>
              </a:pPr>
              <a:r>
                <a:rPr lang="fr-FR" sz="1100" b="0" i="0" u="none" strike="noStrike" cap="none">
                  <a:solidFill>
                    <a:srgbClr val="746457"/>
                  </a:solidFill>
                  <a:latin typeface="Calibri"/>
                  <a:ea typeface="Calibri"/>
                  <a:cs typeface="Calibri"/>
                  <a:sym typeface="Calibri"/>
                </a:rPr>
                <a:t>Niveau 3</a:t>
              </a:r>
              <a:endParaRPr sz="1100" b="0" i="0" u="none" strike="noStrike" cap="none">
                <a:solidFill>
                  <a:srgbClr val="746457"/>
                </a:solidFill>
                <a:latin typeface="Calibri"/>
                <a:ea typeface="Calibri"/>
                <a:cs typeface="Calibri"/>
                <a:sym typeface="Calibri"/>
              </a:endParaRPr>
            </a:p>
          </p:txBody>
        </p:sp>
        <p:sp>
          <p:nvSpPr>
            <p:cNvPr id="513" name="Google Shape;513;p53"/>
            <p:cNvSpPr/>
            <p:nvPr/>
          </p:nvSpPr>
          <p:spPr>
            <a:xfrm>
              <a:off x="681480" y="1130749"/>
              <a:ext cx="41244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14" name="Google Shape;514;p53"/>
            <p:cNvCxnSpPr/>
            <p:nvPr/>
          </p:nvCxnSpPr>
          <p:spPr>
            <a:xfrm>
              <a:off x="681480" y="1447558"/>
              <a:ext cx="4124400" cy="0"/>
            </a:xfrm>
            <a:prstGeom prst="straightConnector1">
              <a:avLst/>
            </a:prstGeom>
            <a:solidFill>
              <a:schemeClr val="accent1"/>
            </a:solidFill>
            <a:ln w="19050" cap="flat" cmpd="sng">
              <a:solidFill>
                <a:srgbClr val="B7ACA4"/>
              </a:solidFill>
              <a:prstDash val="solid"/>
              <a:round/>
              <a:headEnd type="none" w="sm" len="sm"/>
              <a:tailEnd type="none" w="sm" len="sm"/>
            </a:ln>
          </p:spPr>
        </p:cxnSp>
        <p:sp>
          <p:nvSpPr>
            <p:cNvPr id="515" name="Google Shape;515;p53"/>
            <p:cNvSpPr/>
            <p:nvPr/>
          </p:nvSpPr>
          <p:spPr>
            <a:xfrm>
              <a:off x="5188984" y="1124744"/>
              <a:ext cx="41244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16" name="Google Shape;516;p53"/>
            <p:cNvCxnSpPr/>
            <p:nvPr/>
          </p:nvCxnSpPr>
          <p:spPr>
            <a:xfrm>
              <a:off x="5188984" y="1441553"/>
              <a:ext cx="4124400" cy="0"/>
            </a:xfrm>
            <a:prstGeom prst="straightConnector1">
              <a:avLst/>
            </a:prstGeom>
            <a:solidFill>
              <a:schemeClr val="accent1"/>
            </a:solidFill>
            <a:ln w="19050" cap="flat" cmpd="sng">
              <a:solidFill>
                <a:srgbClr val="B7ACA4"/>
              </a:solidFill>
              <a:prstDash val="solid"/>
              <a:round/>
              <a:headEnd type="none" w="sm" len="sm"/>
              <a:tailEnd type="none" w="sm" len="sm"/>
            </a:ln>
          </p:spPr>
        </p:cxnSp>
        <p:sp>
          <p:nvSpPr>
            <p:cNvPr id="517" name="Google Shape;517;p53"/>
            <p:cNvSpPr/>
            <p:nvPr/>
          </p:nvSpPr>
          <p:spPr>
            <a:xfrm>
              <a:off x="681480" y="3435005"/>
              <a:ext cx="41244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18" name="Google Shape;518;p53"/>
            <p:cNvCxnSpPr/>
            <p:nvPr/>
          </p:nvCxnSpPr>
          <p:spPr>
            <a:xfrm>
              <a:off x="681480" y="3751814"/>
              <a:ext cx="4124400" cy="0"/>
            </a:xfrm>
            <a:prstGeom prst="straightConnector1">
              <a:avLst/>
            </a:prstGeom>
            <a:solidFill>
              <a:schemeClr val="accent1"/>
            </a:solidFill>
            <a:ln w="19050" cap="flat" cmpd="sng">
              <a:solidFill>
                <a:srgbClr val="B7ACA4"/>
              </a:solidFill>
              <a:prstDash val="solid"/>
              <a:round/>
              <a:headEnd type="none" w="sm" len="sm"/>
              <a:tailEnd type="none" w="sm" len="sm"/>
            </a:ln>
          </p:spPr>
        </p:cxnSp>
        <p:sp>
          <p:nvSpPr>
            <p:cNvPr id="519" name="Google Shape;519;p53"/>
            <p:cNvSpPr/>
            <p:nvPr/>
          </p:nvSpPr>
          <p:spPr>
            <a:xfrm>
              <a:off x="5188984" y="3429000"/>
              <a:ext cx="41244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20" name="Google Shape;520;p53"/>
            <p:cNvCxnSpPr/>
            <p:nvPr/>
          </p:nvCxnSpPr>
          <p:spPr>
            <a:xfrm>
              <a:off x="5188984" y="3745809"/>
              <a:ext cx="41244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sp>
        <p:nvSpPr>
          <p:cNvPr id="521" name="Google Shape;521;p53"/>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5"/>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Encadrés graphiques</a:t>
            </a:r>
            <a:endParaRPr/>
          </a:p>
        </p:txBody>
      </p:sp>
      <p:grpSp>
        <p:nvGrpSpPr>
          <p:cNvPr id="547" name="Google Shape;547;p55"/>
          <p:cNvGrpSpPr/>
          <p:nvPr/>
        </p:nvGrpSpPr>
        <p:grpSpPr>
          <a:xfrm>
            <a:off x="6362035" y="1433411"/>
            <a:ext cx="5139184" cy="4291003"/>
            <a:chOff x="5169024" y="1433411"/>
            <a:chExt cx="4175483" cy="4291003"/>
          </a:xfrm>
        </p:grpSpPr>
        <p:sp>
          <p:nvSpPr>
            <p:cNvPr id="548" name="Google Shape;548;p55"/>
            <p:cNvSpPr/>
            <p:nvPr/>
          </p:nvSpPr>
          <p:spPr>
            <a:xfrm>
              <a:off x="5226107" y="5181414"/>
              <a:ext cx="4118400" cy="543000"/>
            </a:xfrm>
            <a:prstGeom prst="rect">
              <a:avLst/>
            </a:prstGeom>
            <a:noFill/>
            <a:ln>
              <a:noFill/>
            </a:ln>
          </p:spPr>
          <p:txBody>
            <a:bodyPr spcFirstLastPara="1" wrap="square" lIns="72000" tIns="44450" rIns="36000" bIns="44450" anchor="t" anchorCtr="0">
              <a:noAutofit/>
            </a:bodyPr>
            <a:lstStyle/>
            <a:p>
              <a:pPr marL="0" marR="0" lvl="0" indent="0" algn="ctr" rtl="0">
                <a:lnSpc>
                  <a:spcPct val="90000"/>
                </a:lnSpc>
                <a:spcBef>
                  <a:spcPts val="0"/>
                </a:spcBef>
                <a:spcAft>
                  <a:spcPts val="0"/>
                </a:spcAft>
                <a:buNone/>
              </a:pPr>
              <a:r>
                <a:rPr lang="fr-FR" sz="1400" b="1" i="0" u="none" strike="noStrike" cap="none">
                  <a:solidFill>
                    <a:schemeClr val="dk1"/>
                  </a:solidFill>
                  <a:latin typeface="Calibri"/>
                  <a:ea typeface="Calibri"/>
                  <a:cs typeface="Calibri"/>
                  <a:sym typeface="Calibri"/>
                </a:rPr>
                <a:t>Texte</a:t>
              </a:r>
              <a:endParaRPr sz="1400" b="1" i="0" u="none" strike="noStrike" cap="none">
                <a:solidFill>
                  <a:schemeClr val="dk1"/>
                </a:solidFill>
                <a:latin typeface="Calibri"/>
                <a:ea typeface="Calibri"/>
                <a:cs typeface="Calibri"/>
                <a:sym typeface="Calibri"/>
              </a:endParaRPr>
            </a:p>
          </p:txBody>
        </p:sp>
        <p:sp>
          <p:nvSpPr>
            <p:cNvPr id="549" name="Google Shape;549;p55"/>
            <p:cNvSpPr/>
            <p:nvPr/>
          </p:nvSpPr>
          <p:spPr>
            <a:xfrm>
              <a:off x="5225545" y="4901559"/>
              <a:ext cx="4118644" cy="183520"/>
            </a:xfrm>
            <a:custGeom>
              <a:avLst/>
              <a:gdLst/>
              <a:ahLst/>
              <a:cxnLst/>
              <a:rect l="l" t="t" r="r" b="b"/>
              <a:pathLst>
                <a:path w="2313845" h="99200" extrusionOk="0">
                  <a:moveTo>
                    <a:pt x="0" y="419"/>
                  </a:moveTo>
                  <a:lnTo>
                    <a:pt x="1049474" y="419"/>
                  </a:lnTo>
                  <a:lnTo>
                    <a:pt x="1163231" y="99200"/>
                  </a:lnTo>
                  <a:lnTo>
                    <a:pt x="1270356" y="1891"/>
                  </a:lnTo>
                  <a:lnTo>
                    <a:pt x="2313845" y="0"/>
                  </a:lnTo>
                </a:path>
              </a:pathLst>
            </a:custGeom>
            <a:no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550" name="Google Shape;550;p55"/>
            <p:cNvSpPr/>
            <p:nvPr/>
          </p:nvSpPr>
          <p:spPr>
            <a:xfrm>
              <a:off x="5169024" y="1433411"/>
              <a:ext cx="4174800" cy="3313800"/>
            </a:xfrm>
            <a:prstGeom prst="rect">
              <a:avLst/>
            </a:prstGeom>
            <a:solidFill>
              <a:schemeClr val="accent5"/>
            </a:solidFill>
            <a:ln w="9525" cap="flat" cmpd="sng">
              <a:solidFill>
                <a:schemeClr val="l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90000"/>
                </a:lnSpc>
                <a:spcBef>
                  <a:spcPts val="0"/>
                </a:spcBef>
                <a:spcAft>
                  <a:spcPts val="0"/>
                </a:spcAft>
                <a:buNone/>
              </a:pPr>
              <a:r>
                <a:rPr lang="fr-FR" sz="1800" b="1" i="0" u="none" strike="noStrike" cap="none">
                  <a:solidFill>
                    <a:srgbClr val="C00000"/>
                  </a:solidFill>
                  <a:latin typeface="Calibri"/>
                  <a:ea typeface="Calibri"/>
                  <a:cs typeface="Calibri"/>
                  <a:sym typeface="Calibri"/>
                </a:rPr>
                <a:t>|</a:t>
              </a:r>
              <a:r>
                <a:rPr lang="fr-FR" sz="1400" b="0" i="0" u="none" strike="noStrike" cap="none">
                  <a:solidFill>
                    <a:srgbClr val="C00000"/>
                  </a:solidFill>
                  <a:latin typeface="Calibri"/>
                  <a:ea typeface="Calibri"/>
                  <a:cs typeface="Calibri"/>
                  <a:sym typeface="Calibri"/>
                </a:rPr>
                <a:t> </a:t>
              </a:r>
              <a:r>
                <a:rPr lang="fr-FR" sz="1400" b="1" i="0" u="none" strike="noStrike" cap="none">
                  <a:solidFill>
                    <a:schemeClr val="dk1"/>
                  </a:solidFill>
                  <a:latin typeface="Calibri"/>
                  <a:ea typeface="Calibri"/>
                  <a:cs typeface="Calibri"/>
                  <a:sym typeface="Calibri"/>
                </a:rPr>
                <a:t>Titre du graphique</a:t>
              </a:r>
              <a:endParaRPr sz="1400" b="1" i="0" u="none" strike="noStrike" cap="none">
                <a:solidFill>
                  <a:schemeClr val="dk1"/>
                </a:solidFill>
                <a:latin typeface="Calibri"/>
                <a:ea typeface="Calibri"/>
                <a:cs typeface="Calibri"/>
                <a:sym typeface="Calibri"/>
              </a:endParaRPr>
            </a:p>
            <a:p>
              <a:pPr marL="180975" marR="0" lvl="0" indent="0" algn="l" rtl="0">
                <a:lnSpc>
                  <a:spcPct val="90000"/>
                </a:lnSpc>
                <a:spcBef>
                  <a:spcPts val="0"/>
                </a:spcBef>
                <a:spcAft>
                  <a:spcPts val="0"/>
                </a:spcAft>
                <a:buNone/>
              </a:pPr>
              <a:r>
                <a:rPr lang="fr-FR" sz="1200" b="0" i="1" u="none" strike="noStrike" cap="none">
                  <a:solidFill>
                    <a:srgbClr val="746457"/>
                  </a:solidFill>
                  <a:latin typeface="Calibri"/>
                  <a:ea typeface="Calibri"/>
                  <a:cs typeface="Calibri"/>
                  <a:sym typeface="Calibri"/>
                </a:rPr>
                <a:t>Sous-titre</a:t>
              </a:r>
              <a:endParaRPr/>
            </a:p>
          </p:txBody>
        </p:sp>
        <p:sp>
          <p:nvSpPr>
            <p:cNvPr id="551" name="Google Shape;551;p55"/>
            <p:cNvSpPr/>
            <p:nvPr/>
          </p:nvSpPr>
          <p:spPr>
            <a:xfrm>
              <a:off x="5169024" y="4518486"/>
              <a:ext cx="4174800" cy="228900"/>
            </a:xfrm>
            <a:prstGeom prst="rect">
              <a:avLst/>
            </a:prstGeom>
            <a:noFill/>
            <a:ln>
              <a:noFill/>
            </a:ln>
          </p:spPr>
          <p:txBody>
            <a:bodyPr spcFirstLastPara="1" wrap="square" lIns="72000" tIns="25400" rIns="72000" bIns="25400" anchor="b" anchorCtr="0">
              <a:noAutofit/>
            </a:bodyPr>
            <a:lstStyle/>
            <a:p>
              <a:pPr marL="171450" marR="0" lvl="0" indent="-171450" algn="r" rtl="0">
                <a:lnSpc>
                  <a:spcPct val="90000"/>
                </a:lnSpc>
                <a:spcBef>
                  <a:spcPts val="0"/>
                </a:spcBef>
                <a:spcAft>
                  <a:spcPts val="0"/>
                </a:spcAft>
                <a:buNone/>
              </a:pPr>
              <a:r>
                <a:rPr lang="fr-FR" sz="1050" b="0" i="0" u="none" strike="noStrike" cap="none">
                  <a:solidFill>
                    <a:srgbClr val="746457"/>
                  </a:solidFill>
                  <a:latin typeface="Calibri"/>
                  <a:ea typeface="Calibri"/>
                  <a:cs typeface="Calibri"/>
                  <a:sym typeface="Calibri"/>
                </a:rPr>
                <a:t>Source</a:t>
              </a:r>
              <a:endParaRPr sz="700" b="0" i="0" u="none" strike="noStrike" cap="none">
                <a:solidFill>
                  <a:srgbClr val="746457"/>
                </a:solidFill>
                <a:latin typeface="Calibri"/>
                <a:ea typeface="Calibri"/>
                <a:cs typeface="Calibri"/>
                <a:sym typeface="Calibri"/>
              </a:endParaRPr>
            </a:p>
          </p:txBody>
        </p:sp>
      </p:grpSp>
      <p:sp>
        <p:nvSpPr>
          <p:cNvPr id="552" name="Google Shape;552;p55"/>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6"/>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Tableau à boites indépendantes</a:t>
            </a:r>
            <a:endParaRPr b="0"/>
          </a:p>
        </p:txBody>
      </p:sp>
      <p:grpSp>
        <p:nvGrpSpPr>
          <p:cNvPr id="558" name="Google Shape;558;p56"/>
          <p:cNvGrpSpPr/>
          <p:nvPr/>
        </p:nvGrpSpPr>
        <p:grpSpPr>
          <a:xfrm>
            <a:off x="556861" y="1412776"/>
            <a:ext cx="10919123" cy="4752528"/>
            <a:chOff x="452438" y="1412776"/>
            <a:chExt cx="8871566" cy="4752528"/>
          </a:xfrm>
        </p:grpSpPr>
        <p:sp>
          <p:nvSpPr>
            <p:cNvPr id="559" name="Google Shape;559;p56"/>
            <p:cNvSpPr txBox="1"/>
            <p:nvPr/>
          </p:nvSpPr>
          <p:spPr>
            <a:xfrm>
              <a:off x="452438" y="5365204"/>
              <a:ext cx="1694400" cy="80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fr-FR" sz="1400" b="1" i="0" u="none" strike="noStrike" cap="none">
                  <a:solidFill>
                    <a:schemeClr val="lt1"/>
                  </a:solidFill>
                  <a:latin typeface="Calibri"/>
                  <a:ea typeface="Calibri"/>
                  <a:cs typeface="Calibri"/>
                  <a:sym typeface="Calibri"/>
                </a:rPr>
                <a:t>Texte</a:t>
              </a:r>
              <a:endParaRPr/>
            </a:p>
          </p:txBody>
        </p:sp>
        <p:sp>
          <p:nvSpPr>
            <p:cNvPr id="560" name="Google Shape;560;p56"/>
            <p:cNvSpPr txBox="1"/>
            <p:nvPr/>
          </p:nvSpPr>
          <p:spPr>
            <a:xfrm>
              <a:off x="2275345" y="536520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1" name="Google Shape;561;p56"/>
            <p:cNvSpPr txBox="1"/>
            <p:nvPr/>
          </p:nvSpPr>
          <p:spPr>
            <a:xfrm>
              <a:off x="4073908" y="536520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2" name="Google Shape;562;p56"/>
            <p:cNvSpPr txBox="1"/>
            <p:nvPr/>
          </p:nvSpPr>
          <p:spPr>
            <a:xfrm>
              <a:off x="5872471" y="536520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3" name="Google Shape;563;p56"/>
            <p:cNvSpPr txBox="1"/>
            <p:nvPr/>
          </p:nvSpPr>
          <p:spPr>
            <a:xfrm>
              <a:off x="7671034" y="536520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4" name="Google Shape;564;p56"/>
            <p:cNvSpPr txBox="1"/>
            <p:nvPr/>
          </p:nvSpPr>
          <p:spPr>
            <a:xfrm>
              <a:off x="452438" y="2460954"/>
              <a:ext cx="1694400" cy="80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fr-FR" sz="1400" b="1" i="0" u="none" strike="noStrike" cap="none">
                  <a:solidFill>
                    <a:schemeClr val="lt1"/>
                  </a:solidFill>
                  <a:latin typeface="Calibri"/>
                  <a:ea typeface="Calibri"/>
                  <a:cs typeface="Calibri"/>
                  <a:sym typeface="Calibri"/>
                </a:rPr>
                <a:t>Texte</a:t>
              </a:r>
              <a:endParaRPr/>
            </a:p>
          </p:txBody>
        </p:sp>
        <p:sp>
          <p:nvSpPr>
            <p:cNvPr id="565" name="Google Shape;565;p56"/>
            <p:cNvSpPr txBox="1"/>
            <p:nvPr/>
          </p:nvSpPr>
          <p:spPr>
            <a:xfrm>
              <a:off x="2275345" y="246095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66" name="Google Shape;566;p56"/>
            <p:cNvSpPr txBox="1"/>
            <p:nvPr/>
          </p:nvSpPr>
          <p:spPr>
            <a:xfrm>
              <a:off x="4073908" y="246095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7" name="Google Shape;567;p56"/>
            <p:cNvSpPr txBox="1"/>
            <p:nvPr/>
          </p:nvSpPr>
          <p:spPr>
            <a:xfrm>
              <a:off x="5872471" y="246095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68" name="Google Shape;568;p56"/>
            <p:cNvSpPr txBox="1"/>
            <p:nvPr/>
          </p:nvSpPr>
          <p:spPr>
            <a:xfrm>
              <a:off x="7671034" y="2460954"/>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sz="1100" b="0" i="0" u="none" strike="noStrike" cap="none">
                <a:solidFill>
                  <a:schemeClr val="dk1"/>
                </a:solidFill>
                <a:latin typeface="Calibri"/>
                <a:ea typeface="Calibri"/>
                <a:cs typeface="Calibri"/>
                <a:sym typeface="Calibri"/>
              </a:endParaRPr>
            </a:p>
          </p:txBody>
        </p:sp>
        <p:sp>
          <p:nvSpPr>
            <p:cNvPr id="569" name="Google Shape;569;p56"/>
            <p:cNvSpPr txBox="1"/>
            <p:nvPr/>
          </p:nvSpPr>
          <p:spPr>
            <a:xfrm>
              <a:off x="452438" y="3429038"/>
              <a:ext cx="1694400" cy="80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fr-FR" sz="1400" b="1" i="0" u="none" strike="noStrike" cap="none">
                  <a:solidFill>
                    <a:schemeClr val="lt1"/>
                  </a:solidFill>
                  <a:latin typeface="Calibri"/>
                  <a:ea typeface="Calibri"/>
                  <a:cs typeface="Calibri"/>
                  <a:sym typeface="Calibri"/>
                </a:rPr>
                <a:t>Texte</a:t>
              </a:r>
              <a:endParaRPr/>
            </a:p>
          </p:txBody>
        </p:sp>
        <p:sp>
          <p:nvSpPr>
            <p:cNvPr id="570" name="Google Shape;570;p56"/>
            <p:cNvSpPr txBox="1"/>
            <p:nvPr/>
          </p:nvSpPr>
          <p:spPr>
            <a:xfrm>
              <a:off x="2275345" y="3429038"/>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1" name="Google Shape;571;p56"/>
            <p:cNvSpPr txBox="1"/>
            <p:nvPr/>
          </p:nvSpPr>
          <p:spPr>
            <a:xfrm>
              <a:off x="4073908" y="3429038"/>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2" name="Google Shape;572;p56"/>
            <p:cNvSpPr txBox="1"/>
            <p:nvPr/>
          </p:nvSpPr>
          <p:spPr>
            <a:xfrm>
              <a:off x="5872471" y="3429038"/>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3" name="Google Shape;573;p56"/>
            <p:cNvSpPr txBox="1"/>
            <p:nvPr/>
          </p:nvSpPr>
          <p:spPr>
            <a:xfrm>
              <a:off x="7671034" y="3429038"/>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4" name="Google Shape;574;p56"/>
            <p:cNvSpPr txBox="1"/>
            <p:nvPr/>
          </p:nvSpPr>
          <p:spPr>
            <a:xfrm>
              <a:off x="452438" y="4397122"/>
              <a:ext cx="1694400" cy="800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fr-FR" sz="1400" b="1" i="0" u="none" strike="noStrike" cap="none">
                  <a:solidFill>
                    <a:schemeClr val="lt1"/>
                  </a:solidFill>
                  <a:latin typeface="Calibri"/>
                  <a:ea typeface="Calibri"/>
                  <a:cs typeface="Calibri"/>
                  <a:sym typeface="Calibri"/>
                </a:rPr>
                <a:t>Texte</a:t>
              </a:r>
              <a:endParaRPr/>
            </a:p>
          </p:txBody>
        </p:sp>
        <p:sp>
          <p:nvSpPr>
            <p:cNvPr id="575" name="Google Shape;575;p56"/>
            <p:cNvSpPr txBox="1"/>
            <p:nvPr/>
          </p:nvSpPr>
          <p:spPr>
            <a:xfrm>
              <a:off x="2275345" y="4397122"/>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6" name="Google Shape;576;p56"/>
            <p:cNvSpPr txBox="1"/>
            <p:nvPr/>
          </p:nvSpPr>
          <p:spPr>
            <a:xfrm>
              <a:off x="4073908" y="4397122"/>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7" name="Google Shape;577;p56"/>
            <p:cNvSpPr txBox="1"/>
            <p:nvPr/>
          </p:nvSpPr>
          <p:spPr>
            <a:xfrm>
              <a:off x="5872471" y="4397122"/>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sp>
          <p:nvSpPr>
            <p:cNvPr id="578" name="Google Shape;578;p56"/>
            <p:cNvSpPr txBox="1"/>
            <p:nvPr/>
          </p:nvSpPr>
          <p:spPr>
            <a:xfrm>
              <a:off x="7671034" y="4397122"/>
              <a:ext cx="1650900" cy="800100"/>
            </a:xfrm>
            <a:prstGeom prst="rect">
              <a:avLst/>
            </a:prstGeom>
            <a:solidFill>
              <a:schemeClr val="accent5"/>
            </a:solidFill>
            <a:ln>
              <a:noFill/>
            </a:ln>
          </p:spPr>
          <p:txBody>
            <a:bodyPr spcFirstLastPara="1" wrap="square" lIns="72000" tIns="0" rIns="0" bIns="0" anchor="ctr" anchorCtr="0">
              <a:noAutofit/>
            </a:bodyPr>
            <a:lstStyle/>
            <a:p>
              <a:pPr marL="90487" marR="0" lvl="0" indent="-9048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Texte</a:t>
              </a:r>
              <a:endParaRPr/>
            </a:p>
          </p:txBody>
        </p:sp>
        <p:grpSp>
          <p:nvGrpSpPr>
            <p:cNvPr id="579" name="Google Shape;579;p56"/>
            <p:cNvGrpSpPr/>
            <p:nvPr/>
          </p:nvGrpSpPr>
          <p:grpSpPr>
            <a:xfrm>
              <a:off x="2275354" y="1412776"/>
              <a:ext cx="1651123" cy="316809"/>
              <a:chOff x="780258" y="1587431"/>
              <a:chExt cx="2681700" cy="316809"/>
            </a:xfrm>
          </p:grpSpPr>
          <p:sp>
            <p:nvSpPr>
              <p:cNvPr id="580" name="Google Shape;580;p56"/>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81" name="Google Shape;581;p56"/>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582" name="Google Shape;582;p56"/>
            <p:cNvGrpSpPr/>
            <p:nvPr/>
          </p:nvGrpSpPr>
          <p:grpSpPr>
            <a:xfrm>
              <a:off x="4073917" y="1412776"/>
              <a:ext cx="1651123" cy="316809"/>
              <a:chOff x="780258" y="1587431"/>
              <a:chExt cx="2681700" cy="316809"/>
            </a:xfrm>
          </p:grpSpPr>
          <p:sp>
            <p:nvSpPr>
              <p:cNvPr id="583" name="Google Shape;583;p56"/>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84" name="Google Shape;584;p56"/>
              <p:cNvCxnSpPr/>
              <p:nvPr/>
            </p:nvCxnSpPr>
            <p:spPr>
              <a:xfrm>
                <a:off x="780258" y="1904240"/>
                <a:ext cx="2681700" cy="0"/>
              </a:xfrm>
              <a:prstGeom prst="straightConnector1">
                <a:avLst/>
              </a:prstGeom>
              <a:solidFill>
                <a:schemeClr val="accent1"/>
              </a:solidFill>
              <a:ln w="19050" cap="flat" cmpd="sng">
                <a:solidFill>
                  <a:schemeClr val="accent4"/>
                </a:solidFill>
                <a:prstDash val="solid"/>
                <a:round/>
                <a:headEnd type="none" w="sm" len="sm"/>
                <a:tailEnd type="none" w="sm" len="sm"/>
              </a:ln>
            </p:spPr>
          </p:cxnSp>
        </p:grpSp>
        <p:grpSp>
          <p:nvGrpSpPr>
            <p:cNvPr id="585" name="Google Shape;585;p56"/>
            <p:cNvGrpSpPr/>
            <p:nvPr/>
          </p:nvGrpSpPr>
          <p:grpSpPr>
            <a:xfrm>
              <a:off x="5872480" y="1412776"/>
              <a:ext cx="1651123" cy="316809"/>
              <a:chOff x="780258" y="1587431"/>
              <a:chExt cx="2681700" cy="316809"/>
            </a:xfrm>
          </p:grpSpPr>
          <p:sp>
            <p:nvSpPr>
              <p:cNvPr id="586" name="Google Shape;586;p56"/>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87" name="Google Shape;587;p56"/>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588" name="Google Shape;588;p56"/>
            <p:cNvGrpSpPr/>
            <p:nvPr/>
          </p:nvGrpSpPr>
          <p:grpSpPr>
            <a:xfrm>
              <a:off x="7671043" y="1412776"/>
              <a:ext cx="1651123" cy="316809"/>
              <a:chOff x="780258" y="1587431"/>
              <a:chExt cx="2681700" cy="316809"/>
            </a:xfrm>
          </p:grpSpPr>
          <p:sp>
            <p:nvSpPr>
              <p:cNvPr id="589" name="Google Shape;589;p56"/>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590" name="Google Shape;590;p56"/>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sp>
          <p:nvSpPr>
            <p:cNvPr id="591" name="Google Shape;591;p56"/>
            <p:cNvSpPr txBox="1"/>
            <p:nvPr/>
          </p:nvSpPr>
          <p:spPr>
            <a:xfrm>
              <a:off x="2275345" y="1852081"/>
              <a:ext cx="1650900" cy="496800"/>
            </a:xfrm>
            <a:prstGeom prst="rect">
              <a:avLst/>
            </a:prstGeom>
            <a:solidFill>
              <a:schemeClr val="accent2"/>
            </a:solidFill>
            <a:ln>
              <a:noFill/>
            </a:ln>
          </p:spPr>
          <p:txBody>
            <a:bodyPr spcFirstLastPara="1" wrap="square" lIns="72000" tIns="0" rIns="0" bIns="0" anchor="ctr" anchorCtr="0">
              <a:noAutofit/>
            </a:bodyPr>
            <a:lstStyle/>
            <a:p>
              <a:pPr marL="0" marR="0" lvl="0" indent="0" algn="ctr" rtl="0">
                <a:lnSpc>
                  <a:spcPct val="90000"/>
                </a:lnSpc>
                <a:spcBef>
                  <a:spcPts val="0"/>
                </a:spcBef>
                <a:spcAft>
                  <a:spcPts val="0"/>
                </a:spcAft>
                <a:buClr>
                  <a:schemeClr val="dk1"/>
                </a:buClr>
                <a:buSzPts val="1200"/>
                <a:buFont typeface="Noto Sans Symbols"/>
                <a:buNone/>
              </a:pPr>
              <a:r>
                <a:rPr lang="fr-FR" sz="1200" b="1" i="0" u="none" strike="noStrike" cap="none">
                  <a:solidFill>
                    <a:schemeClr val="lt1"/>
                  </a:solidFill>
                  <a:latin typeface="Calibri"/>
                  <a:ea typeface="Calibri"/>
                  <a:cs typeface="Calibri"/>
                  <a:sym typeface="Calibri"/>
                </a:rPr>
                <a:t>Texte</a:t>
              </a:r>
              <a:endParaRPr/>
            </a:p>
          </p:txBody>
        </p:sp>
        <p:sp>
          <p:nvSpPr>
            <p:cNvPr id="592" name="Google Shape;592;p56"/>
            <p:cNvSpPr txBox="1"/>
            <p:nvPr/>
          </p:nvSpPr>
          <p:spPr>
            <a:xfrm>
              <a:off x="4073908" y="1852081"/>
              <a:ext cx="1650900" cy="496800"/>
            </a:xfrm>
            <a:prstGeom prst="rect">
              <a:avLst/>
            </a:prstGeom>
            <a:solidFill>
              <a:schemeClr val="accent2"/>
            </a:solidFill>
            <a:ln>
              <a:noFill/>
            </a:ln>
          </p:spPr>
          <p:txBody>
            <a:bodyPr spcFirstLastPara="1" wrap="square" lIns="72000" tIns="0" rIns="0" bIns="0" anchor="ctr" anchorCtr="0">
              <a:noAutofit/>
            </a:bodyPr>
            <a:lstStyle/>
            <a:p>
              <a:pPr marL="0" marR="0" lvl="0" indent="0" algn="ctr" rtl="0">
                <a:lnSpc>
                  <a:spcPct val="90000"/>
                </a:lnSpc>
                <a:spcBef>
                  <a:spcPts val="0"/>
                </a:spcBef>
                <a:spcAft>
                  <a:spcPts val="0"/>
                </a:spcAft>
                <a:buClr>
                  <a:schemeClr val="dk1"/>
                </a:buClr>
                <a:buSzPts val="1200"/>
                <a:buFont typeface="Noto Sans Symbols"/>
                <a:buNone/>
              </a:pPr>
              <a:r>
                <a:rPr lang="fr-FR" sz="1200" b="1" i="0" u="none" strike="noStrike" cap="none">
                  <a:solidFill>
                    <a:schemeClr val="lt1"/>
                  </a:solidFill>
                  <a:latin typeface="Calibri"/>
                  <a:ea typeface="Calibri"/>
                  <a:cs typeface="Calibri"/>
                  <a:sym typeface="Calibri"/>
                </a:rPr>
                <a:t>Texte</a:t>
              </a:r>
              <a:endParaRPr sz="1200" b="1" i="0" u="none" strike="noStrike" cap="none">
                <a:solidFill>
                  <a:schemeClr val="lt1"/>
                </a:solidFill>
                <a:latin typeface="Calibri"/>
                <a:ea typeface="Calibri"/>
                <a:cs typeface="Calibri"/>
                <a:sym typeface="Calibri"/>
              </a:endParaRPr>
            </a:p>
          </p:txBody>
        </p:sp>
        <p:sp>
          <p:nvSpPr>
            <p:cNvPr id="593" name="Google Shape;593;p56"/>
            <p:cNvSpPr txBox="1"/>
            <p:nvPr/>
          </p:nvSpPr>
          <p:spPr>
            <a:xfrm>
              <a:off x="5874541" y="1852081"/>
              <a:ext cx="1650900" cy="496800"/>
            </a:xfrm>
            <a:prstGeom prst="rect">
              <a:avLst/>
            </a:prstGeom>
            <a:solidFill>
              <a:schemeClr val="accent2"/>
            </a:solidFill>
            <a:ln>
              <a:noFill/>
            </a:ln>
          </p:spPr>
          <p:txBody>
            <a:bodyPr spcFirstLastPara="1" wrap="square" lIns="72000" tIns="0" rIns="0" bIns="0" anchor="ctr" anchorCtr="0">
              <a:noAutofit/>
            </a:bodyPr>
            <a:lstStyle/>
            <a:p>
              <a:pPr marL="0" marR="0" lvl="0" indent="0" algn="ctr" rtl="0">
                <a:lnSpc>
                  <a:spcPct val="90000"/>
                </a:lnSpc>
                <a:spcBef>
                  <a:spcPts val="0"/>
                </a:spcBef>
                <a:spcAft>
                  <a:spcPts val="0"/>
                </a:spcAft>
                <a:buClr>
                  <a:schemeClr val="dk1"/>
                </a:buClr>
                <a:buSzPts val="1200"/>
                <a:buFont typeface="Noto Sans Symbols"/>
                <a:buNone/>
              </a:pPr>
              <a:r>
                <a:rPr lang="fr-FR" sz="1200" b="1" i="0" u="none" strike="noStrike" cap="none">
                  <a:solidFill>
                    <a:schemeClr val="lt1"/>
                  </a:solidFill>
                  <a:latin typeface="Calibri"/>
                  <a:ea typeface="Calibri"/>
                  <a:cs typeface="Calibri"/>
                  <a:sym typeface="Calibri"/>
                </a:rPr>
                <a:t>Texte</a:t>
              </a:r>
              <a:endParaRPr/>
            </a:p>
          </p:txBody>
        </p:sp>
        <p:sp>
          <p:nvSpPr>
            <p:cNvPr id="594" name="Google Shape;594;p56"/>
            <p:cNvSpPr txBox="1"/>
            <p:nvPr/>
          </p:nvSpPr>
          <p:spPr>
            <a:xfrm>
              <a:off x="7673104" y="1852081"/>
              <a:ext cx="1650900" cy="496800"/>
            </a:xfrm>
            <a:prstGeom prst="rect">
              <a:avLst/>
            </a:prstGeom>
            <a:solidFill>
              <a:schemeClr val="accent2"/>
            </a:solidFill>
            <a:ln>
              <a:noFill/>
            </a:ln>
          </p:spPr>
          <p:txBody>
            <a:bodyPr spcFirstLastPara="1" wrap="square" lIns="72000" tIns="0" rIns="0" bIns="0" anchor="ctr" anchorCtr="0">
              <a:noAutofit/>
            </a:bodyPr>
            <a:lstStyle/>
            <a:p>
              <a:pPr marL="0" marR="0" lvl="0" indent="0" algn="ctr" rtl="0">
                <a:lnSpc>
                  <a:spcPct val="90000"/>
                </a:lnSpc>
                <a:spcBef>
                  <a:spcPts val="0"/>
                </a:spcBef>
                <a:spcAft>
                  <a:spcPts val="0"/>
                </a:spcAft>
                <a:buClr>
                  <a:schemeClr val="dk1"/>
                </a:buClr>
                <a:buSzPts val="1200"/>
                <a:buFont typeface="Noto Sans Symbols"/>
                <a:buNone/>
              </a:pPr>
              <a:r>
                <a:rPr lang="fr-FR" sz="1200" b="1" i="0" u="none" strike="noStrike" cap="none">
                  <a:solidFill>
                    <a:schemeClr val="lt1"/>
                  </a:solidFill>
                  <a:latin typeface="Calibri"/>
                  <a:ea typeface="Calibri"/>
                  <a:cs typeface="Calibri"/>
                  <a:sym typeface="Calibri"/>
                </a:rPr>
                <a:t>Texte</a:t>
              </a:r>
              <a:endParaRPr sz="1200" b="1" i="0" u="none" strike="noStrike" cap="none">
                <a:solidFill>
                  <a:schemeClr val="lt1"/>
                </a:solidFill>
                <a:latin typeface="Calibri"/>
                <a:ea typeface="Calibri"/>
                <a:cs typeface="Calibri"/>
                <a:sym typeface="Calibri"/>
              </a:endParaRPr>
            </a:p>
          </p:txBody>
        </p:sp>
      </p:grpSp>
      <p:sp>
        <p:nvSpPr>
          <p:cNvPr id="595" name="Google Shape;595;p56"/>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7"/>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Illustration benchmark </a:t>
            </a:r>
            <a:endParaRPr/>
          </a:p>
        </p:txBody>
      </p:sp>
      <p:grpSp>
        <p:nvGrpSpPr>
          <p:cNvPr id="601" name="Google Shape;601;p57"/>
          <p:cNvGrpSpPr/>
          <p:nvPr/>
        </p:nvGrpSpPr>
        <p:grpSpPr>
          <a:xfrm>
            <a:off x="200858" y="1174366"/>
            <a:ext cx="11494006" cy="4728034"/>
            <a:chOff x="163193" y="1174366"/>
            <a:chExt cx="9338647" cy="4728034"/>
          </a:xfrm>
        </p:grpSpPr>
        <p:sp>
          <p:nvSpPr>
            <p:cNvPr id="602" name="Google Shape;602;p57"/>
            <p:cNvSpPr txBox="1"/>
            <p:nvPr/>
          </p:nvSpPr>
          <p:spPr>
            <a:xfrm>
              <a:off x="163193" y="2852936"/>
              <a:ext cx="1079400" cy="6732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THÈME</a:t>
              </a:r>
              <a:endParaRPr sz="1000" b="1" i="0" u="none" strike="noStrike" cap="none">
                <a:solidFill>
                  <a:schemeClr val="dk1"/>
                </a:solidFill>
                <a:latin typeface="Calibri"/>
                <a:ea typeface="Calibri"/>
                <a:cs typeface="Calibri"/>
                <a:sym typeface="Calibri"/>
              </a:endParaRPr>
            </a:p>
          </p:txBody>
        </p:sp>
        <p:sp>
          <p:nvSpPr>
            <p:cNvPr id="603" name="Google Shape;603;p57"/>
            <p:cNvSpPr txBox="1"/>
            <p:nvPr/>
          </p:nvSpPr>
          <p:spPr>
            <a:xfrm>
              <a:off x="163193" y="5229200"/>
              <a:ext cx="1079400" cy="6732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THÈME</a:t>
              </a:r>
              <a:endParaRPr/>
            </a:p>
          </p:txBody>
        </p:sp>
        <p:sp>
          <p:nvSpPr>
            <p:cNvPr id="604" name="Google Shape;604;p57"/>
            <p:cNvSpPr txBox="1"/>
            <p:nvPr/>
          </p:nvSpPr>
          <p:spPr>
            <a:xfrm>
              <a:off x="163193" y="3645024"/>
              <a:ext cx="1079400" cy="6732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THÈME</a:t>
              </a:r>
              <a:endParaRPr sz="1000" b="1" i="0" u="none" strike="noStrike" cap="none">
                <a:solidFill>
                  <a:schemeClr val="dk1"/>
                </a:solidFill>
                <a:latin typeface="Calibri"/>
                <a:ea typeface="Calibri"/>
                <a:cs typeface="Calibri"/>
                <a:sym typeface="Calibri"/>
              </a:endParaRPr>
            </a:p>
          </p:txBody>
        </p:sp>
        <p:sp>
          <p:nvSpPr>
            <p:cNvPr id="605" name="Google Shape;605;p57"/>
            <p:cNvSpPr txBox="1"/>
            <p:nvPr/>
          </p:nvSpPr>
          <p:spPr>
            <a:xfrm>
              <a:off x="163193" y="2095850"/>
              <a:ext cx="1079400" cy="6732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THÈME</a:t>
              </a:r>
              <a:endParaRPr sz="1000" b="1" i="0" u="none" strike="noStrike" cap="none">
                <a:solidFill>
                  <a:schemeClr val="dk1"/>
                </a:solidFill>
                <a:latin typeface="Calibri"/>
                <a:ea typeface="Calibri"/>
                <a:cs typeface="Calibri"/>
                <a:sym typeface="Calibri"/>
              </a:endParaRPr>
            </a:p>
          </p:txBody>
        </p:sp>
        <p:sp>
          <p:nvSpPr>
            <p:cNvPr id="606" name="Google Shape;606;p57"/>
            <p:cNvSpPr txBox="1"/>
            <p:nvPr/>
          </p:nvSpPr>
          <p:spPr>
            <a:xfrm>
              <a:off x="163193" y="4437112"/>
              <a:ext cx="1079400" cy="673200"/>
            </a:xfrm>
            <a:prstGeom prst="rect">
              <a:avLst/>
            </a:prstGeom>
            <a:noFill/>
            <a:ln w="19050"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THÈME</a:t>
              </a:r>
              <a:endParaRPr sz="1000" b="1" i="0" u="none" strike="noStrike" cap="none">
                <a:solidFill>
                  <a:schemeClr val="dk1"/>
                </a:solidFill>
                <a:latin typeface="Calibri"/>
                <a:ea typeface="Calibri"/>
                <a:cs typeface="Calibri"/>
                <a:sym typeface="Calibri"/>
              </a:endParaRPr>
            </a:p>
          </p:txBody>
        </p:sp>
        <p:sp>
          <p:nvSpPr>
            <p:cNvPr id="607" name="Google Shape;607;p57"/>
            <p:cNvSpPr txBox="1"/>
            <p:nvPr/>
          </p:nvSpPr>
          <p:spPr>
            <a:xfrm>
              <a:off x="2236208"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08" name="Google Shape;608;p57"/>
            <p:cNvSpPr txBox="1"/>
            <p:nvPr/>
          </p:nvSpPr>
          <p:spPr>
            <a:xfrm>
              <a:off x="3088251"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09" name="Google Shape;609;p57"/>
            <p:cNvSpPr txBox="1"/>
            <p:nvPr/>
          </p:nvSpPr>
          <p:spPr>
            <a:xfrm>
              <a:off x="3949869"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0" name="Google Shape;610;p57"/>
            <p:cNvSpPr txBox="1"/>
            <p:nvPr/>
          </p:nvSpPr>
          <p:spPr>
            <a:xfrm>
              <a:off x="5033515" y="2095850"/>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1" name="Google Shape;611;p57"/>
            <p:cNvSpPr txBox="1"/>
            <p:nvPr/>
          </p:nvSpPr>
          <p:spPr>
            <a:xfrm>
              <a:off x="5901446"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2" name="Google Shape;612;p57"/>
            <p:cNvSpPr txBox="1"/>
            <p:nvPr/>
          </p:nvSpPr>
          <p:spPr>
            <a:xfrm>
              <a:off x="6762494"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3" name="Google Shape;613;p57"/>
            <p:cNvSpPr txBox="1"/>
            <p:nvPr/>
          </p:nvSpPr>
          <p:spPr>
            <a:xfrm>
              <a:off x="7818473" y="2095850"/>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4" name="Google Shape;614;p57"/>
            <p:cNvSpPr txBox="1"/>
            <p:nvPr/>
          </p:nvSpPr>
          <p:spPr>
            <a:xfrm>
              <a:off x="8681959" y="209585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5" name="Google Shape;615;p57"/>
            <p:cNvSpPr txBox="1"/>
            <p:nvPr/>
          </p:nvSpPr>
          <p:spPr>
            <a:xfrm>
              <a:off x="2236208"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16" name="Google Shape;616;p57"/>
            <p:cNvSpPr txBox="1"/>
            <p:nvPr/>
          </p:nvSpPr>
          <p:spPr>
            <a:xfrm>
              <a:off x="3088251"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17" name="Google Shape;617;p57"/>
            <p:cNvSpPr txBox="1"/>
            <p:nvPr/>
          </p:nvSpPr>
          <p:spPr>
            <a:xfrm>
              <a:off x="3949869"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18" name="Google Shape;618;p57"/>
            <p:cNvSpPr txBox="1"/>
            <p:nvPr/>
          </p:nvSpPr>
          <p:spPr>
            <a:xfrm>
              <a:off x="5033515" y="2852936"/>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19" name="Google Shape;619;p57"/>
            <p:cNvSpPr txBox="1"/>
            <p:nvPr/>
          </p:nvSpPr>
          <p:spPr>
            <a:xfrm>
              <a:off x="5901446"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0" name="Google Shape;620;p57"/>
            <p:cNvSpPr txBox="1"/>
            <p:nvPr/>
          </p:nvSpPr>
          <p:spPr>
            <a:xfrm>
              <a:off x="6762494"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1" name="Google Shape;621;p57"/>
            <p:cNvSpPr txBox="1"/>
            <p:nvPr/>
          </p:nvSpPr>
          <p:spPr>
            <a:xfrm>
              <a:off x="7818473" y="2852936"/>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22" name="Google Shape;622;p57"/>
            <p:cNvSpPr txBox="1"/>
            <p:nvPr/>
          </p:nvSpPr>
          <p:spPr>
            <a:xfrm>
              <a:off x="8681959" y="2852936"/>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3" name="Google Shape;623;p57"/>
            <p:cNvSpPr txBox="1"/>
            <p:nvPr/>
          </p:nvSpPr>
          <p:spPr>
            <a:xfrm>
              <a:off x="2236208"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4" name="Google Shape;624;p57"/>
            <p:cNvSpPr txBox="1"/>
            <p:nvPr/>
          </p:nvSpPr>
          <p:spPr>
            <a:xfrm>
              <a:off x="3088251"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5" name="Google Shape;625;p57"/>
            <p:cNvSpPr txBox="1"/>
            <p:nvPr/>
          </p:nvSpPr>
          <p:spPr>
            <a:xfrm>
              <a:off x="3949869"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6" name="Google Shape;626;p57"/>
            <p:cNvSpPr txBox="1"/>
            <p:nvPr/>
          </p:nvSpPr>
          <p:spPr>
            <a:xfrm>
              <a:off x="5033515" y="3645024"/>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27" name="Google Shape;627;p57"/>
            <p:cNvSpPr txBox="1"/>
            <p:nvPr/>
          </p:nvSpPr>
          <p:spPr>
            <a:xfrm>
              <a:off x="5901446"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28" name="Google Shape;628;p57"/>
            <p:cNvSpPr txBox="1"/>
            <p:nvPr/>
          </p:nvSpPr>
          <p:spPr>
            <a:xfrm>
              <a:off x="6762494"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29" name="Google Shape;629;p57"/>
            <p:cNvSpPr txBox="1"/>
            <p:nvPr/>
          </p:nvSpPr>
          <p:spPr>
            <a:xfrm>
              <a:off x="7818473" y="3645024"/>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30" name="Google Shape;630;p57"/>
            <p:cNvSpPr txBox="1"/>
            <p:nvPr/>
          </p:nvSpPr>
          <p:spPr>
            <a:xfrm>
              <a:off x="8681959" y="3645024"/>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31" name="Google Shape;631;p57"/>
            <p:cNvSpPr txBox="1"/>
            <p:nvPr/>
          </p:nvSpPr>
          <p:spPr>
            <a:xfrm>
              <a:off x="2236208"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2" name="Google Shape;632;p57"/>
            <p:cNvSpPr txBox="1"/>
            <p:nvPr/>
          </p:nvSpPr>
          <p:spPr>
            <a:xfrm>
              <a:off x="3088251"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3" name="Google Shape;633;p57"/>
            <p:cNvSpPr txBox="1"/>
            <p:nvPr/>
          </p:nvSpPr>
          <p:spPr>
            <a:xfrm>
              <a:off x="3949869"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4" name="Google Shape;634;p57"/>
            <p:cNvSpPr txBox="1"/>
            <p:nvPr/>
          </p:nvSpPr>
          <p:spPr>
            <a:xfrm>
              <a:off x="5033515" y="4437112"/>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35" name="Google Shape;635;p57"/>
            <p:cNvSpPr txBox="1"/>
            <p:nvPr/>
          </p:nvSpPr>
          <p:spPr>
            <a:xfrm>
              <a:off x="5901446"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6" name="Google Shape;636;p57"/>
            <p:cNvSpPr txBox="1"/>
            <p:nvPr/>
          </p:nvSpPr>
          <p:spPr>
            <a:xfrm>
              <a:off x="6762494"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7" name="Google Shape;637;p57"/>
            <p:cNvSpPr txBox="1"/>
            <p:nvPr/>
          </p:nvSpPr>
          <p:spPr>
            <a:xfrm>
              <a:off x="7818473" y="4437112"/>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38" name="Google Shape;638;p57"/>
            <p:cNvSpPr txBox="1"/>
            <p:nvPr/>
          </p:nvSpPr>
          <p:spPr>
            <a:xfrm>
              <a:off x="8681959" y="4437112"/>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39" name="Google Shape;639;p57"/>
            <p:cNvSpPr txBox="1"/>
            <p:nvPr/>
          </p:nvSpPr>
          <p:spPr>
            <a:xfrm>
              <a:off x="2236208"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0" name="Google Shape;640;p57"/>
            <p:cNvSpPr txBox="1"/>
            <p:nvPr/>
          </p:nvSpPr>
          <p:spPr>
            <a:xfrm>
              <a:off x="3088251"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1" name="Google Shape;641;p57"/>
            <p:cNvSpPr txBox="1"/>
            <p:nvPr/>
          </p:nvSpPr>
          <p:spPr>
            <a:xfrm>
              <a:off x="3949869"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2" name="Google Shape;642;p57"/>
            <p:cNvSpPr txBox="1"/>
            <p:nvPr/>
          </p:nvSpPr>
          <p:spPr>
            <a:xfrm>
              <a:off x="5033515" y="5229200"/>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43" name="Google Shape;643;p57"/>
            <p:cNvSpPr txBox="1"/>
            <p:nvPr/>
          </p:nvSpPr>
          <p:spPr>
            <a:xfrm>
              <a:off x="5901446"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4" name="Google Shape;644;p57"/>
            <p:cNvSpPr txBox="1"/>
            <p:nvPr/>
          </p:nvSpPr>
          <p:spPr>
            <a:xfrm>
              <a:off x="6762494"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5" name="Google Shape;645;p57"/>
            <p:cNvSpPr txBox="1"/>
            <p:nvPr/>
          </p:nvSpPr>
          <p:spPr>
            <a:xfrm>
              <a:off x="7818473" y="5229200"/>
              <a:ext cx="8196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46" name="Google Shape;646;p57"/>
            <p:cNvSpPr txBox="1"/>
            <p:nvPr/>
          </p:nvSpPr>
          <p:spPr>
            <a:xfrm>
              <a:off x="8681959" y="5229200"/>
              <a:ext cx="819600" cy="6732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7" name="Google Shape;647;p57"/>
            <p:cNvSpPr txBox="1"/>
            <p:nvPr/>
          </p:nvSpPr>
          <p:spPr>
            <a:xfrm>
              <a:off x="1459763" y="2095850"/>
              <a:ext cx="7200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1" i="0" u="none" strike="noStrike" cap="none">
                <a:solidFill>
                  <a:schemeClr val="dk1"/>
                </a:solidFill>
                <a:latin typeface="Calibri"/>
                <a:ea typeface="Calibri"/>
                <a:cs typeface="Calibri"/>
                <a:sym typeface="Calibri"/>
              </a:endParaRPr>
            </a:p>
          </p:txBody>
        </p:sp>
        <p:sp>
          <p:nvSpPr>
            <p:cNvPr id="648" name="Google Shape;648;p57"/>
            <p:cNvSpPr txBox="1"/>
            <p:nvPr/>
          </p:nvSpPr>
          <p:spPr>
            <a:xfrm>
              <a:off x="1459763" y="2852936"/>
              <a:ext cx="7200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49" name="Google Shape;649;p57"/>
            <p:cNvSpPr txBox="1"/>
            <p:nvPr/>
          </p:nvSpPr>
          <p:spPr>
            <a:xfrm>
              <a:off x="1459763" y="3645024"/>
              <a:ext cx="7200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50" name="Google Shape;650;p57"/>
            <p:cNvSpPr txBox="1"/>
            <p:nvPr/>
          </p:nvSpPr>
          <p:spPr>
            <a:xfrm>
              <a:off x="1459763" y="4437112"/>
              <a:ext cx="7200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sp>
          <p:nvSpPr>
            <p:cNvPr id="651" name="Google Shape;651;p57"/>
            <p:cNvSpPr txBox="1"/>
            <p:nvPr/>
          </p:nvSpPr>
          <p:spPr>
            <a:xfrm>
              <a:off x="1459763" y="5229200"/>
              <a:ext cx="720000" cy="6732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nvGrpSpPr>
            <p:cNvPr id="652" name="Google Shape;652;p57"/>
            <p:cNvGrpSpPr/>
            <p:nvPr/>
          </p:nvGrpSpPr>
          <p:grpSpPr>
            <a:xfrm>
              <a:off x="1459764" y="1174366"/>
              <a:ext cx="3310022" cy="316809"/>
              <a:chOff x="780258" y="1587431"/>
              <a:chExt cx="2681700" cy="316809"/>
            </a:xfrm>
          </p:grpSpPr>
          <p:sp>
            <p:nvSpPr>
              <p:cNvPr id="653" name="Google Shape;653;p57"/>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Ensemble 1</a:t>
                </a:r>
                <a:endParaRPr sz="1400" b="1" i="0" u="none" strike="noStrike" cap="none">
                  <a:solidFill>
                    <a:srgbClr val="13264A"/>
                  </a:solidFill>
                  <a:latin typeface="Calibri"/>
                  <a:ea typeface="Calibri"/>
                  <a:cs typeface="Calibri"/>
                  <a:sym typeface="Calibri"/>
                </a:endParaRPr>
              </a:p>
            </p:txBody>
          </p:sp>
          <p:cxnSp>
            <p:nvCxnSpPr>
              <p:cNvPr id="654" name="Google Shape;654;p57"/>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655" name="Google Shape;655;p57"/>
            <p:cNvGrpSpPr/>
            <p:nvPr/>
          </p:nvGrpSpPr>
          <p:grpSpPr>
            <a:xfrm>
              <a:off x="7836236" y="1174366"/>
              <a:ext cx="1665604" cy="316809"/>
              <a:chOff x="780258" y="1587431"/>
              <a:chExt cx="2681700" cy="316809"/>
            </a:xfrm>
          </p:grpSpPr>
          <p:sp>
            <p:nvSpPr>
              <p:cNvPr id="656" name="Google Shape;656;p57"/>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Ensemble 3</a:t>
                </a:r>
                <a:endParaRPr sz="1400" b="1" i="0" u="none" strike="noStrike" cap="none">
                  <a:solidFill>
                    <a:srgbClr val="13264A"/>
                  </a:solidFill>
                  <a:latin typeface="Calibri"/>
                  <a:ea typeface="Calibri"/>
                  <a:cs typeface="Calibri"/>
                  <a:sym typeface="Calibri"/>
                </a:endParaRPr>
              </a:p>
            </p:txBody>
          </p:sp>
          <p:cxnSp>
            <p:nvCxnSpPr>
              <p:cNvPr id="657" name="Google Shape;657;p57"/>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658" name="Google Shape;658;p57"/>
            <p:cNvGrpSpPr/>
            <p:nvPr/>
          </p:nvGrpSpPr>
          <p:grpSpPr>
            <a:xfrm>
              <a:off x="5039189" y="1174366"/>
              <a:ext cx="2548956" cy="316809"/>
              <a:chOff x="780258" y="1587431"/>
              <a:chExt cx="2681700" cy="316809"/>
            </a:xfrm>
          </p:grpSpPr>
          <p:sp>
            <p:nvSpPr>
              <p:cNvPr id="659" name="Google Shape;659;p57"/>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Ensemble 2</a:t>
                </a:r>
                <a:endParaRPr sz="1400" b="1" i="0" u="none" strike="noStrike" cap="none">
                  <a:solidFill>
                    <a:srgbClr val="13264A"/>
                  </a:solidFill>
                  <a:latin typeface="Calibri"/>
                  <a:ea typeface="Calibri"/>
                  <a:cs typeface="Calibri"/>
                  <a:sym typeface="Calibri"/>
                </a:endParaRPr>
              </a:p>
            </p:txBody>
          </p:sp>
          <p:cxnSp>
            <p:nvCxnSpPr>
              <p:cNvPr id="660" name="Google Shape;660;p57"/>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sp>
          <p:nvSpPr>
            <p:cNvPr id="661" name="Google Shape;661;p57"/>
            <p:cNvSpPr txBox="1"/>
            <p:nvPr/>
          </p:nvSpPr>
          <p:spPr>
            <a:xfrm>
              <a:off x="2236207"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sz="900" b="1" i="0" u="none" strike="noStrike" cap="none">
                <a:solidFill>
                  <a:schemeClr val="dk1"/>
                </a:solidFill>
                <a:latin typeface="Calibri"/>
                <a:ea typeface="Calibri"/>
                <a:cs typeface="Calibri"/>
                <a:sym typeface="Calibri"/>
              </a:endParaRPr>
            </a:p>
          </p:txBody>
        </p:sp>
        <p:sp>
          <p:nvSpPr>
            <p:cNvPr id="662" name="Google Shape;662;p57"/>
            <p:cNvSpPr txBox="1"/>
            <p:nvPr/>
          </p:nvSpPr>
          <p:spPr>
            <a:xfrm>
              <a:off x="3088250"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a:p>
          </p:txBody>
        </p:sp>
        <p:sp>
          <p:nvSpPr>
            <p:cNvPr id="663" name="Google Shape;663;p57"/>
            <p:cNvSpPr txBox="1"/>
            <p:nvPr/>
          </p:nvSpPr>
          <p:spPr>
            <a:xfrm>
              <a:off x="3949868"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sz="900" b="1" i="0" u="none" strike="noStrike" cap="none">
                <a:solidFill>
                  <a:schemeClr val="dk1"/>
                </a:solidFill>
                <a:latin typeface="Calibri"/>
                <a:ea typeface="Calibri"/>
                <a:cs typeface="Calibri"/>
                <a:sym typeface="Calibri"/>
              </a:endParaRPr>
            </a:p>
          </p:txBody>
        </p:sp>
        <p:sp>
          <p:nvSpPr>
            <p:cNvPr id="664" name="Google Shape;664;p57"/>
            <p:cNvSpPr txBox="1"/>
            <p:nvPr/>
          </p:nvSpPr>
          <p:spPr>
            <a:xfrm>
              <a:off x="5033514"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Moyenne</a:t>
              </a:r>
              <a:endParaRPr/>
            </a:p>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Marché</a:t>
              </a:r>
              <a:endParaRPr sz="900" b="1" i="0" u="none" strike="noStrike" cap="none">
                <a:solidFill>
                  <a:schemeClr val="dk1"/>
                </a:solidFill>
                <a:latin typeface="Calibri"/>
                <a:ea typeface="Calibri"/>
                <a:cs typeface="Calibri"/>
                <a:sym typeface="Calibri"/>
              </a:endParaRPr>
            </a:p>
          </p:txBody>
        </p:sp>
        <p:sp>
          <p:nvSpPr>
            <p:cNvPr id="665" name="Google Shape;665;p57"/>
            <p:cNvSpPr txBox="1"/>
            <p:nvPr/>
          </p:nvSpPr>
          <p:spPr>
            <a:xfrm>
              <a:off x="5901445"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sz="900" b="1" i="0" u="none" strike="noStrike" cap="none">
                <a:solidFill>
                  <a:schemeClr val="dk1"/>
                </a:solidFill>
                <a:latin typeface="Calibri"/>
                <a:ea typeface="Calibri"/>
                <a:cs typeface="Calibri"/>
                <a:sym typeface="Calibri"/>
              </a:endParaRPr>
            </a:p>
          </p:txBody>
        </p:sp>
        <p:sp>
          <p:nvSpPr>
            <p:cNvPr id="666" name="Google Shape;666;p57"/>
            <p:cNvSpPr txBox="1"/>
            <p:nvPr/>
          </p:nvSpPr>
          <p:spPr>
            <a:xfrm>
              <a:off x="6762493"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sz="900" b="1" i="0" u="none" strike="noStrike" cap="none">
                <a:solidFill>
                  <a:schemeClr val="dk1"/>
                </a:solidFill>
                <a:latin typeface="Calibri"/>
                <a:ea typeface="Calibri"/>
                <a:cs typeface="Calibri"/>
                <a:sym typeface="Calibri"/>
              </a:endParaRPr>
            </a:p>
          </p:txBody>
        </p:sp>
        <p:sp>
          <p:nvSpPr>
            <p:cNvPr id="667" name="Google Shape;667;p57"/>
            <p:cNvSpPr txBox="1"/>
            <p:nvPr/>
          </p:nvSpPr>
          <p:spPr>
            <a:xfrm>
              <a:off x="7818472"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Moyenne</a:t>
              </a:r>
              <a:endParaRPr/>
            </a:p>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Marché</a:t>
              </a:r>
              <a:endParaRPr sz="900" b="1" i="0" u="none" strike="noStrike" cap="none">
                <a:solidFill>
                  <a:schemeClr val="dk1"/>
                </a:solidFill>
                <a:latin typeface="Calibri"/>
                <a:ea typeface="Calibri"/>
                <a:cs typeface="Calibri"/>
                <a:sym typeface="Calibri"/>
              </a:endParaRPr>
            </a:p>
          </p:txBody>
        </p:sp>
        <p:sp>
          <p:nvSpPr>
            <p:cNvPr id="668" name="Google Shape;668;p57"/>
            <p:cNvSpPr txBox="1"/>
            <p:nvPr/>
          </p:nvSpPr>
          <p:spPr>
            <a:xfrm>
              <a:off x="8681958" y="1612295"/>
              <a:ext cx="8196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Logo</a:t>
              </a:r>
              <a:endParaRPr sz="900" b="1" i="0" u="none" strike="noStrike" cap="none">
                <a:solidFill>
                  <a:schemeClr val="dk1"/>
                </a:solidFill>
                <a:latin typeface="Calibri"/>
                <a:ea typeface="Calibri"/>
                <a:cs typeface="Calibri"/>
                <a:sym typeface="Calibri"/>
              </a:endParaRPr>
            </a:p>
          </p:txBody>
        </p:sp>
        <p:sp>
          <p:nvSpPr>
            <p:cNvPr id="669" name="Google Shape;669;p57"/>
            <p:cNvSpPr txBox="1"/>
            <p:nvPr/>
          </p:nvSpPr>
          <p:spPr>
            <a:xfrm>
              <a:off x="1459762" y="1612295"/>
              <a:ext cx="720000" cy="315000"/>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Moyenne</a:t>
              </a:r>
              <a:endParaRPr/>
            </a:p>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Marché</a:t>
              </a:r>
              <a:endParaRPr sz="900" b="1" i="0" u="none" strike="noStrike" cap="none">
                <a:solidFill>
                  <a:schemeClr val="dk1"/>
                </a:solidFill>
                <a:latin typeface="Calibri"/>
                <a:ea typeface="Calibri"/>
                <a:cs typeface="Calibri"/>
                <a:sym typeface="Calibri"/>
              </a:endParaRPr>
            </a:p>
          </p:txBody>
        </p:sp>
      </p:grpSp>
      <p:sp>
        <p:nvSpPr>
          <p:cNvPr id="670" name="Google Shape;670;p57"/>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8"/>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Autre type de tableau</a:t>
            </a:r>
            <a:endParaRPr/>
          </a:p>
        </p:txBody>
      </p:sp>
      <p:grpSp>
        <p:nvGrpSpPr>
          <p:cNvPr id="676" name="Google Shape;676;p58"/>
          <p:cNvGrpSpPr/>
          <p:nvPr/>
        </p:nvGrpSpPr>
        <p:grpSpPr>
          <a:xfrm>
            <a:off x="1154725" y="1628800"/>
            <a:ext cx="9979254" cy="3944423"/>
            <a:chOff x="938191" y="1628800"/>
            <a:chExt cx="8107941" cy="3944423"/>
          </a:xfrm>
        </p:grpSpPr>
        <p:sp>
          <p:nvSpPr>
            <p:cNvPr id="677" name="Google Shape;677;p58"/>
            <p:cNvSpPr/>
            <p:nvPr/>
          </p:nvSpPr>
          <p:spPr>
            <a:xfrm>
              <a:off x="2972538" y="2090523"/>
              <a:ext cx="2004900" cy="3482700"/>
            </a:xfrm>
            <a:prstGeom prst="rect">
              <a:avLst/>
            </a:prstGeom>
            <a:solidFill>
              <a:schemeClr val="dk2"/>
            </a:solidFill>
            <a:ln w="19050" cap="flat" cmpd="sng">
              <a:solidFill>
                <a:schemeClr val="lt1"/>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85000"/>
                </a:lnSpc>
                <a:spcBef>
                  <a:spcPts val="0"/>
                </a:spcBef>
                <a:spcAft>
                  <a:spcPts val="0"/>
                </a:spcAft>
                <a:buNone/>
              </a:pPr>
              <a:endParaRPr sz="1400" b="1" i="0" u="none" strike="noStrike" cap="none">
                <a:solidFill>
                  <a:schemeClr val="dk1"/>
                </a:solidFill>
                <a:latin typeface="Calibri"/>
                <a:ea typeface="Calibri"/>
                <a:cs typeface="Calibri"/>
                <a:sym typeface="Calibri"/>
              </a:endParaRPr>
            </a:p>
          </p:txBody>
        </p:sp>
        <p:sp>
          <p:nvSpPr>
            <p:cNvPr id="678" name="Google Shape;678;p58"/>
            <p:cNvSpPr/>
            <p:nvPr/>
          </p:nvSpPr>
          <p:spPr>
            <a:xfrm>
              <a:off x="5006885" y="2090523"/>
              <a:ext cx="2004900" cy="3482700"/>
            </a:xfrm>
            <a:prstGeom prst="rect">
              <a:avLst/>
            </a:prstGeom>
            <a:solidFill>
              <a:schemeClr val="accent4"/>
            </a:solidFill>
            <a:ln w="19050" cap="flat" cmpd="sng">
              <a:solidFill>
                <a:schemeClr val="lt1"/>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85000"/>
                </a:lnSpc>
                <a:spcBef>
                  <a:spcPts val="0"/>
                </a:spcBef>
                <a:spcAft>
                  <a:spcPts val="0"/>
                </a:spcAft>
                <a:buNone/>
              </a:pPr>
              <a:endParaRPr sz="1400" b="1" i="0" u="none" strike="noStrike" cap="none">
                <a:solidFill>
                  <a:schemeClr val="dk1"/>
                </a:solidFill>
                <a:latin typeface="Calibri"/>
                <a:ea typeface="Calibri"/>
                <a:cs typeface="Calibri"/>
                <a:sym typeface="Calibri"/>
              </a:endParaRPr>
            </a:p>
          </p:txBody>
        </p:sp>
        <p:sp>
          <p:nvSpPr>
            <p:cNvPr id="679" name="Google Shape;679;p58"/>
            <p:cNvSpPr/>
            <p:nvPr/>
          </p:nvSpPr>
          <p:spPr>
            <a:xfrm>
              <a:off x="7041232" y="2090523"/>
              <a:ext cx="2004900" cy="3482700"/>
            </a:xfrm>
            <a:prstGeom prst="rect">
              <a:avLst/>
            </a:prstGeom>
            <a:solidFill>
              <a:schemeClr val="accent3"/>
            </a:solidFill>
            <a:ln w="19050" cap="flat" cmpd="sng">
              <a:solidFill>
                <a:schemeClr val="lt1"/>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85000"/>
                </a:lnSpc>
                <a:spcBef>
                  <a:spcPts val="0"/>
                </a:spcBef>
                <a:spcAft>
                  <a:spcPts val="0"/>
                </a:spcAft>
                <a:buNone/>
              </a:pPr>
              <a:endParaRPr sz="1400" b="1" i="0" u="none" strike="noStrike" cap="none">
                <a:solidFill>
                  <a:schemeClr val="dk1"/>
                </a:solidFill>
                <a:latin typeface="Calibri"/>
                <a:ea typeface="Calibri"/>
                <a:cs typeface="Calibri"/>
                <a:sym typeface="Calibri"/>
              </a:endParaRPr>
            </a:p>
          </p:txBody>
        </p:sp>
        <p:sp>
          <p:nvSpPr>
            <p:cNvPr id="680" name="Google Shape;680;p58"/>
            <p:cNvSpPr/>
            <p:nvPr/>
          </p:nvSpPr>
          <p:spPr>
            <a:xfrm>
              <a:off x="938191" y="2090523"/>
              <a:ext cx="2004900" cy="3482700"/>
            </a:xfrm>
            <a:prstGeom prst="rect">
              <a:avLst/>
            </a:prstGeom>
            <a:solidFill>
              <a:schemeClr val="accent5"/>
            </a:solidFill>
            <a:ln w="19050" cap="flat" cmpd="sng">
              <a:solidFill>
                <a:schemeClr val="lt1"/>
              </a:solidFill>
              <a:prstDash val="solid"/>
              <a:round/>
              <a:headEnd type="none" w="sm" len="sm"/>
              <a:tailEnd type="none" w="sm" len="sm"/>
            </a:ln>
          </p:spPr>
          <p:txBody>
            <a:bodyPr spcFirstLastPara="1" wrap="square" lIns="36000" tIns="36000" rIns="36000" bIns="36000" anchor="ctr" anchorCtr="0">
              <a:noAutofit/>
            </a:bodyPr>
            <a:lstStyle/>
            <a:p>
              <a:pPr marL="0" marR="0" lvl="0" indent="0" algn="ctr" rtl="0">
                <a:lnSpc>
                  <a:spcPct val="85000"/>
                </a:lnSpc>
                <a:spcBef>
                  <a:spcPts val="0"/>
                </a:spcBef>
                <a:spcAft>
                  <a:spcPts val="0"/>
                </a:spcAft>
                <a:buNone/>
              </a:pPr>
              <a:endParaRPr sz="1400" b="1" i="0" u="none" strike="noStrike" cap="none">
                <a:solidFill>
                  <a:schemeClr val="dk1"/>
                </a:solidFill>
                <a:latin typeface="Calibri"/>
                <a:ea typeface="Calibri"/>
                <a:cs typeface="Calibri"/>
                <a:sym typeface="Calibri"/>
              </a:endParaRPr>
            </a:p>
          </p:txBody>
        </p:sp>
        <p:grpSp>
          <p:nvGrpSpPr>
            <p:cNvPr id="681" name="Google Shape;681;p58"/>
            <p:cNvGrpSpPr/>
            <p:nvPr/>
          </p:nvGrpSpPr>
          <p:grpSpPr>
            <a:xfrm>
              <a:off x="1134818" y="2401735"/>
              <a:ext cx="1622700" cy="2855979"/>
              <a:chOff x="1134818" y="2420888"/>
              <a:chExt cx="1622700" cy="2855979"/>
            </a:xfrm>
          </p:grpSpPr>
          <p:sp>
            <p:nvSpPr>
              <p:cNvPr id="682" name="Google Shape;682;p58"/>
              <p:cNvSpPr/>
              <p:nvPr/>
            </p:nvSpPr>
            <p:spPr>
              <a:xfrm>
                <a:off x="1134818" y="242088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83" name="Google Shape;683;p58"/>
              <p:cNvSpPr/>
              <p:nvPr/>
            </p:nvSpPr>
            <p:spPr>
              <a:xfrm>
                <a:off x="1134818" y="301195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84" name="Google Shape;684;p58"/>
              <p:cNvSpPr/>
              <p:nvPr/>
            </p:nvSpPr>
            <p:spPr>
              <a:xfrm>
                <a:off x="1134818" y="360302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85" name="Google Shape;685;p58"/>
              <p:cNvSpPr/>
              <p:nvPr/>
            </p:nvSpPr>
            <p:spPr>
              <a:xfrm>
                <a:off x="1134818" y="419409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86" name="Google Shape;686;p58"/>
              <p:cNvSpPr/>
              <p:nvPr/>
            </p:nvSpPr>
            <p:spPr>
              <a:xfrm>
                <a:off x="1134818" y="4785167"/>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grpSp>
        <p:grpSp>
          <p:nvGrpSpPr>
            <p:cNvPr id="687" name="Google Shape;687;p58"/>
            <p:cNvGrpSpPr/>
            <p:nvPr/>
          </p:nvGrpSpPr>
          <p:grpSpPr>
            <a:xfrm>
              <a:off x="3163587" y="2401735"/>
              <a:ext cx="1622700" cy="2855979"/>
              <a:chOff x="1134818" y="2420888"/>
              <a:chExt cx="1622700" cy="2855979"/>
            </a:xfrm>
          </p:grpSpPr>
          <p:sp>
            <p:nvSpPr>
              <p:cNvPr id="688" name="Google Shape;688;p58"/>
              <p:cNvSpPr/>
              <p:nvPr/>
            </p:nvSpPr>
            <p:spPr>
              <a:xfrm>
                <a:off x="1134818" y="242088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89" name="Google Shape;689;p58"/>
              <p:cNvSpPr/>
              <p:nvPr/>
            </p:nvSpPr>
            <p:spPr>
              <a:xfrm>
                <a:off x="1134818" y="301195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0" name="Google Shape;690;p58"/>
              <p:cNvSpPr/>
              <p:nvPr/>
            </p:nvSpPr>
            <p:spPr>
              <a:xfrm>
                <a:off x="1134818" y="360302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1" name="Google Shape;691;p58"/>
              <p:cNvSpPr/>
              <p:nvPr/>
            </p:nvSpPr>
            <p:spPr>
              <a:xfrm>
                <a:off x="1134818" y="419409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2" name="Google Shape;692;p58"/>
              <p:cNvSpPr/>
              <p:nvPr/>
            </p:nvSpPr>
            <p:spPr>
              <a:xfrm>
                <a:off x="1134818" y="4785167"/>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grpSp>
        <p:grpSp>
          <p:nvGrpSpPr>
            <p:cNvPr id="693" name="Google Shape;693;p58"/>
            <p:cNvGrpSpPr/>
            <p:nvPr/>
          </p:nvGrpSpPr>
          <p:grpSpPr>
            <a:xfrm>
              <a:off x="5197934" y="2405927"/>
              <a:ext cx="1622700" cy="2855979"/>
              <a:chOff x="1134818" y="2420888"/>
              <a:chExt cx="1622700" cy="2855979"/>
            </a:xfrm>
          </p:grpSpPr>
          <p:sp>
            <p:nvSpPr>
              <p:cNvPr id="694" name="Google Shape;694;p58"/>
              <p:cNvSpPr/>
              <p:nvPr/>
            </p:nvSpPr>
            <p:spPr>
              <a:xfrm>
                <a:off x="1134818" y="242088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5" name="Google Shape;695;p58"/>
              <p:cNvSpPr/>
              <p:nvPr/>
            </p:nvSpPr>
            <p:spPr>
              <a:xfrm>
                <a:off x="1134818" y="301195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6" name="Google Shape;696;p58"/>
              <p:cNvSpPr/>
              <p:nvPr/>
            </p:nvSpPr>
            <p:spPr>
              <a:xfrm>
                <a:off x="1134818" y="360302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7" name="Google Shape;697;p58"/>
              <p:cNvSpPr/>
              <p:nvPr/>
            </p:nvSpPr>
            <p:spPr>
              <a:xfrm>
                <a:off x="1134818" y="419409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698" name="Google Shape;698;p58"/>
              <p:cNvSpPr/>
              <p:nvPr/>
            </p:nvSpPr>
            <p:spPr>
              <a:xfrm>
                <a:off x="1134818" y="4785167"/>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grpSp>
        <p:grpSp>
          <p:nvGrpSpPr>
            <p:cNvPr id="699" name="Google Shape;699;p58"/>
            <p:cNvGrpSpPr/>
            <p:nvPr/>
          </p:nvGrpSpPr>
          <p:grpSpPr>
            <a:xfrm>
              <a:off x="7232281" y="2410098"/>
              <a:ext cx="1622700" cy="2855979"/>
              <a:chOff x="1134818" y="2420888"/>
              <a:chExt cx="1622700" cy="2855979"/>
            </a:xfrm>
          </p:grpSpPr>
          <p:sp>
            <p:nvSpPr>
              <p:cNvPr id="700" name="Google Shape;700;p58"/>
              <p:cNvSpPr/>
              <p:nvPr/>
            </p:nvSpPr>
            <p:spPr>
              <a:xfrm>
                <a:off x="1134818" y="242088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701" name="Google Shape;701;p58"/>
              <p:cNvSpPr/>
              <p:nvPr/>
            </p:nvSpPr>
            <p:spPr>
              <a:xfrm>
                <a:off x="1134818" y="301195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702" name="Google Shape;702;p58"/>
              <p:cNvSpPr/>
              <p:nvPr/>
            </p:nvSpPr>
            <p:spPr>
              <a:xfrm>
                <a:off x="1134818" y="360302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703" name="Google Shape;703;p58"/>
              <p:cNvSpPr/>
              <p:nvPr/>
            </p:nvSpPr>
            <p:spPr>
              <a:xfrm>
                <a:off x="1134818" y="4194098"/>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sp>
            <p:nvSpPr>
              <p:cNvPr id="704" name="Google Shape;704;p58"/>
              <p:cNvSpPr/>
              <p:nvPr/>
            </p:nvSpPr>
            <p:spPr>
              <a:xfrm>
                <a:off x="1134818" y="4785167"/>
                <a:ext cx="1622700" cy="491700"/>
              </a:xfrm>
              <a:prstGeom prst="rect">
                <a:avLst/>
              </a:prstGeom>
              <a:solidFill>
                <a:srgbClr val="FFFFFF"/>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chemeClr val="dk1"/>
                  </a:buClr>
                  <a:buSzPts val="1050"/>
                  <a:buFont typeface="Calibri"/>
                  <a:buNone/>
                </a:pPr>
                <a:r>
                  <a:rPr lang="fr-FR" sz="1050" b="0" i="0" u="none" strike="noStrike" cap="none">
                    <a:solidFill>
                      <a:schemeClr val="dk1"/>
                    </a:solidFill>
                    <a:latin typeface="Calibri"/>
                    <a:ea typeface="Calibri"/>
                    <a:cs typeface="Calibri"/>
                    <a:sym typeface="Calibri"/>
                  </a:rPr>
                  <a:t>Texte</a:t>
                </a:r>
                <a:endParaRPr/>
              </a:p>
            </p:txBody>
          </p:sp>
        </p:grpSp>
        <p:grpSp>
          <p:nvGrpSpPr>
            <p:cNvPr id="705" name="Google Shape;705;p58"/>
            <p:cNvGrpSpPr/>
            <p:nvPr/>
          </p:nvGrpSpPr>
          <p:grpSpPr>
            <a:xfrm>
              <a:off x="1029317" y="1628800"/>
              <a:ext cx="1822751" cy="316809"/>
              <a:chOff x="780258" y="1587431"/>
              <a:chExt cx="2681700" cy="316809"/>
            </a:xfrm>
          </p:grpSpPr>
          <p:sp>
            <p:nvSpPr>
              <p:cNvPr id="706" name="Google Shape;706;p58"/>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707" name="Google Shape;707;p58"/>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708" name="Google Shape;708;p58"/>
            <p:cNvGrpSpPr/>
            <p:nvPr/>
          </p:nvGrpSpPr>
          <p:grpSpPr>
            <a:xfrm>
              <a:off x="3063664" y="1628800"/>
              <a:ext cx="1822751" cy="316809"/>
              <a:chOff x="780258" y="1587431"/>
              <a:chExt cx="2681700" cy="316809"/>
            </a:xfrm>
          </p:grpSpPr>
          <p:sp>
            <p:nvSpPr>
              <p:cNvPr id="709" name="Google Shape;709;p58"/>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710" name="Google Shape;710;p58"/>
              <p:cNvCxnSpPr/>
              <p:nvPr/>
            </p:nvCxnSpPr>
            <p:spPr>
              <a:xfrm>
                <a:off x="780258" y="1904240"/>
                <a:ext cx="2681700" cy="0"/>
              </a:xfrm>
              <a:prstGeom prst="straightConnector1">
                <a:avLst/>
              </a:prstGeom>
              <a:solidFill>
                <a:schemeClr val="accent1"/>
              </a:solidFill>
              <a:ln w="19050" cap="flat" cmpd="sng">
                <a:solidFill>
                  <a:schemeClr val="accent4"/>
                </a:solidFill>
                <a:prstDash val="solid"/>
                <a:round/>
                <a:headEnd type="none" w="sm" len="sm"/>
                <a:tailEnd type="none" w="sm" len="sm"/>
              </a:ln>
            </p:spPr>
          </p:cxnSp>
        </p:grpSp>
        <p:grpSp>
          <p:nvGrpSpPr>
            <p:cNvPr id="711" name="Google Shape;711;p58"/>
            <p:cNvGrpSpPr/>
            <p:nvPr/>
          </p:nvGrpSpPr>
          <p:grpSpPr>
            <a:xfrm>
              <a:off x="5098011" y="1628800"/>
              <a:ext cx="1822751" cy="316809"/>
              <a:chOff x="780258" y="1587431"/>
              <a:chExt cx="2681700" cy="316809"/>
            </a:xfrm>
          </p:grpSpPr>
          <p:sp>
            <p:nvSpPr>
              <p:cNvPr id="712" name="Google Shape;712;p58"/>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713" name="Google Shape;713;p58"/>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nvGrpSpPr>
            <p:cNvPr id="714" name="Google Shape;714;p58"/>
            <p:cNvGrpSpPr/>
            <p:nvPr/>
          </p:nvGrpSpPr>
          <p:grpSpPr>
            <a:xfrm>
              <a:off x="7132357" y="1628800"/>
              <a:ext cx="1822751" cy="316809"/>
              <a:chOff x="780258" y="1587431"/>
              <a:chExt cx="2681700" cy="316809"/>
            </a:xfrm>
          </p:grpSpPr>
          <p:sp>
            <p:nvSpPr>
              <p:cNvPr id="715" name="Google Shape;715;p58"/>
              <p:cNvSpPr/>
              <p:nvPr/>
            </p:nvSpPr>
            <p:spPr>
              <a:xfrm>
                <a:off x="780258" y="1587431"/>
                <a:ext cx="2681700" cy="308700"/>
              </a:xfrm>
              <a:prstGeom prst="rect">
                <a:avLst/>
              </a:prstGeom>
              <a:noFill/>
              <a:ln>
                <a:noFill/>
              </a:ln>
            </p:spPr>
            <p:txBody>
              <a:bodyPr spcFirstLastPara="1" wrap="square" lIns="0" tIns="0" rIns="0" bIns="36000" anchor="b" anchorCtr="0">
                <a:noAutofit/>
              </a:bodyPr>
              <a:lstStyle/>
              <a:p>
                <a:pPr marL="0" marR="0" lvl="0" indent="0" algn="ctr" rtl="0">
                  <a:lnSpc>
                    <a:spcPct val="90000"/>
                  </a:lnSpc>
                  <a:spcBef>
                    <a:spcPts val="0"/>
                  </a:spcBef>
                  <a:spcAft>
                    <a:spcPts val="0"/>
                  </a:spcAft>
                  <a:buNone/>
                </a:pPr>
                <a:r>
                  <a:rPr lang="fr-FR" sz="1600" b="1" i="0" u="none" strike="noStrike" cap="none">
                    <a:solidFill>
                      <a:srgbClr val="13264A"/>
                    </a:solidFill>
                    <a:latin typeface="Calibri"/>
                    <a:ea typeface="Calibri"/>
                    <a:cs typeface="Calibri"/>
                    <a:sym typeface="Calibri"/>
                  </a:rPr>
                  <a:t>Titre</a:t>
                </a:r>
                <a:endParaRPr sz="1600" b="1" i="0" u="none" strike="noStrike" cap="none">
                  <a:solidFill>
                    <a:srgbClr val="13264A"/>
                  </a:solidFill>
                  <a:latin typeface="Calibri"/>
                  <a:ea typeface="Calibri"/>
                  <a:cs typeface="Calibri"/>
                  <a:sym typeface="Calibri"/>
                </a:endParaRPr>
              </a:p>
            </p:txBody>
          </p:sp>
          <p:cxnSp>
            <p:nvCxnSpPr>
              <p:cNvPr id="716" name="Google Shape;716;p58"/>
              <p:cNvCxnSpPr/>
              <p:nvPr/>
            </p:nvCxnSpPr>
            <p:spPr>
              <a:xfrm>
                <a:off x="780258" y="1904240"/>
                <a:ext cx="2681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grpSp>
      <p:sp>
        <p:nvSpPr>
          <p:cNvPr id="717" name="Google Shape;717;p58"/>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63"/>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Tableau à check-box</a:t>
            </a:r>
            <a:endParaRPr/>
          </a:p>
        </p:txBody>
      </p:sp>
      <p:grpSp>
        <p:nvGrpSpPr>
          <p:cNvPr id="819" name="Google Shape;819;p63"/>
          <p:cNvGrpSpPr/>
          <p:nvPr/>
        </p:nvGrpSpPr>
        <p:grpSpPr>
          <a:xfrm>
            <a:off x="930844" y="1752178"/>
            <a:ext cx="10308885" cy="3846494"/>
            <a:chOff x="756292" y="1752178"/>
            <a:chExt cx="8375760" cy="3846494"/>
          </a:xfrm>
        </p:grpSpPr>
        <p:sp>
          <p:nvSpPr>
            <p:cNvPr id="820" name="Google Shape;820;p63"/>
            <p:cNvSpPr/>
            <p:nvPr/>
          </p:nvSpPr>
          <p:spPr>
            <a:xfrm>
              <a:off x="756352" y="2161822"/>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1" name="Google Shape;821;p63"/>
            <p:cNvSpPr/>
            <p:nvPr/>
          </p:nvSpPr>
          <p:spPr>
            <a:xfrm>
              <a:off x="756352" y="2741780"/>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2" name="Google Shape;822;p63"/>
            <p:cNvSpPr/>
            <p:nvPr/>
          </p:nvSpPr>
          <p:spPr>
            <a:xfrm>
              <a:off x="756352" y="3328802"/>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3" name="Google Shape;823;p63"/>
            <p:cNvSpPr/>
            <p:nvPr/>
          </p:nvSpPr>
          <p:spPr>
            <a:xfrm>
              <a:off x="756352" y="3908760"/>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4" name="Google Shape;824;p63"/>
            <p:cNvSpPr/>
            <p:nvPr/>
          </p:nvSpPr>
          <p:spPr>
            <a:xfrm>
              <a:off x="756352" y="4495782"/>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5" name="Google Shape;825;p63"/>
            <p:cNvSpPr/>
            <p:nvPr/>
          </p:nvSpPr>
          <p:spPr>
            <a:xfrm>
              <a:off x="756352" y="5075740"/>
              <a:ext cx="1930500" cy="4275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90000"/>
                </a:lnSpc>
                <a:spcBef>
                  <a:spcPts val="0"/>
                </a:spcBef>
                <a:spcAft>
                  <a:spcPts val="0"/>
                </a:spcAft>
                <a:buNone/>
              </a:pPr>
              <a:r>
                <a:rPr lang="fr-FR" sz="1300" b="1" i="0" u="none" strike="noStrike" cap="none">
                  <a:solidFill>
                    <a:schemeClr val="lt1"/>
                  </a:solidFill>
                  <a:latin typeface="Calibri"/>
                  <a:ea typeface="Calibri"/>
                  <a:cs typeface="Calibri"/>
                  <a:sym typeface="Calibri"/>
                </a:rPr>
                <a:t>Texte</a:t>
              </a:r>
              <a:endParaRPr sz="1300" b="1" i="0" u="none" strike="noStrike" cap="none">
                <a:solidFill>
                  <a:schemeClr val="lt1"/>
                </a:solidFill>
                <a:latin typeface="Calibri"/>
                <a:ea typeface="Calibri"/>
                <a:cs typeface="Calibri"/>
                <a:sym typeface="Calibri"/>
              </a:endParaRPr>
            </a:p>
          </p:txBody>
        </p:sp>
        <p:sp>
          <p:nvSpPr>
            <p:cNvPr id="826" name="Google Shape;826;p63"/>
            <p:cNvSpPr/>
            <p:nvPr/>
          </p:nvSpPr>
          <p:spPr>
            <a:xfrm>
              <a:off x="6084172" y="1752178"/>
              <a:ext cx="1338300" cy="3087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Titre</a:t>
              </a:r>
              <a:endParaRPr sz="1400" b="1" i="0" u="none" strike="noStrike" cap="none">
                <a:solidFill>
                  <a:srgbClr val="13264A"/>
                </a:solidFill>
                <a:latin typeface="Calibri"/>
                <a:ea typeface="Calibri"/>
                <a:cs typeface="Calibri"/>
                <a:sym typeface="Calibri"/>
              </a:endParaRPr>
            </a:p>
          </p:txBody>
        </p:sp>
        <p:sp>
          <p:nvSpPr>
            <p:cNvPr id="827" name="Google Shape;827;p63"/>
            <p:cNvSpPr/>
            <p:nvPr/>
          </p:nvSpPr>
          <p:spPr>
            <a:xfrm>
              <a:off x="4577104" y="1752178"/>
              <a:ext cx="1338300" cy="3087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Titre</a:t>
              </a:r>
              <a:endParaRPr sz="1400" b="1" i="0" u="none" strike="noStrike" cap="none">
                <a:solidFill>
                  <a:srgbClr val="13264A"/>
                </a:solidFill>
                <a:latin typeface="Calibri"/>
                <a:ea typeface="Calibri"/>
                <a:cs typeface="Calibri"/>
                <a:sym typeface="Calibri"/>
              </a:endParaRPr>
            </a:p>
          </p:txBody>
        </p:sp>
        <p:sp>
          <p:nvSpPr>
            <p:cNvPr id="828" name="Google Shape;828;p63"/>
            <p:cNvSpPr/>
            <p:nvPr/>
          </p:nvSpPr>
          <p:spPr>
            <a:xfrm>
              <a:off x="3070036" y="1752178"/>
              <a:ext cx="1338300" cy="3087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Titre</a:t>
              </a:r>
              <a:endParaRPr sz="1400" b="1" i="0" u="none" strike="noStrike" cap="none">
                <a:solidFill>
                  <a:srgbClr val="13264A"/>
                </a:solidFill>
                <a:latin typeface="Calibri"/>
                <a:ea typeface="Calibri"/>
                <a:cs typeface="Calibri"/>
                <a:sym typeface="Calibri"/>
              </a:endParaRPr>
            </a:p>
          </p:txBody>
        </p:sp>
        <p:sp>
          <p:nvSpPr>
            <p:cNvPr id="829" name="Google Shape;829;p63"/>
            <p:cNvSpPr/>
            <p:nvPr/>
          </p:nvSpPr>
          <p:spPr>
            <a:xfrm>
              <a:off x="7591241" y="1752178"/>
              <a:ext cx="1338300" cy="308700"/>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fr-FR" sz="1400" b="1" i="0" u="none" strike="noStrike" cap="none">
                  <a:solidFill>
                    <a:srgbClr val="13264A"/>
                  </a:solidFill>
                  <a:latin typeface="Calibri"/>
                  <a:ea typeface="Calibri"/>
                  <a:cs typeface="Calibri"/>
                  <a:sym typeface="Calibri"/>
                </a:rPr>
                <a:t>Titre</a:t>
              </a:r>
              <a:endParaRPr sz="1400" b="1" i="0" u="none" strike="noStrike" cap="none">
                <a:solidFill>
                  <a:srgbClr val="13264A"/>
                </a:solidFill>
                <a:latin typeface="Calibri"/>
                <a:ea typeface="Calibri"/>
                <a:cs typeface="Calibri"/>
                <a:sym typeface="Calibri"/>
              </a:endParaRPr>
            </a:p>
          </p:txBody>
        </p:sp>
        <p:pic>
          <p:nvPicPr>
            <p:cNvPr id="830" name="Google Shape;830;p63"/>
            <p:cNvPicPr preferRelativeResize="0"/>
            <p:nvPr/>
          </p:nvPicPr>
          <p:blipFill rotWithShape="1">
            <a:blip r:embed="rId3">
              <a:alphaModFix/>
            </a:blip>
            <a:srcRect/>
            <a:stretch/>
          </p:blipFill>
          <p:spPr>
            <a:xfrm>
              <a:off x="8210740" y="2292470"/>
              <a:ext cx="166262" cy="166262"/>
            </a:xfrm>
            <a:prstGeom prst="rect">
              <a:avLst/>
            </a:prstGeom>
            <a:noFill/>
            <a:ln>
              <a:noFill/>
            </a:ln>
          </p:spPr>
        </p:pic>
        <p:pic>
          <p:nvPicPr>
            <p:cNvPr id="831" name="Google Shape;831;p63"/>
            <p:cNvPicPr preferRelativeResize="0"/>
            <p:nvPr/>
          </p:nvPicPr>
          <p:blipFill rotWithShape="1">
            <a:blip r:embed="rId4">
              <a:alphaModFix/>
            </a:blip>
            <a:srcRect/>
            <a:stretch/>
          </p:blipFill>
          <p:spPr>
            <a:xfrm>
              <a:off x="5130370" y="2844912"/>
              <a:ext cx="221295" cy="221295"/>
            </a:xfrm>
            <a:prstGeom prst="rect">
              <a:avLst/>
            </a:prstGeom>
            <a:noFill/>
            <a:ln>
              <a:noFill/>
            </a:ln>
          </p:spPr>
        </p:pic>
        <p:pic>
          <p:nvPicPr>
            <p:cNvPr id="832" name="Google Shape;832;p63"/>
            <p:cNvPicPr preferRelativeResize="0"/>
            <p:nvPr/>
          </p:nvPicPr>
          <p:blipFill rotWithShape="1">
            <a:blip r:embed="rId5">
              <a:alphaModFix/>
            </a:blip>
            <a:srcRect/>
            <a:stretch/>
          </p:blipFill>
          <p:spPr>
            <a:xfrm>
              <a:off x="6674135" y="2264954"/>
              <a:ext cx="221295" cy="221295"/>
            </a:xfrm>
            <a:prstGeom prst="rect">
              <a:avLst/>
            </a:prstGeom>
            <a:noFill/>
            <a:ln>
              <a:noFill/>
            </a:ln>
          </p:spPr>
        </p:pic>
        <p:pic>
          <p:nvPicPr>
            <p:cNvPr id="833" name="Google Shape;833;p63"/>
            <p:cNvPicPr preferRelativeResize="0"/>
            <p:nvPr/>
          </p:nvPicPr>
          <p:blipFill rotWithShape="1">
            <a:blip r:embed="rId6">
              <a:alphaModFix/>
            </a:blip>
            <a:srcRect/>
            <a:stretch/>
          </p:blipFill>
          <p:spPr>
            <a:xfrm>
              <a:off x="3654540" y="2844912"/>
              <a:ext cx="221295" cy="221295"/>
            </a:xfrm>
            <a:prstGeom prst="rect">
              <a:avLst/>
            </a:prstGeom>
            <a:noFill/>
            <a:ln>
              <a:noFill/>
            </a:ln>
          </p:spPr>
        </p:pic>
        <p:pic>
          <p:nvPicPr>
            <p:cNvPr id="834" name="Google Shape;834;p63"/>
            <p:cNvPicPr preferRelativeResize="0"/>
            <p:nvPr/>
          </p:nvPicPr>
          <p:blipFill rotWithShape="1">
            <a:blip r:embed="rId3">
              <a:alphaModFix/>
            </a:blip>
            <a:srcRect/>
            <a:stretch/>
          </p:blipFill>
          <p:spPr>
            <a:xfrm>
              <a:off x="3682056" y="2292470"/>
              <a:ext cx="166262" cy="166262"/>
            </a:xfrm>
            <a:prstGeom prst="rect">
              <a:avLst/>
            </a:prstGeom>
            <a:noFill/>
            <a:ln>
              <a:noFill/>
            </a:ln>
          </p:spPr>
        </p:pic>
        <p:pic>
          <p:nvPicPr>
            <p:cNvPr id="835" name="Google Shape;835;p63"/>
            <p:cNvPicPr preferRelativeResize="0"/>
            <p:nvPr/>
          </p:nvPicPr>
          <p:blipFill rotWithShape="1">
            <a:blip r:embed="rId5">
              <a:alphaModFix/>
            </a:blip>
            <a:srcRect/>
            <a:stretch/>
          </p:blipFill>
          <p:spPr>
            <a:xfrm>
              <a:off x="5130370" y="2264954"/>
              <a:ext cx="221295" cy="221295"/>
            </a:xfrm>
            <a:prstGeom prst="rect">
              <a:avLst/>
            </a:prstGeom>
            <a:noFill/>
            <a:ln>
              <a:noFill/>
            </a:ln>
          </p:spPr>
        </p:pic>
        <p:pic>
          <p:nvPicPr>
            <p:cNvPr id="836" name="Google Shape;836;p63"/>
            <p:cNvPicPr preferRelativeResize="0"/>
            <p:nvPr/>
          </p:nvPicPr>
          <p:blipFill rotWithShape="1">
            <a:blip r:embed="rId4">
              <a:alphaModFix/>
            </a:blip>
            <a:srcRect/>
            <a:stretch/>
          </p:blipFill>
          <p:spPr>
            <a:xfrm>
              <a:off x="8183224" y="2844912"/>
              <a:ext cx="221295" cy="221295"/>
            </a:xfrm>
            <a:prstGeom prst="rect">
              <a:avLst/>
            </a:prstGeom>
            <a:noFill/>
            <a:ln>
              <a:noFill/>
            </a:ln>
          </p:spPr>
        </p:pic>
        <p:pic>
          <p:nvPicPr>
            <p:cNvPr id="837" name="Google Shape;837;p63"/>
            <p:cNvPicPr preferRelativeResize="0"/>
            <p:nvPr/>
          </p:nvPicPr>
          <p:blipFill rotWithShape="1">
            <a:blip r:embed="rId6">
              <a:alphaModFix/>
            </a:blip>
            <a:srcRect/>
            <a:stretch/>
          </p:blipFill>
          <p:spPr>
            <a:xfrm>
              <a:off x="6674135" y="2844912"/>
              <a:ext cx="221295" cy="221295"/>
            </a:xfrm>
            <a:prstGeom prst="rect">
              <a:avLst/>
            </a:prstGeom>
            <a:noFill/>
            <a:ln>
              <a:noFill/>
            </a:ln>
          </p:spPr>
        </p:pic>
        <p:pic>
          <p:nvPicPr>
            <p:cNvPr id="838" name="Google Shape;838;p63"/>
            <p:cNvPicPr preferRelativeResize="0"/>
            <p:nvPr/>
          </p:nvPicPr>
          <p:blipFill rotWithShape="1">
            <a:blip r:embed="rId7">
              <a:alphaModFix/>
            </a:blip>
            <a:srcRect/>
            <a:stretch/>
          </p:blipFill>
          <p:spPr>
            <a:xfrm>
              <a:off x="3643475" y="3420869"/>
              <a:ext cx="243425" cy="243425"/>
            </a:xfrm>
            <a:prstGeom prst="rect">
              <a:avLst/>
            </a:prstGeom>
            <a:noFill/>
            <a:ln>
              <a:noFill/>
            </a:ln>
          </p:spPr>
        </p:pic>
        <p:pic>
          <p:nvPicPr>
            <p:cNvPr id="839" name="Google Shape;839;p63"/>
            <p:cNvPicPr preferRelativeResize="0"/>
            <p:nvPr/>
          </p:nvPicPr>
          <p:blipFill rotWithShape="1">
            <a:blip r:embed="rId8">
              <a:alphaModFix/>
            </a:blip>
            <a:srcRect/>
            <a:stretch/>
          </p:blipFill>
          <p:spPr>
            <a:xfrm>
              <a:off x="5119305" y="3420869"/>
              <a:ext cx="243425" cy="243425"/>
            </a:xfrm>
            <a:prstGeom prst="rect">
              <a:avLst/>
            </a:prstGeom>
            <a:noFill/>
            <a:ln>
              <a:noFill/>
            </a:ln>
          </p:spPr>
        </p:pic>
        <p:pic>
          <p:nvPicPr>
            <p:cNvPr id="840" name="Google Shape;840;p63"/>
            <p:cNvPicPr preferRelativeResize="0"/>
            <p:nvPr/>
          </p:nvPicPr>
          <p:blipFill rotWithShape="1">
            <a:blip r:embed="rId7">
              <a:alphaModFix/>
            </a:blip>
            <a:srcRect/>
            <a:stretch/>
          </p:blipFill>
          <p:spPr>
            <a:xfrm>
              <a:off x="6663070" y="3420869"/>
              <a:ext cx="243425" cy="243425"/>
            </a:xfrm>
            <a:prstGeom prst="rect">
              <a:avLst/>
            </a:prstGeom>
            <a:noFill/>
            <a:ln>
              <a:noFill/>
            </a:ln>
          </p:spPr>
        </p:pic>
        <p:pic>
          <p:nvPicPr>
            <p:cNvPr id="841" name="Google Shape;841;p63"/>
            <p:cNvPicPr preferRelativeResize="0"/>
            <p:nvPr/>
          </p:nvPicPr>
          <p:blipFill rotWithShape="1">
            <a:blip r:embed="rId8">
              <a:alphaModFix/>
            </a:blip>
            <a:srcRect/>
            <a:stretch/>
          </p:blipFill>
          <p:spPr>
            <a:xfrm>
              <a:off x="8172159" y="3420869"/>
              <a:ext cx="243425" cy="243425"/>
            </a:xfrm>
            <a:prstGeom prst="rect">
              <a:avLst/>
            </a:prstGeom>
            <a:noFill/>
            <a:ln>
              <a:noFill/>
            </a:ln>
          </p:spPr>
        </p:pic>
        <p:cxnSp>
          <p:nvCxnSpPr>
            <p:cNvPr id="842" name="Google Shape;842;p63"/>
            <p:cNvCxnSpPr/>
            <p:nvPr/>
          </p:nvCxnSpPr>
          <p:spPr>
            <a:xfrm rot="10800000">
              <a:off x="756292" y="2668403"/>
              <a:ext cx="8375700" cy="0"/>
            </a:xfrm>
            <a:prstGeom prst="straightConnector1">
              <a:avLst/>
            </a:prstGeom>
            <a:noFill/>
            <a:ln w="12700" cap="flat" cmpd="sng">
              <a:solidFill>
                <a:schemeClr val="accent3"/>
              </a:solidFill>
              <a:prstDash val="dash"/>
              <a:round/>
              <a:headEnd type="none" w="med" len="med"/>
              <a:tailEnd type="none" w="med" len="med"/>
            </a:ln>
          </p:spPr>
        </p:cxnSp>
        <p:cxnSp>
          <p:nvCxnSpPr>
            <p:cNvPr id="843" name="Google Shape;843;p63"/>
            <p:cNvCxnSpPr/>
            <p:nvPr/>
          </p:nvCxnSpPr>
          <p:spPr>
            <a:xfrm rot="10800000">
              <a:off x="756292" y="3254457"/>
              <a:ext cx="8375700" cy="0"/>
            </a:xfrm>
            <a:prstGeom prst="straightConnector1">
              <a:avLst/>
            </a:prstGeom>
            <a:noFill/>
            <a:ln w="12700" cap="flat" cmpd="sng">
              <a:solidFill>
                <a:schemeClr val="accent3"/>
              </a:solidFill>
              <a:prstDash val="dash"/>
              <a:round/>
              <a:headEnd type="none" w="med" len="med"/>
              <a:tailEnd type="none" w="med" len="med"/>
            </a:ln>
          </p:spPr>
        </p:cxnSp>
        <p:cxnSp>
          <p:nvCxnSpPr>
            <p:cNvPr id="844" name="Google Shape;844;p63"/>
            <p:cNvCxnSpPr/>
            <p:nvPr/>
          </p:nvCxnSpPr>
          <p:spPr>
            <a:xfrm rot="10800000">
              <a:off x="756292" y="5012619"/>
              <a:ext cx="8375700" cy="0"/>
            </a:xfrm>
            <a:prstGeom prst="straightConnector1">
              <a:avLst/>
            </a:prstGeom>
            <a:noFill/>
            <a:ln w="12700" cap="flat" cmpd="sng">
              <a:solidFill>
                <a:schemeClr val="accent3"/>
              </a:solidFill>
              <a:prstDash val="dash"/>
              <a:round/>
              <a:headEnd type="none" w="med" len="med"/>
              <a:tailEnd type="none" w="med" len="med"/>
            </a:ln>
          </p:spPr>
        </p:cxnSp>
        <p:cxnSp>
          <p:nvCxnSpPr>
            <p:cNvPr id="845" name="Google Shape;845;p63"/>
            <p:cNvCxnSpPr/>
            <p:nvPr/>
          </p:nvCxnSpPr>
          <p:spPr>
            <a:xfrm rot="10800000">
              <a:off x="756292" y="3840511"/>
              <a:ext cx="8375700" cy="0"/>
            </a:xfrm>
            <a:prstGeom prst="straightConnector1">
              <a:avLst/>
            </a:prstGeom>
            <a:noFill/>
            <a:ln w="12700" cap="flat" cmpd="sng">
              <a:solidFill>
                <a:schemeClr val="accent3"/>
              </a:solidFill>
              <a:prstDash val="dash"/>
              <a:round/>
              <a:headEnd type="none" w="med" len="med"/>
              <a:tailEnd type="none" w="med" len="med"/>
            </a:ln>
          </p:spPr>
        </p:cxnSp>
        <p:cxnSp>
          <p:nvCxnSpPr>
            <p:cNvPr id="846" name="Google Shape;846;p63"/>
            <p:cNvCxnSpPr/>
            <p:nvPr/>
          </p:nvCxnSpPr>
          <p:spPr>
            <a:xfrm rot="10800000">
              <a:off x="756292" y="4426565"/>
              <a:ext cx="8375700" cy="0"/>
            </a:xfrm>
            <a:prstGeom prst="straightConnector1">
              <a:avLst/>
            </a:prstGeom>
            <a:noFill/>
            <a:ln w="12700" cap="flat" cmpd="sng">
              <a:solidFill>
                <a:schemeClr val="accent3"/>
              </a:solidFill>
              <a:prstDash val="dash"/>
              <a:round/>
              <a:headEnd type="none" w="med" len="med"/>
              <a:tailEnd type="none" w="med" len="med"/>
            </a:ln>
          </p:spPr>
        </p:cxnSp>
        <p:cxnSp>
          <p:nvCxnSpPr>
            <p:cNvPr id="847" name="Google Shape;847;p63"/>
            <p:cNvCxnSpPr/>
            <p:nvPr/>
          </p:nvCxnSpPr>
          <p:spPr>
            <a:xfrm>
              <a:off x="756352" y="5598672"/>
              <a:ext cx="8375700" cy="0"/>
            </a:xfrm>
            <a:prstGeom prst="straightConnector1">
              <a:avLst/>
            </a:prstGeom>
            <a:solidFill>
              <a:schemeClr val="accent1"/>
            </a:solidFill>
            <a:ln w="19050" cap="flat" cmpd="sng">
              <a:solidFill>
                <a:srgbClr val="B7ACA4"/>
              </a:solidFill>
              <a:prstDash val="solid"/>
              <a:round/>
              <a:headEnd type="none" w="sm" len="sm"/>
              <a:tailEnd type="none" w="sm" len="sm"/>
            </a:ln>
          </p:spPr>
        </p:cxnSp>
        <p:cxnSp>
          <p:nvCxnSpPr>
            <p:cNvPr id="848" name="Google Shape;848;p63"/>
            <p:cNvCxnSpPr/>
            <p:nvPr/>
          </p:nvCxnSpPr>
          <p:spPr>
            <a:xfrm>
              <a:off x="756352" y="2076538"/>
              <a:ext cx="8375700" cy="0"/>
            </a:xfrm>
            <a:prstGeom prst="straightConnector1">
              <a:avLst/>
            </a:prstGeom>
            <a:solidFill>
              <a:schemeClr val="accent1"/>
            </a:solidFill>
            <a:ln w="19050" cap="flat" cmpd="sng">
              <a:solidFill>
                <a:srgbClr val="B7ACA4"/>
              </a:solidFill>
              <a:prstDash val="solid"/>
              <a:round/>
              <a:headEnd type="none" w="sm" len="sm"/>
              <a:tailEnd type="none" w="sm" len="sm"/>
            </a:ln>
          </p:spPr>
        </p:cxnSp>
      </p:grpSp>
      <p:sp>
        <p:nvSpPr>
          <p:cNvPr id="849" name="Google Shape;849;p63"/>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65"/>
          <p:cNvSpPr txBox="1">
            <a:spLocks noGrp="1"/>
          </p:cNvSpPr>
          <p:nvPr>
            <p:ph type="sldNum" idx="4294967295"/>
          </p:nvPr>
        </p:nvSpPr>
        <p:spPr>
          <a:xfrm>
            <a:off x="0" y="6678000"/>
            <a:ext cx="18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solidFill>
                  <a:schemeClr val="accent1"/>
                </a:solidFill>
              </a:rPr>
              <a:t>36</a:t>
            </a:fld>
            <a:endParaRPr>
              <a:solidFill>
                <a:schemeClr val="accent1"/>
              </a:solidFill>
            </a:endParaRPr>
          </a:p>
        </p:txBody>
      </p:sp>
      <p:sp>
        <p:nvSpPr>
          <p:cNvPr id="876" name="Google Shape;876;p65"/>
          <p:cNvSpPr txBox="1">
            <a:spLocks noGrp="1"/>
          </p:cNvSpPr>
          <p:nvPr>
            <p:ph type="title"/>
          </p:nvPr>
        </p:nvSpPr>
        <p:spPr>
          <a:xfrm>
            <a:off x="-600" y="0"/>
            <a:ext cx="12193200" cy="6858000"/>
          </a:xfrm>
          <a:prstGeom prst="rect">
            <a:avLst/>
          </a:prstGeom>
        </p:spPr>
        <p:txBody>
          <a:bodyPr spcFirstLastPara="1" wrap="square" lIns="432000" tIns="72000" rIns="432000" bIns="0" anchor="ctr" anchorCtr="0">
            <a:noAutofit/>
          </a:bodyPr>
          <a:lstStyle/>
          <a:p>
            <a:pPr marL="0" lvl="0" indent="0" algn="l" rtl="0">
              <a:spcBef>
                <a:spcPts val="0"/>
              </a:spcBef>
              <a:spcAft>
                <a:spcPts val="0"/>
              </a:spcAft>
              <a:buNone/>
            </a:pPr>
            <a:r>
              <a:rPr lang="fr-FR"/>
              <a:t>PMO &amp; proposals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67"/>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Planning</a:t>
            </a:r>
            <a:endParaRPr/>
          </a:p>
        </p:txBody>
      </p:sp>
      <p:graphicFrame>
        <p:nvGraphicFramePr>
          <p:cNvPr id="912" name="Google Shape;912;p67"/>
          <p:cNvGraphicFramePr/>
          <p:nvPr/>
        </p:nvGraphicFramePr>
        <p:xfrm>
          <a:off x="632832" y="1426872"/>
          <a:ext cx="10979025" cy="4099900"/>
        </p:xfrm>
        <a:graphic>
          <a:graphicData uri="http://schemas.openxmlformats.org/drawingml/2006/table">
            <a:tbl>
              <a:tblPr firstRow="1" bandRow="1">
                <a:noFill/>
                <a:tableStyleId>{0A27E261-9542-4D28-9BE1-5A8C1A48E1E3}</a:tableStyleId>
              </a:tblPr>
              <a:tblGrid>
                <a:gridCol w="645825">
                  <a:extLst>
                    <a:ext uri="{9D8B030D-6E8A-4147-A177-3AD203B41FA5}">
                      <a16:colId xmlns:a16="http://schemas.microsoft.com/office/drawing/2014/main" xmlns="" val="20000"/>
                    </a:ext>
                  </a:extLst>
                </a:gridCol>
                <a:gridCol w="645825">
                  <a:extLst>
                    <a:ext uri="{9D8B030D-6E8A-4147-A177-3AD203B41FA5}">
                      <a16:colId xmlns:a16="http://schemas.microsoft.com/office/drawing/2014/main" xmlns="" val="20001"/>
                    </a:ext>
                  </a:extLst>
                </a:gridCol>
                <a:gridCol w="645825">
                  <a:extLst>
                    <a:ext uri="{9D8B030D-6E8A-4147-A177-3AD203B41FA5}">
                      <a16:colId xmlns:a16="http://schemas.microsoft.com/office/drawing/2014/main" xmlns="" val="20002"/>
                    </a:ext>
                  </a:extLst>
                </a:gridCol>
                <a:gridCol w="645825">
                  <a:extLst>
                    <a:ext uri="{9D8B030D-6E8A-4147-A177-3AD203B41FA5}">
                      <a16:colId xmlns:a16="http://schemas.microsoft.com/office/drawing/2014/main" xmlns="" val="20003"/>
                    </a:ext>
                  </a:extLst>
                </a:gridCol>
                <a:gridCol w="645825">
                  <a:extLst>
                    <a:ext uri="{9D8B030D-6E8A-4147-A177-3AD203B41FA5}">
                      <a16:colId xmlns:a16="http://schemas.microsoft.com/office/drawing/2014/main" xmlns="" val="20004"/>
                    </a:ext>
                  </a:extLst>
                </a:gridCol>
                <a:gridCol w="645825">
                  <a:extLst>
                    <a:ext uri="{9D8B030D-6E8A-4147-A177-3AD203B41FA5}">
                      <a16:colId xmlns:a16="http://schemas.microsoft.com/office/drawing/2014/main" xmlns="" val="20005"/>
                    </a:ext>
                  </a:extLst>
                </a:gridCol>
                <a:gridCol w="645825">
                  <a:extLst>
                    <a:ext uri="{9D8B030D-6E8A-4147-A177-3AD203B41FA5}">
                      <a16:colId xmlns:a16="http://schemas.microsoft.com/office/drawing/2014/main" xmlns="" val="20006"/>
                    </a:ext>
                  </a:extLst>
                </a:gridCol>
                <a:gridCol w="645825">
                  <a:extLst>
                    <a:ext uri="{9D8B030D-6E8A-4147-A177-3AD203B41FA5}">
                      <a16:colId xmlns:a16="http://schemas.microsoft.com/office/drawing/2014/main" xmlns="" val="20007"/>
                    </a:ext>
                  </a:extLst>
                </a:gridCol>
                <a:gridCol w="645825">
                  <a:extLst>
                    <a:ext uri="{9D8B030D-6E8A-4147-A177-3AD203B41FA5}">
                      <a16:colId xmlns:a16="http://schemas.microsoft.com/office/drawing/2014/main" xmlns="" val="20008"/>
                    </a:ext>
                  </a:extLst>
                </a:gridCol>
                <a:gridCol w="645825">
                  <a:extLst>
                    <a:ext uri="{9D8B030D-6E8A-4147-A177-3AD203B41FA5}">
                      <a16:colId xmlns:a16="http://schemas.microsoft.com/office/drawing/2014/main" xmlns="" val="20009"/>
                    </a:ext>
                  </a:extLst>
                </a:gridCol>
                <a:gridCol w="645825">
                  <a:extLst>
                    <a:ext uri="{9D8B030D-6E8A-4147-A177-3AD203B41FA5}">
                      <a16:colId xmlns:a16="http://schemas.microsoft.com/office/drawing/2014/main" xmlns="" val="20010"/>
                    </a:ext>
                  </a:extLst>
                </a:gridCol>
                <a:gridCol w="645825">
                  <a:extLst>
                    <a:ext uri="{9D8B030D-6E8A-4147-A177-3AD203B41FA5}">
                      <a16:colId xmlns:a16="http://schemas.microsoft.com/office/drawing/2014/main" xmlns="" val="20011"/>
                    </a:ext>
                  </a:extLst>
                </a:gridCol>
                <a:gridCol w="645825">
                  <a:extLst>
                    <a:ext uri="{9D8B030D-6E8A-4147-A177-3AD203B41FA5}">
                      <a16:colId xmlns:a16="http://schemas.microsoft.com/office/drawing/2014/main" xmlns="" val="20012"/>
                    </a:ext>
                  </a:extLst>
                </a:gridCol>
                <a:gridCol w="645825">
                  <a:extLst>
                    <a:ext uri="{9D8B030D-6E8A-4147-A177-3AD203B41FA5}">
                      <a16:colId xmlns:a16="http://schemas.microsoft.com/office/drawing/2014/main" xmlns="" val="20013"/>
                    </a:ext>
                  </a:extLst>
                </a:gridCol>
                <a:gridCol w="645825">
                  <a:extLst>
                    <a:ext uri="{9D8B030D-6E8A-4147-A177-3AD203B41FA5}">
                      <a16:colId xmlns:a16="http://schemas.microsoft.com/office/drawing/2014/main" xmlns="" val="20014"/>
                    </a:ext>
                  </a:extLst>
                </a:gridCol>
                <a:gridCol w="645825">
                  <a:extLst>
                    <a:ext uri="{9D8B030D-6E8A-4147-A177-3AD203B41FA5}">
                      <a16:colId xmlns:a16="http://schemas.microsoft.com/office/drawing/2014/main" xmlns="" val="20015"/>
                    </a:ext>
                  </a:extLst>
                </a:gridCol>
                <a:gridCol w="645825">
                  <a:extLst>
                    <a:ext uri="{9D8B030D-6E8A-4147-A177-3AD203B41FA5}">
                      <a16:colId xmlns:a16="http://schemas.microsoft.com/office/drawing/2014/main" xmlns="" val="20016"/>
                    </a:ext>
                  </a:extLst>
                </a:gridCol>
              </a:tblGrid>
              <a:tr h="260275">
                <a:tc gridSpan="4">
                  <a:txBody>
                    <a:bodyPr/>
                    <a:lstStyle/>
                    <a:p>
                      <a:pPr marL="0" marR="0" lvl="0" indent="0" algn="ctr" rtl="0">
                        <a:lnSpc>
                          <a:spcPct val="90000"/>
                        </a:lnSpc>
                        <a:spcBef>
                          <a:spcPts val="0"/>
                        </a:spcBef>
                        <a:spcAft>
                          <a:spcPts val="0"/>
                        </a:spcAft>
                        <a:buNone/>
                      </a:pPr>
                      <a:r>
                        <a:rPr lang="fr-FR" sz="1200" u="none" strike="noStrike" cap="none"/>
                        <a:t>Mois</a:t>
                      </a:r>
                      <a:endParaRPr sz="1200"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5">
                  <a:txBody>
                    <a:bodyPr/>
                    <a:lstStyle/>
                    <a:p>
                      <a:pPr marL="0" marR="0" lvl="0" indent="0" algn="ctr" rtl="0">
                        <a:lnSpc>
                          <a:spcPct val="90000"/>
                        </a:lnSpc>
                        <a:spcBef>
                          <a:spcPts val="0"/>
                        </a:spcBef>
                        <a:spcAft>
                          <a:spcPts val="0"/>
                        </a:spcAft>
                        <a:buNone/>
                      </a:pPr>
                      <a:r>
                        <a:rPr lang="fr-FR" sz="1200" u="none" strike="noStrike" cap="none"/>
                        <a:t>Mois</a:t>
                      </a:r>
                      <a:endParaRPr sz="1200"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lnSpc>
                          <a:spcPct val="90000"/>
                        </a:lnSpc>
                        <a:spcBef>
                          <a:spcPts val="0"/>
                        </a:spcBef>
                        <a:spcAft>
                          <a:spcPts val="0"/>
                        </a:spcAft>
                        <a:buNone/>
                      </a:pPr>
                      <a:r>
                        <a:rPr lang="fr-FR" sz="1200" u="none" strike="noStrike" cap="none"/>
                        <a:t>Mois</a:t>
                      </a:r>
                      <a:endParaRPr sz="1200"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lnSpc>
                          <a:spcPct val="90000"/>
                        </a:lnSpc>
                        <a:spcBef>
                          <a:spcPts val="0"/>
                        </a:spcBef>
                        <a:spcAft>
                          <a:spcPts val="0"/>
                        </a:spcAft>
                        <a:buNone/>
                      </a:pPr>
                      <a:r>
                        <a:rPr lang="fr-FR" sz="1200" u="none" strike="noStrike" cap="none"/>
                        <a:t>Mois</a:t>
                      </a:r>
                      <a:endParaRPr sz="1200" u="none" strike="noStrike" cap="none">
                        <a:solidFill>
                          <a:schemeClr val="dk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0000"/>
                  </a:ext>
                </a:extLst>
              </a:tr>
              <a:tr h="231350">
                <a:tc>
                  <a:txBody>
                    <a:bodyPr/>
                    <a:lstStyle/>
                    <a:p>
                      <a:pPr marL="0" marR="0" lvl="0" indent="0" algn="l" rtl="0">
                        <a:lnSpc>
                          <a:spcPct val="90000"/>
                        </a:lnSpc>
                        <a:spcBef>
                          <a:spcPts val="0"/>
                        </a:spcBef>
                        <a:spcAft>
                          <a:spcPts val="0"/>
                        </a:spcAft>
                        <a:buNone/>
                      </a:pPr>
                      <a:r>
                        <a:rPr lang="fr-FR" sz="1000" u="none" strike="noStrike" cap="none">
                          <a:solidFill>
                            <a:schemeClr val="lt1"/>
                          </a:solidFill>
                        </a:rPr>
                        <a:t>4</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11</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18</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25</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8</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15</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22</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29</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7</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14</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21</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28</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4</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11</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18</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tc>
                  <a:txBody>
                    <a:bodyPr/>
                    <a:lstStyle/>
                    <a:p>
                      <a:pPr marL="0" marR="0" lvl="0" indent="0" algn="l" rtl="0">
                        <a:lnSpc>
                          <a:spcPct val="90000"/>
                        </a:lnSpc>
                        <a:spcBef>
                          <a:spcPts val="0"/>
                        </a:spcBef>
                        <a:spcAft>
                          <a:spcPts val="0"/>
                        </a:spcAft>
                        <a:buNone/>
                      </a:pPr>
                      <a:r>
                        <a:rPr lang="fr-FR" sz="1000" u="none" strike="noStrike" cap="none">
                          <a:solidFill>
                            <a:schemeClr val="lt1"/>
                          </a:solidFill>
                        </a:rPr>
                        <a:t>25</a:t>
                      </a:r>
                      <a:endParaRPr sz="1000" u="none" strike="noStrike" cap="none">
                        <a:solidFill>
                          <a:schemeClr val="lt1"/>
                        </a:solidFill>
                        <a:latin typeface="Calibri"/>
                        <a:ea typeface="Calibri"/>
                        <a:cs typeface="Calibri"/>
                        <a:sym typeface="Calibri"/>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xmlns="" val="10001"/>
                  </a:ext>
                </a:extLst>
              </a:tr>
              <a:tr h="3608275">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R w="9525" cap="flat" cmpd="sng">
                      <a:solidFill>
                        <a:schemeClr val="dk2"/>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90000"/>
                        </a:lnSpc>
                        <a:spcBef>
                          <a:spcPts val="0"/>
                        </a:spcBef>
                        <a:spcAft>
                          <a:spcPts val="0"/>
                        </a:spcAft>
                        <a:buNone/>
                      </a:pPr>
                      <a:endParaRPr sz="1100" u="none" strike="noStrike" cap="none"/>
                    </a:p>
                  </a:txBody>
                  <a:tcPr marL="91450" marR="91450" marT="45725" marB="45725">
                    <a:lnL w="9525" cap="flat" cmpd="sng">
                      <a:solidFill>
                        <a:schemeClr val="dk2"/>
                      </a:solidFill>
                      <a:prstDash val="dash"/>
                      <a:round/>
                      <a:headEnd type="none" w="sm" len="sm"/>
                      <a:tailEnd type="none" w="sm" len="sm"/>
                    </a:lnL>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xmlns="" val="10002"/>
                  </a:ext>
                </a:extLst>
              </a:tr>
            </a:tbl>
          </a:graphicData>
        </a:graphic>
      </p:graphicFrame>
      <p:sp>
        <p:nvSpPr>
          <p:cNvPr id="913" name="Google Shape;913;p67"/>
          <p:cNvSpPr/>
          <p:nvPr/>
        </p:nvSpPr>
        <p:spPr>
          <a:xfrm>
            <a:off x="739263" y="2691964"/>
            <a:ext cx="1931400" cy="707700"/>
          </a:xfrm>
          <a:prstGeom prst="homePlate">
            <a:avLst>
              <a:gd name="adj" fmla="val 17863"/>
            </a:avLst>
          </a:prstGeom>
          <a:solidFill>
            <a:schemeClr val="accent1"/>
          </a:solid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Texte</a:t>
            </a:r>
            <a:endParaRPr sz="1200" b="1" i="0" u="none" strike="noStrike" cap="none">
              <a:solidFill>
                <a:schemeClr val="lt1"/>
              </a:solidFill>
              <a:latin typeface="Calibri"/>
              <a:ea typeface="Calibri"/>
              <a:cs typeface="Calibri"/>
              <a:sym typeface="Calibri"/>
            </a:endParaRPr>
          </a:p>
        </p:txBody>
      </p:sp>
      <p:sp>
        <p:nvSpPr>
          <p:cNvPr id="914" name="Google Shape;914;p67"/>
          <p:cNvSpPr/>
          <p:nvPr/>
        </p:nvSpPr>
        <p:spPr>
          <a:xfrm>
            <a:off x="3060667" y="2691964"/>
            <a:ext cx="1947300" cy="707700"/>
          </a:xfrm>
          <a:prstGeom prst="chevron">
            <a:avLst>
              <a:gd name="adj" fmla="val 17863"/>
            </a:avLst>
          </a:prstGeom>
          <a:solidFill>
            <a:srgbClr val="7D92B1"/>
          </a:solid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Texte</a:t>
            </a:r>
            <a:endParaRPr sz="1200" b="1" i="0" u="none" strike="noStrike" cap="none">
              <a:solidFill>
                <a:schemeClr val="dk1"/>
              </a:solidFill>
              <a:latin typeface="Calibri"/>
              <a:ea typeface="Calibri"/>
              <a:cs typeface="Calibri"/>
              <a:sym typeface="Calibri"/>
            </a:endParaRPr>
          </a:p>
        </p:txBody>
      </p:sp>
      <p:sp>
        <p:nvSpPr>
          <p:cNvPr id="915" name="Google Shape;915;p67"/>
          <p:cNvSpPr/>
          <p:nvPr/>
        </p:nvSpPr>
        <p:spPr>
          <a:xfrm>
            <a:off x="5085054" y="2691965"/>
            <a:ext cx="1974300" cy="707700"/>
          </a:xfrm>
          <a:prstGeom prst="chevron">
            <a:avLst>
              <a:gd name="adj" fmla="val 17863"/>
            </a:avLst>
          </a:prstGeom>
          <a:solidFill>
            <a:schemeClr val="accent1"/>
          </a:solid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Texte</a:t>
            </a:r>
            <a:endParaRPr/>
          </a:p>
        </p:txBody>
      </p:sp>
      <p:sp>
        <p:nvSpPr>
          <p:cNvPr id="916" name="Google Shape;916;p67"/>
          <p:cNvSpPr txBox="1"/>
          <p:nvPr/>
        </p:nvSpPr>
        <p:spPr>
          <a:xfrm>
            <a:off x="1187524" y="2243815"/>
            <a:ext cx="1008600" cy="2307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fr-FR" sz="1000" b="1" i="1" u="none" strike="noStrike" cap="none">
                <a:solidFill>
                  <a:srgbClr val="263857"/>
                </a:solidFill>
                <a:latin typeface="Calibri"/>
                <a:ea typeface="Calibri"/>
                <a:cs typeface="Calibri"/>
                <a:sym typeface="Calibri"/>
              </a:rPr>
              <a:t>Information</a:t>
            </a:r>
            <a:endParaRPr sz="1000" b="1" i="1" u="none" strike="noStrike" cap="none">
              <a:solidFill>
                <a:srgbClr val="263857"/>
              </a:solidFill>
              <a:latin typeface="Calibri"/>
              <a:ea typeface="Calibri"/>
              <a:cs typeface="Calibri"/>
              <a:sym typeface="Calibri"/>
            </a:endParaRPr>
          </a:p>
        </p:txBody>
      </p:sp>
      <p:cxnSp>
        <p:nvCxnSpPr>
          <p:cNvPr id="917" name="Google Shape;917;p67"/>
          <p:cNvCxnSpPr/>
          <p:nvPr/>
        </p:nvCxnSpPr>
        <p:spPr>
          <a:xfrm>
            <a:off x="5085054" y="2508483"/>
            <a:ext cx="1780200" cy="4200"/>
          </a:xfrm>
          <a:prstGeom prst="straightConnector1">
            <a:avLst/>
          </a:prstGeom>
          <a:solidFill>
            <a:schemeClr val="accent1"/>
          </a:solidFill>
          <a:ln w="12700" cap="flat" cmpd="sng">
            <a:solidFill>
              <a:schemeClr val="dk1"/>
            </a:solidFill>
            <a:prstDash val="solid"/>
            <a:round/>
            <a:headEnd type="stealth" w="med" len="med"/>
            <a:tailEnd type="stealth" w="med" len="med"/>
          </a:ln>
        </p:spPr>
      </p:cxnSp>
      <p:sp>
        <p:nvSpPr>
          <p:cNvPr id="918" name="Google Shape;918;p67"/>
          <p:cNvSpPr txBox="1"/>
          <p:nvPr/>
        </p:nvSpPr>
        <p:spPr>
          <a:xfrm>
            <a:off x="5007810" y="2243815"/>
            <a:ext cx="1913700" cy="2307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fr-FR" sz="1000" b="1" i="1" u="none" strike="noStrike" cap="none">
                <a:solidFill>
                  <a:srgbClr val="263857"/>
                </a:solidFill>
                <a:latin typeface="Calibri"/>
                <a:ea typeface="Calibri"/>
                <a:cs typeface="Calibri"/>
                <a:sym typeface="Calibri"/>
              </a:rPr>
              <a:t>Information</a:t>
            </a:r>
            <a:endParaRPr sz="1000" b="1" i="1" u="none" strike="noStrike" cap="none">
              <a:solidFill>
                <a:srgbClr val="263857"/>
              </a:solidFill>
              <a:latin typeface="Calibri"/>
              <a:ea typeface="Calibri"/>
              <a:cs typeface="Calibri"/>
              <a:sym typeface="Calibri"/>
            </a:endParaRPr>
          </a:p>
        </p:txBody>
      </p:sp>
      <p:sp>
        <p:nvSpPr>
          <p:cNvPr id="919" name="Google Shape;919;p67"/>
          <p:cNvSpPr/>
          <p:nvPr/>
        </p:nvSpPr>
        <p:spPr>
          <a:xfrm>
            <a:off x="4269054" y="3444419"/>
            <a:ext cx="774300" cy="230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COPIL</a:t>
            </a:r>
            <a:endParaRPr sz="1000" b="1" i="0" u="none" strike="noStrike" cap="none">
              <a:solidFill>
                <a:schemeClr val="dk1"/>
              </a:solidFill>
              <a:latin typeface="Calibri"/>
              <a:ea typeface="Calibri"/>
              <a:cs typeface="Calibri"/>
              <a:sym typeface="Calibri"/>
            </a:endParaRPr>
          </a:p>
        </p:txBody>
      </p:sp>
      <p:sp>
        <p:nvSpPr>
          <p:cNvPr id="920" name="Google Shape;920;p67"/>
          <p:cNvSpPr/>
          <p:nvPr/>
        </p:nvSpPr>
        <p:spPr>
          <a:xfrm>
            <a:off x="944473" y="3463479"/>
            <a:ext cx="1369500" cy="2169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fr-FR" sz="900" b="0" i="1" u="none" strike="noStrike" cap="none">
                <a:solidFill>
                  <a:srgbClr val="263857"/>
                </a:solidFill>
                <a:latin typeface="Calibri"/>
                <a:ea typeface="Calibri"/>
                <a:cs typeface="Calibri"/>
                <a:sym typeface="Calibri"/>
              </a:rPr>
              <a:t>Commentaires</a:t>
            </a:r>
            <a:endParaRPr sz="900" b="0" i="1" u="none" strike="noStrike" cap="none">
              <a:solidFill>
                <a:srgbClr val="263857"/>
              </a:solidFill>
              <a:latin typeface="Calibri"/>
              <a:ea typeface="Calibri"/>
              <a:cs typeface="Calibri"/>
              <a:sym typeface="Calibri"/>
            </a:endParaRPr>
          </a:p>
        </p:txBody>
      </p:sp>
      <p:sp>
        <p:nvSpPr>
          <p:cNvPr id="921" name="Google Shape;921;p67"/>
          <p:cNvSpPr/>
          <p:nvPr/>
        </p:nvSpPr>
        <p:spPr>
          <a:xfrm>
            <a:off x="7136522" y="2691965"/>
            <a:ext cx="1176000" cy="707700"/>
          </a:xfrm>
          <a:prstGeom prst="chevron">
            <a:avLst>
              <a:gd name="adj" fmla="val 17863"/>
            </a:avLst>
          </a:prstGeom>
          <a:solidFill>
            <a:srgbClr val="7D92B1"/>
          </a:solid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Texte</a:t>
            </a:r>
            <a:endParaRPr sz="1200" b="1" i="0" u="none" strike="noStrike" cap="none">
              <a:solidFill>
                <a:schemeClr val="dk1"/>
              </a:solidFill>
              <a:latin typeface="Calibri"/>
              <a:ea typeface="Calibri"/>
              <a:cs typeface="Calibri"/>
              <a:sym typeface="Calibri"/>
            </a:endParaRPr>
          </a:p>
        </p:txBody>
      </p:sp>
      <p:sp>
        <p:nvSpPr>
          <p:cNvPr id="922" name="Google Shape;922;p67"/>
          <p:cNvSpPr txBox="1"/>
          <p:nvPr/>
        </p:nvSpPr>
        <p:spPr>
          <a:xfrm>
            <a:off x="8311385" y="3116094"/>
            <a:ext cx="703800" cy="216900"/>
          </a:xfrm>
          <a:prstGeom prst="rect">
            <a:avLst/>
          </a:prstGeom>
          <a:noFill/>
          <a:ln>
            <a:noFill/>
          </a:ln>
        </p:spPr>
        <p:txBody>
          <a:bodyPr spcFirstLastPara="1" wrap="square" lIns="0" tIns="45700" rIns="0" bIns="45700" anchor="t" anchorCtr="0">
            <a:spAutoFit/>
          </a:bodyPr>
          <a:lstStyle/>
          <a:p>
            <a:pPr marL="0" marR="0" lvl="0" indent="0" algn="ctr" rtl="0">
              <a:lnSpc>
                <a:spcPct val="90000"/>
              </a:lnSpc>
              <a:spcBef>
                <a:spcPts val="0"/>
              </a:spcBef>
              <a:spcAft>
                <a:spcPts val="0"/>
              </a:spcAft>
              <a:buNone/>
            </a:pPr>
            <a:r>
              <a:rPr lang="fr-FR" sz="900" b="1" i="0" u="none" strike="noStrike" cap="none">
                <a:solidFill>
                  <a:schemeClr val="dk1"/>
                </a:solidFill>
                <a:latin typeface="Calibri"/>
                <a:ea typeface="Calibri"/>
                <a:cs typeface="Calibri"/>
                <a:sym typeface="Calibri"/>
              </a:rPr>
              <a:t>Livrable</a:t>
            </a:r>
            <a:endParaRPr sz="900" b="1" i="0" u="none" strike="noStrike" cap="none">
              <a:solidFill>
                <a:schemeClr val="dk1"/>
              </a:solidFill>
              <a:latin typeface="Calibri"/>
              <a:ea typeface="Calibri"/>
              <a:cs typeface="Calibri"/>
              <a:sym typeface="Calibri"/>
            </a:endParaRPr>
          </a:p>
        </p:txBody>
      </p:sp>
      <p:sp>
        <p:nvSpPr>
          <p:cNvPr id="923" name="Google Shape;923;p67"/>
          <p:cNvSpPr txBox="1"/>
          <p:nvPr/>
        </p:nvSpPr>
        <p:spPr>
          <a:xfrm>
            <a:off x="2578572" y="3426117"/>
            <a:ext cx="540600" cy="230700"/>
          </a:xfrm>
          <a:prstGeom prst="rect">
            <a:avLst/>
          </a:prstGeom>
          <a:noFill/>
          <a:ln>
            <a:noFill/>
          </a:ln>
        </p:spPr>
        <p:txBody>
          <a:bodyPr spcFirstLastPara="1" wrap="square" lIns="0" tIns="45700" rIns="0" bIns="45700" anchor="t" anchorCtr="0">
            <a:spAutoFit/>
          </a:bodyPr>
          <a:lstStyle/>
          <a:p>
            <a:pPr marL="0" marR="0" lvl="0" indent="0" algn="ctr" rtl="0">
              <a:lnSpc>
                <a:spcPct val="90000"/>
              </a:lnSpc>
              <a:spcBef>
                <a:spcPts val="0"/>
              </a:spcBef>
              <a:spcAft>
                <a:spcPts val="0"/>
              </a:spcAft>
              <a:buNone/>
            </a:pPr>
            <a:r>
              <a:rPr lang="fr-FR" sz="1000" b="1" i="0" u="none" strike="noStrike" cap="none">
                <a:solidFill>
                  <a:schemeClr val="dk1"/>
                </a:solidFill>
                <a:latin typeface="Calibri"/>
                <a:ea typeface="Calibri"/>
                <a:cs typeface="Calibri"/>
                <a:sym typeface="Calibri"/>
              </a:rPr>
              <a:t>JALON</a:t>
            </a:r>
            <a:endParaRPr sz="1000" b="1" i="0" u="none" strike="noStrike" cap="none">
              <a:solidFill>
                <a:schemeClr val="dk1"/>
              </a:solidFill>
              <a:latin typeface="Calibri"/>
              <a:ea typeface="Calibri"/>
              <a:cs typeface="Calibri"/>
              <a:sym typeface="Calibri"/>
            </a:endParaRPr>
          </a:p>
        </p:txBody>
      </p:sp>
      <p:sp>
        <p:nvSpPr>
          <p:cNvPr id="924" name="Google Shape;924;p67"/>
          <p:cNvSpPr/>
          <p:nvPr/>
        </p:nvSpPr>
        <p:spPr>
          <a:xfrm>
            <a:off x="6614165" y="3916939"/>
            <a:ext cx="734100" cy="1164300"/>
          </a:xfrm>
          <a:prstGeom prst="chevron">
            <a:avLst>
              <a:gd name="adj" fmla="val 16884"/>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7"/>
          <p:cNvSpPr txBox="1"/>
          <p:nvPr/>
        </p:nvSpPr>
        <p:spPr>
          <a:xfrm rot="-5400000">
            <a:off x="6398913" y="4256001"/>
            <a:ext cx="1164300" cy="486000"/>
          </a:xfrm>
          <a:prstGeom prst="rect">
            <a:avLst/>
          </a:prstGeom>
          <a:no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050" b="1" i="0" u="none" strike="noStrike" cap="none">
                <a:solidFill>
                  <a:schemeClr val="dk1"/>
                </a:solidFill>
                <a:latin typeface="Calibri"/>
                <a:ea typeface="Calibri"/>
                <a:cs typeface="Calibri"/>
                <a:sym typeface="Calibri"/>
              </a:rPr>
              <a:t>TEXTE</a:t>
            </a:r>
            <a:endParaRPr sz="1050" b="1" i="0" u="none" strike="noStrike" cap="none">
              <a:solidFill>
                <a:schemeClr val="dk1"/>
              </a:solidFill>
              <a:latin typeface="Calibri"/>
              <a:ea typeface="Calibri"/>
              <a:cs typeface="Calibri"/>
              <a:sym typeface="Calibri"/>
            </a:endParaRPr>
          </a:p>
        </p:txBody>
      </p:sp>
      <p:sp>
        <p:nvSpPr>
          <p:cNvPr id="926" name="Google Shape;926;p67"/>
          <p:cNvSpPr/>
          <p:nvPr/>
        </p:nvSpPr>
        <p:spPr>
          <a:xfrm>
            <a:off x="7452950" y="4810569"/>
            <a:ext cx="2673000" cy="241200"/>
          </a:xfrm>
          <a:prstGeom prst="chevron">
            <a:avLst>
              <a:gd name="adj" fmla="val 20310"/>
            </a:avLst>
          </a:prstGeom>
          <a:solidFill>
            <a:schemeClr val="lt1"/>
          </a:solidFill>
          <a:ln w="9525" cap="flat" cmpd="sng">
            <a:solidFill>
              <a:schemeClr val="accent4"/>
            </a:solidFill>
            <a:prstDash val="solid"/>
            <a:round/>
            <a:headEnd type="none" w="sm" len="sm"/>
            <a:tailEnd type="none" w="sm" len="sm"/>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050" b="0" i="1" u="none" strike="noStrike" cap="none">
                <a:solidFill>
                  <a:schemeClr val="dk1"/>
                </a:solidFill>
                <a:latin typeface="Calibri"/>
                <a:ea typeface="Calibri"/>
                <a:cs typeface="Calibri"/>
                <a:sym typeface="Calibri"/>
              </a:rPr>
              <a:t>Texte</a:t>
            </a:r>
            <a:endParaRPr sz="1050" b="0" i="1" u="none" strike="noStrike" cap="none">
              <a:solidFill>
                <a:schemeClr val="dk1"/>
              </a:solidFill>
              <a:latin typeface="Calibri"/>
              <a:ea typeface="Calibri"/>
              <a:cs typeface="Calibri"/>
              <a:sym typeface="Calibri"/>
            </a:endParaRPr>
          </a:p>
        </p:txBody>
      </p:sp>
      <p:sp>
        <p:nvSpPr>
          <p:cNvPr id="927" name="Google Shape;927;p67"/>
          <p:cNvSpPr/>
          <p:nvPr/>
        </p:nvSpPr>
        <p:spPr>
          <a:xfrm>
            <a:off x="7452950" y="4500908"/>
            <a:ext cx="2673000" cy="241200"/>
          </a:xfrm>
          <a:prstGeom prst="chevron">
            <a:avLst>
              <a:gd name="adj" fmla="val 20310"/>
            </a:avLst>
          </a:prstGeom>
          <a:solidFill>
            <a:schemeClr val="lt1"/>
          </a:solidFill>
          <a:ln w="9525" cap="flat" cmpd="sng">
            <a:solidFill>
              <a:schemeClr val="accent4"/>
            </a:solidFill>
            <a:prstDash val="solid"/>
            <a:round/>
            <a:headEnd type="none" w="sm" len="sm"/>
            <a:tailEnd type="none" w="sm" len="sm"/>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050" b="0" i="1" u="none" strike="noStrike" cap="none">
                <a:solidFill>
                  <a:schemeClr val="dk1"/>
                </a:solidFill>
                <a:latin typeface="Calibri"/>
                <a:ea typeface="Calibri"/>
                <a:cs typeface="Calibri"/>
                <a:sym typeface="Calibri"/>
              </a:rPr>
              <a:t>Texte</a:t>
            </a:r>
            <a:endParaRPr sz="1050" b="0" i="1" u="none" strike="noStrike" cap="none">
              <a:solidFill>
                <a:schemeClr val="dk1"/>
              </a:solidFill>
              <a:latin typeface="Calibri"/>
              <a:ea typeface="Calibri"/>
              <a:cs typeface="Calibri"/>
              <a:sym typeface="Calibri"/>
            </a:endParaRPr>
          </a:p>
        </p:txBody>
      </p:sp>
      <p:sp>
        <p:nvSpPr>
          <p:cNvPr id="928" name="Google Shape;928;p67"/>
          <p:cNvSpPr/>
          <p:nvPr/>
        </p:nvSpPr>
        <p:spPr>
          <a:xfrm>
            <a:off x="7452950" y="3916941"/>
            <a:ext cx="2673000" cy="464400"/>
          </a:xfrm>
          <a:prstGeom prst="chevron">
            <a:avLst>
              <a:gd name="adj" fmla="val 20310"/>
            </a:avLst>
          </a:prstGeom>
          <a:solidFill>
            <a:schemeClr val="dk2"/>
          </a:solidFill>
          <a:ln w="9525" cap="flat" cmpd="sng">
            <a:solidFill>
              <a:schemeClr val="dk2"/>
            </a:solidFill>
            <a:prstDash val="solid"/>
            <a:round/>
            <a:headEnd type="none" w="sm" len="sm"/>
            <a:tailEnd type="none" w="sm" len="sm"/>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050" b="1" i="0" u="none" strike="noStrike" cap="none">
                <a:solidFill>
                  <a:schemeClr val="dk1"/>
                </a:solidFill>
                <a:latin typeface="Calibri"/>
                <a:ea typeface="Calibri"/>
                <a:cs typeface="Calibri"/>
                <a:sym typeface="Calibri"/>
              </a:rPr>
              <a:t>Texte</a:t>
            </a:r>
            <a:endParaRPr sz="1050" b="1" i="0" u="none" strike="noStrike" cap="none">
              <a:solidFill>
                <a:schemeClr val="dk1"/>
              </a:solidFill>
              <a:latin typeface="Calibri"/>
              <a:ea typeface="Calibri"/>
              <a:cs typeface="Calibri"/>
              <a:sym typeface="Calibri"/>
            </a:endParaRPr>
          </a:p>
        </p:txBody>
      </p:sp>
      <p:sp>
        <p:nvSpPr>
          <p:cNvPr id="929" name="Google Shape;929;p67"/>
          <p:cNvSpPr/>
          <p:nvPr/>
        </p:nvSpPr>
        <p:spPr>
          <a:xfrm>
            <a:off x="10270730" y="3904474"/>
            <a:ext cx="1142700" cy="1147500"/>
          </a:xfrm>
          <a:prstGeom prst="chevron">
            <a:avLst>
              <a:gd name="adj" fmla="val 16884"/>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7"/>
          <p:cNvSpPr txBox="1"/>
          <p:nvPr/>
        </p:nvSpPr>
        <p:spPr>
          <a:xfrm rot="-5400000">
            <a:off x="10268324" y="4099645"/>
            <a:ext cx="1147500" cy="756900"/>
          </a:xfrm>
          <a:prstGeom prst="rect">
            <a:avLst/>
          </a:prstGeom>
          <a:noFill/>
          <a:ln>
            <a:noFill/>
          </a:ln>
        </p:spPr>
        <p:txBody>
          <a:bodyPr spcFirstLastPara="1" wrap="square" lIns="36000" tIns="46800" rIns="72000" bIns="46800" anchor="ctr" anchorCtr="0">
            <a:noAutofit/>
          </a:bodyPr>
          <a:lstStyle/>
          <a:p>
            <a:pPr marL="0" marR="0" lvl="0" indent="0" algn="ctr" rtl="0">
              <a:lnSpc>
                <a:spcPct val="90000"/>
              </a:lnSpc>
              <a:spcBef>
                <a:spcPts val="0"/>
              </a:spcBef>
              <a:spcAft>
                <a:spcPts val="0"/>
              </a:spcAft>
              <a:buNone/>
            </a:pPr>
            <a:r>
              <a:rPr lang="fr-FR" sz="1050" b="1" i="0" u="none" strike="noStrike" cap="none">
                <a:solidFill>
                  <a:schemeClr val="dk1"/>
                </a:solidFill>
                <a:latin typeface="Calibri"/>
                <a:ea typeface="Calibri"/>
                <a:cs typeface="Calibri"/>
                <a:sym typeface="Calibri"/>
              </a:rPr>
              <a:t>TEXTE</a:t>
            </a:r>
            <a:endParaRPr sz="1050" b="1" i="0" u="none" strike="noStrike" cap="none">
              <a:solidFill>
                <a:schemeClr val="dk1"/>
              </a:solidFill>
              <a:latin typeface="Calibri"/>
              <a:ea typeface="Calibri"/>
              <a:cs typeface="Calibri"/>
              <a:sym typeface="Calibri"/>
            </a:endParaRPr>
          </a:p>
        </p:txBody>
      </p:sp>
      <p:cxnSp>
        <p:nvCxnSpPr>
          <p:cNvPr id="931" name="Google Shape;931;p67"/>
          <p:cNvCxnSpPr/>
          <p:nvPr/>
        </p:nvCxnSpPr>
        <p:spPr>
          <a:xfrm>
            <a:off x="739263" y="2508483"/>
            <a:ext cx="1780200" cy="4200"/>
          </a:xfrm>
          <a:prstGeom prst="straightConnector1">
            <a:avLst/>
          </a:prstGeom>
          <a:solidFill>
            <a:schemeClr val="accent1"/>
          </a:solidFill>
          <a:ln w="12700" cap="flat" cmpd="sng">
            <a:solidFill>
              <a:schemeClr val="dk1"/>
            </a:solidFill>
            <a:prstDash val="solid"/>
            <a:round/>
            <a:headEnd type="stealth" w="med" len="med"/>
            <a:tailEnd type="stealth" w="med" len="med"/>
          </a:ln>
        </p:spPr>
      </p:cxnSp>
      <p:pic>
        <p:nvPicPr>
          <p:cNvPr id="932" name="Google Shape;932;p67"/>
          <p:cNvPicPr preferRelativeResize="0"/>
          <p:nvPr/>
        </p:nvPicPr>
        <p:blipFill rotWithShape="1">
          <a:blip r:embed="rId3">
            <a:alphaModFix/>
          </a:blip>
          <a:srcRect/>
          <a:stretch/>
        </p:blipFill>
        <p:spPr>
          <a:xfrm>
            <a:off x="8474500" y="2826445"/>
            <a:ext cx="267768" cy="267768"/>
          </a:xfrm>
          <a:prstGeom prst="rect">
            <a:avLst/>
          </a:prstGeom>
          <a:noFill/>
          <a:ln>
            <a:noFill/>
          </a:ln>
        </p:spPr>
      </p:pic>
      <p:pic>
        <p:nvPicPr>
          <p:cNvPr id="933" name="Google Shape;933;p67"/>
          <p:cNvPicPr preferRelativeResize="0"/>
          <p:nvPr/>
        </p:nvPicPr>
        <p:blipFill rotWithShape="1">
          <a:blip r:embed="rId4">
            <a:alphaModFix/>
          </a:blip>
          <a:srcRect/>
          <a:stretch/>
        </p:blipFill>
        <p:spPr>
          <a:xfrm>
            <a:off x="2621862" y="2996836"/>
            <a:ext cx="368827" cy="368827"/>
          </a:xfrm>
          <a:prstGeom prst="rect">
            <a:avLst/>
          </a:prstGeom>
          <a:noFill/>
          <a:ln>
            <a:noFill/>
          </a:ln>
        </p:spPr>
      </p:pic>
      <p:sp>
        <p:nvSpPr>
          <p:cNvPr id="934" name="Google Shape;934;p67"/>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68"/>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Rappel du planning détaillé de la démarche</a:t>
            </a:r>
            <a:endParaRPr/>
          </a:p>
        </p:txBody>
      </p:sp>
      <p:graphicFrame>
        <p:nvGraphicFramePr>
          <p:cNvPr id="941" name="Google Shape;941;p68"/>
          <p:cNvGraphicFramePr/>
          <p:nvPr/>
        </p:nvGraphicFramePr>
        <p:xfrm>
          <a:off x="468923" y="1154993"/>
          <a:ext cx="3000000" cy="3000000"/>
        </p:xfrm>
        <a:graphic>
          <a:graphicData uri="http://schemas.openxmlformats.org/drawingml/2006/table">
            <a:tbl>
              <a:tblPr>
                <a:noFill/>
                <a:tableStyleId>{F6E0D5BD-A982-446F-A66E-E2E691A62D6D}</a:tableStyleId>
              </a:tblPr>
              <a:tblGrid>
                <a:gridCol w="2938575">
                  <a:extLst>
                    <a:ext uri="{9D8B030D-6E8A-4147-A177-3AD203B41FA5}">
                      <a16:colId xmlns:a16="http://schemas.microsoft.com/office/drawing/2014/main" xmlns="" val="20000"/>
                    </a:ext>
                  </a:extLst>
                </a:gridCol>
                <a:gridCol w="379050">
                  <a:extLst>
                    <a:ext uri="{9D8B030D-6E8A-4147-A177-3AD203B41FA5}">
                      <a16:colId xmlns:a16="http://schemas.microsoft.com/office/drawing/2014/main" xmlns="" val="20001"/>
                    </a:ext>
                  </a:extLst>
                </a:gridCol>
                <a:gridCol w="379050">
                  <a:extLst>
                    <a:ext uri="{9D8B030D-6E8A-4147-A177-3AD203B41FA5}">
                      <a16:colId xmlns:a16="http://schemas.microsoft.com/office/drawing/2014/main" xmlns="" val="20002"/>
                    </a:ext>
                  </a:extLst>
                </a:gridCol>
                <a:gridCol w="379050">
                  <a:extLst>
                    <a:ext uri="{9D8B030D-6E8A-4147-A177-3AD203B41FA5}">
                      <a16:colId xmlns:a16="http://schemas.microsoft.com/office/drawing/2014/main" xmlns="" val="20003"/>
                    </a:ext>
                  </a:extLst>
                </a:gridCol>
                <a:gridCol w="379050">
                  <a:extLst>
                    <a:ext uri="{9D8B030D-6E8A-4147-A177-3AD203B41FA5}">
                      <a16:colId xmlns:a16="http://schemas.microsoft.com/office/drawing/2014/main" xmlns="" val="20004"/>
                    </a:ext>
                  </a:extLst>
                </a:gridCol>
                <a:gridCol w="379050">
                  <a:extLst>
                    <a:ext uri="{9D8B030D-6E8A-4147-A177-3AD203B41FA5}">
                      <a16:colId xmlns:a16="http://schemas.microsoft.com/office/drawing/2014/main" xmlns="" val="20005"/>
                    </a:ext>
                  </a:extLst>
                </a:gridCol>
                <a:gridCol w="379050">
                  <a:extLst>
                    <a:ext uri="{9D8B030D-6E8A-4147-A177-3AD203B41FA5}">
                      <a16:colId xmlns:a16="http://schemas.microsoft.com/office/drawing/2014/main" xmlns="" val="20006"/>
                    </a:ext>
                  </a:extLst>
                </a:gridCol>
                <a:gridCol w="379050">
                  <a:extLst>
                    <a:ext uri="{9D8B030D-6E8A-4147-A177-3AD203B41FA5}">
                      <a16:colId xmlns:a16="http://schemas.microsoft.com/office/drawing/2014/main" xmlns="" val="20007"/>
                    </a:ext>
                  </a:extLst>
                </a:gridCol>
                <a:gridCol w="379050">
                  <a:extLst>
                    <a:ext uri="{9D8B030D-6E8A-4147-A177-3AD203B41FA5}">
                      <a16:colId xmlns:a16="http://schemas.microsoft.com/office/drawing/2014/main" xmlns="" val="20008"/>
                    </a:ext>
                  </a:extLst>
                </a:gridCol>
                <a:gridCol w="379050">
                  <a:extLst>
                    <a:ext uri="{9D8B030D-6E8A-4147-A177-3AD203B41FA5}">
                      <a16:colId xmlns:a16="http://schemas.microsoft.com/office/drawing/2014/main" xmlns="" val="20009"/>
                    </a:ext>
                  </a:extLst>
                </a:gridCol>
                <a:gridCol w="379050">
                  <a:extLst>
                    <a:ext uri="{9D8B030D-6E8A-4147-A177-3AD203B41FA5}">
                      <a16:colId xmlns:a16="http://schemas.microsoft.com/office/drawing/2014/main" xmlns="" val="20010"/>
                    </a:ext>
                  </a:extLst>
                </a:gridCol>
                <a:gridCol w="379050">
                  <a:extLst>
                    <a:ext uri="{9D8B030D-6E8A-4147-A177-3AD203B41FA5}">
                      <a16:colId xmlns:a16="http://schemas.microsoft.com/office/drawing/2014/main" xmlns="" val="20011"/>
                    </a:ext>
                  </a:extLst>
                </a:gridCol>
                <a:gridCol w="379050">
                  <a:extLst>
                    <a:ext uri="{9D8B030D-6E8A-4147-A177-3AD203B41FA5}">
                      <a16:colId xmlns:a16="http://schemas.microsoft.com/office/drawing/2014/main" xmlns="" val="20012"/>
                    </a:ext>
                  </a:extLst>
                </a:gridCol>
                <a:gridCol w="379050">
                  <a:extLst>
                    <a:ext uri="{9D8B030D-6E8A-4147-A177-3AD203B41FA5}">
                      <a16:colId xmlns:a16="http://schemas.microsoft.com/office/drawing/2014/main" xmlns="" val="20013"/>
                    </a:ext>
                  </a:extLst>
                </a:gridCol>
                <a:gridCol w="379050">
                  <a:extLst>
                    <a:ext uri="{9D8B030D-6E8A-4147-A177-3AD203B41FA5}">
                      <a16:colId xmlns:a16="http://schemas.microsoft.com/office/drawing/2014/main" xmlns="" val="20014"/>
                    </a:ext>
                  </a:extLst>
                </a:gridCol>
                <a:gridCol w="379050">
                  <a:extLst>
                    <a:ext uri="{9D8B030D-6E8A-4147-A177-3AD203B41FA5}">
                      <a16:colId xmlns:a16="http://schemas.microsoft.com/office/drawing/2014/main" xmlns="" val="20015"/>
                    </a:ext>
                  </a:extLst>
                </a:gridCol>
                <a:gridCol w="379050">
                  <a:extLst>
                    <a:ext uri="{9D8B030D-6E8A-4147-A177-3AD203B41FA5}">
                      <a16:colId xmlns:a16="http://schemas.microsoft.com/office/drawing/2014/main" xmlns="" val="20016"/>
                    </a:ext>
                  </a:extLst>
                </a:gridCol>
                <a:gridCol w="379050">
                  <a:extLst>
                    <a:ext uri="{9D8B030D-6E8A-4147-A177-3AD203B41FA5}">
                      <a16:colId xmlns:a16="http://schemas.microsoft.com/office/drawing/2014/main" xmlns="" val="20017"/>
                    </a:ext>
                  </a:extLst>
                </a:gridCol>
                <a:gridCol w="379050">
                  <a:extLst>
                    <a:ext uri="{9D8B030D-6E8A-4147-A177-3AD203B41FA5}">
                      <a16:colId xmlns:a16="http://schemas.microsoft.com/office/drawing/2014/main" xmlns="" val="20018"/>
                    </a:ext>
                  </a:extLst>
                </a:gridCol>
                <a:gridCol w="379050">
                  <a:extLst>
                    <a:ext uri="{9D8B030D-6E8A-4147-A177-3AD203B41FA5}">
                      <a16:colId xmlns:a16="http://schemas.microsoft.com/office/drawing/2014/main" xmlns="" val="20019"/>
                    </a:ext>
                  </a:extLst>
                </a:gridCol>
                <a:gridCol w="379050">
                  <a:extLst>
                    <a:ext uri="{9D8B030D-6E8A-4147-A177-3AD203B41FA5}">
                      <a16:colId xmlns:a16="http://schemas.microsoft.com/office/drawing/2014/main" xmlns="" val="20020"/>
                    </a:ext>
                  </a:extLst>
                </a:gridCol>
                <a:gridCol w="379050">
                  <a:extLst>
                    <a:ext uri="{9D8B030D-6E8A-4147-A177-3AD203B41FA5}">
                      <a16:colId xmlns:a16="http://schemas.microsoft.com/office/drawing/2014/main" xmlns="" val="20021"/>
                    </a:ext>
                  </a:extLst>
                </a:gridCol>
                <a:gridCol w="379050">
                  <a:extLst>
                    <a:ext uri="{9D8B030D-6E8A-4147-A177-3AD203B41FA5}">
                      <a16:colId xmlns:a16="http://schemas.microsoft.com/office/drawing/2014/main" xmlns="" val="20022"/>
                    </a:ext>
                  </a:extLst>
                </a:gridCol>
              </a:tblGrid>
              <a:tr h="335150">
                <a:tc rowSpan="2">
                  <a:txBody>
                    <a:bodyPr/>
                    <a:lstStyle/>
                    <a:p>
                      <a:pPr marL="0" marR="0" lvl="0" indent="0" algn="l" rtl="0">
                        <a:lnSpc>
                          <a:spcPct val="85000"/>
                        </a:lnSpc>
                        <a:spcBef>
                          <a:spcPts val="0"/>
                        </a:spcBef>
                        <a:spcAft>
                          <a:spcPts val="0"/>
                        </a:spcAft>
                        <a:buClr>
                          <a:srgbClr val="003366"/>
                        </a:buClr>
                        <a:buSzPts val="1800"/>
                        <a:buFont typeface="Noto Sans Symbols"/>
                        <a:buNone/>
                      </a:pPr>
                      <a:endParaRPr sz="1800" b="1" i="0" u="none" strike="noStrike" cap="none">
                        <a:solidFill>
                          <a:schemeClr val="dk1"/>
                        </a:solidFill>
                        <a:latin typeface="Calibri"/>
                        <a:ea typeface="Calibri"/>
                        <a:cs typeface="Calibri"/>
                        <a:sym typeface="Calibri"/>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gridSpan="4">
                  <a:txBody>
                    <a:bodyPr/>
                    <a:lstStyle/>
                    <a:p>
                      <a:pPr marL="0" marR="0" lvl="0" indent="0" algn="ctr" rtl="0">
                        <a:lnSpc>
                          <a:spcPct val="85000"/>
                        </a:lnSpc>
                        <a:spcBef>
                          <a:spcPts val="0"/>
                        </a:spcBef>
                        <a:spcAft>
                          <a:spcPts val="0"/>
                        </a:spcAft>
                        <a:buClr>
                          <a:srgbClr val="003366"/>
                        </a:buClr>
                        <a:buSzPts val="1400"/>
                        <a:buFont typeface="Noto Sans Symbols"/>
                        <a:buNone/>
                      </a:pPr>
                      <a:r>
                        <a:rPr lang="fr-FR" sz="1400" b="1" i="0" u="none" strike="noStrike" cap="none">
                          <a:solidFill>
                            <a:schemeClr val="lt1"/>
                          </a:solidFill>
                          <a:latin typeface="Calibri"/>
                          <a:ea typeface="Calibri"/>
                          <a:cs typeface="Calibri"/>
                          <a:sym typeface="Calibri"/>
                        </a:rPr>
                        <a:t>Février</a:t>
                      </a:r>
                      <a:endParaRPr/>
                    </a:p>
                  </a:txBody>
                  <a:tcPr marL="36000" marR="36000" marT="36000" marB="36000" anchor="ctr">
                    <a:lnL w="12700" cap="flat" cmpd="sng">
                      <a:solidFill>
                        <a:schemeClr val="accent3"/>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lnSpc>
                          <a:spcPct val="85000"/>
                        </a:lnSpc>
                        <a:spcBef>
                          <a:spcPts val="0"/>
                        </a:spcBef>
                        <a:spcAft>
                          <a:spcPts val="0"/>
                        </a:spcAft>
                        <a:buClr>
                          <a:srgbClr val="003366"/>
                        </a:buClr>
                        <a:buSzPts val="1400"/>
                        <a:buFont typeface="Noto Sans Symbols"/>
                        <a:buNone/>
                      </a:pPr>
                      <a:r>
                        <a:rPr lang="fr-FR" sz="1400" b="1" i="0" u="none" strike="noStrike" cap="none">
                          <a:solidFill>
                            <a:schemeClr val="lt1"/>
                          </a:solidFill>
                          <a:latin typeface="Calibri"/>
                          <a:ea typeface="Calibri"/>
                          <a:cs typeface="Calibri"/>
                          <a:sym typeface="Calibri"/>
                        </a:rPr>
                        <a:t>Mars</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5">
                  <a:txBody>
                    <a:bodyPr/>
                    <a:lstStyle/>
                    <a:p>
                      <a:pPr marL="0" marR="0" lvl="0" indent="0" algn="ctr" rtl="0">
                        <a:lnSpc>
                          <a:spcPct val="85000"/>
                        </a:lnSpc>
                        <a:spcBef>
                          <a:spcPts val="0"/>
                        </a:spcBef>
                        <a:spcAft>
                          <a:spcPts val="0"/>
                        </a:spcAft>
                        <a:buClr>
                          <a:srgbClr val="003366"/>
                        </a:buClr>
                        <a:buSzPts val="1400"/>
                        <a:buFont typeface="Noto Sans Symbols"/>
                        <a:buNone/>
                      </a:pPr>
                      <a:r>
                        <a:rPr lang="fr-FR" sz="1400" b="1" i="0" u="none" strike="noStrike" cap="none">
                          <a:solidFill>
                            <a:schemeClr val="lt1"/>
                          </a:solidFill>
                          <a:latin typeface="Calibri"/>
                          <a:ea typeface="Calibri"/>
                          <a:cs typeface="Calibri"/>
                          <a:sym typeface="Calibri"/>
                        </a:rPr>
                        <a:t>Avril</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lnSpc>
                          <a:spcPct val="85000"/>
                        </a:lnSpc>
                        <a:spcBef>
                          <a:spcPts val="0"/>
                        </a:spcBef>
                        <a:spcAft>
                          <a:spcPts val="0"/>
                        </a:spcAft>
                        <a:buClr>
                          <a:srgbClr val="003366"/>
                        </a:buClr>
                        <a:buSzPts val="1400"/>
                        <a:buFont typeface="Noto Sans Symbols"/>
                        <a:buNone/>
                      </a:pPr>
                      <a:r>
                        <a:rPr lang="fr-FR" sz="1400" b="1" i="0" u="none" strike="noStrike" cap="none">
                          <a:solidFill>
                            <a:schemeClr val="lt1"/>
                          </a:solidFill>
                          <a:latin typeface="Calibri"/>
                          <a:ea typeface="Calibri"/>
                          <a:cs typeface="Calibri"/>
                          <a:sym typeface="Calibri"/>
                        </a:rPr>
                        <a:t>Mai</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gridSpan="4">
                  <a:txBody>
                    <a:bodyPr/>
                    <a:lstStyle/>
                    <a:p>
                      <a:pPr marL="0" marR="0" lvl="0" indent="0" algn="ctr" rtl="0">
                        <a:lnSpc>
                          <a:spcPct val="85000"/>
                        </a:lnSpc>
                        <a:spcBef>
                          <a:spcPts val="0"/>
                        </a:spcBef>
                        <a:spcAft>
                          <a:spcPts val="0"/>
                        </a:spcAft>
                        <a:buClr>
                          <a:srgbClr val="003366"/>
                        </a:buClr>
                        <a:buSzPts val="1400"/>
                        <a:buFont typeface="Noto Sans Symbols"/>
                        <a:buNone/>
                      </a:pPr>
                      <a:r>
                        <a:rPr lang="fr-FR" sz="1400" b="1" i="0" u="none" strike="noStrike" cap="none">
                          <a:solidFill>
                            <a:schemeClr val="lt1"/>
                          </a:solidFill>
                          <a:latin typeface="Calibri"/>
                          <a:ea typeface="Calibri"/>
                          <a:cs typeface="Calibri"/>
                          <a:sym typeface="Calibri"/>
                        </a:rPr>
                        <a:t>Juin</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marL="0" marR="0" lvl="0" indent="0" algn="ctr" rtl="0">
                        <a:lnSpc>
                          <a:spcPct val="85000"/>
                        </a:lnSpc>
                        <a:spcBef>
                          <a:spcPts val="0"/>
                        </a:spcBef>
                        <a:spcAft>
                          <a:spcPts val="0"/>
                        </a:spcAft>
                        <a:buClr>
                          <a:srgbClr val="003366"/>
                        </a:buClr>
                        <a:buSzPts val="1400"/>
                        <a:buFont typeface="Noto Sans Symbols"/>
                        <a:buNone/>
                      </a:pPr>
                      <a:endParaRPr sz="1400" b="1" i="0" u="none" strike="noStrike" cap="none">
                        <a:solidFill>
                          <a:schemeClr val="lt1"/>
                        </a:solidFill>
                        <a:latin typeface="Calibri"/>
                        <a:ea typeface="Calibri"/>
                        <a:cs typeface="Calibri"/>
                        <a:sym typeface="Calibri"/>
                      </a:endParaRPr>
                    </a:p>
                  </a:txBody>
                  <a:tcPr marL="36000" marR="36000" marT="36000" marB="36000" anchor="ctr">
                    <a:lnL w="12700" cap="flat" cmpd="sng">
                      <a:solidFill>
                        <a:schemeClr val="dk1"/>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solidFill>
                      <a:schemeClr val="dk1"/>
                    </a:solidFill>
                  </a:tcPr>
                </a:tc>
                <a:extLst>
                  <a:ext uri="{0D108BD9-81ED-4DB2-BD59-A6C34878D82A}">
                    <a16:rowId xmlns:a16="http://schemas.microsoft.com/office/drawing/2014/main" xmlns="" val="10000"/>
                  </a:ext>
                </a:extLst>
              </a:tr>
              <a:tr h="248350">
                <a:tc vMerge="1">
                  <a:txBody>
                    <a:bodyPr/>
                    <a:lstStyle/>
                    <a:p>
                      <a:endParaRPr lang="fr-FR"/>
                    </a:p>
                  </a:txBody>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5</a:t>
                      </a:r>
                      <a:endParaRPr/>
                    </a:p>
                  </a:txBody>
                  <a:tcPr marL="36000" marR="36000" marT="36000" marB="36000" anchor="ctr">
                    <a:lnL w="12700" cap="flat" cmpd="sng">
                      <a:solidFill>
                        <a:schemeClr val="accent3"/>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12</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19</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26</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5</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12</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19</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26</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9</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16</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23</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30</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7</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14</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21</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28</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4</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11</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18</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25</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tc>
                  <a:txBody>
                    <a:bodyPr/>
                    <a:lstStyle/>
                    <a:p>
                      <a:pPr marL="0" marR="0" lvl="0" indent="0" algn="ctr" rtl="0">
                        <a:lnSpc>
                          <a:spcPct val="85000"/>
                        </a:lnSpc>
                        <a:spcBef>
                          <a:spcPts val="0"/>
                        </a:spcBef>
                        <a:spcAft>
                          <a:spcPts val="0"/>
                        </a:spcAft>
                        <a:buClr>
                          <a:srgbClr val="003366"/>
                        </a:buClr>
                        <a:buSzPts val="1000"/>
                        <a:buFont typeface="Noto Sans Symbols"/>
                        <a:buNone/>
                      </a:pPr>
                      <a:r>
                        <a:rPr lang="fr-FR" sz="1000" b="0" i="0" u="none" strike="noStrike" cap="none">
                          <a:solidFill>
                            <a:schemeClr val="dk1"/>
                          </a:solidFill>
                          <a:latin typeface="Calibri"/>
                          <a:ea typeface="Calibri"/>
                          <a:cs typeface="Calibri"/>
                          <a:sym typeface="Calibri"/>
                        </a:rPr>
                        <a:t>02</a:t>
                      </a:r>
                      <a:endParaRPr/>
                    </a:p>
                  </a:txBody>
                  <a:tcPr marL="36000" marR="36000" marT="36000" marB="36000" anchor="ctr">
                    <a:lnL w="12700" cap="flat" cmpd="sng">
                      <a:solidFill>
                        <a:schemeClr val="lt2"/>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dk2"/>
                      </a:solidFill>
                      <a:prstDash val="solid"/>
                      <a:round/>
                      <a:headEnd type="none" w="sm" len="sm"/>
                      <a:tailEnd type="none" w="sm" len="sm"/>
                    </a:lnB>
                    <a:solidFill>
                      <a:srgbClr val="CAD3DD"/>
                    </a:solidFill>
                  </a:tcPr>
                </a:tc>
                <a:extLst>
                  <a:ext uri="{0D108BD9-81ED-4DB2-BD59-A6C34878D82A}">
                    <a16:rowId xmlns:a16="http://schemas.microsoft.com/office/drawing/2014/main" xmlns="" val="10001"/>
                  </a:ext>
                </a:extLst>
              </a:tr>
              <a:tr h="2054225">
                <a:tc>
                  <a:txBody>
                    <a:bodyPr/>
                    <a:lstStyle/>
                    <a:p>
                      <a:pPr marL="365125" marR="0" lvl="0" indent="-182562" algn="l" rtl="0">
                        <a:lnSpc>
                          <a:spcPct val="100000"/>
                        </a:lnSpc>
                        <a:spcBef>
                          <a:spcPts val="0"/>
                        </a:spcBef>
                        <a:spcAft>
                          <a:spcPts val="0"/>
                        </a:spcAft>
                        <a:buClr>
                          <a:srgbClr val="003366"/>
                        </a:buClr>
                        <a:buSzPts val="1200"/>
                        <a:buFont typeface="Noto Sans Symbols"/>
                        <a:buNone/>
                      </a:pPr>
                      <a:r>
                        <a:rPr lang="fr-FR" sz="1200" b="1" i="0" u="none" strike="noStrike" cap="none">
                          <a:solidFill>
                            <a:schemeClr val="dk1"/>
                          </a:solidFill>
                          <a:latin typeface="Calibri"/>
                          <a:ea typeface="Calibri"/>
                          <a:cs typeface="Calibri"/>
                          <a:sym typeface="Calibri"/>
                        </a:rPr>
                        <a:t>Phase 1</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1.1</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1.2.</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1.3.</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1.4.</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1.5.</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1.6.</a:t>
                      </a:r>
                      <a:endParaRPr sz="1100" b="1" i="1" u="none" strike="noStrike" cap="none">
                        <a:solidFill>
                          <a:schemeClr val="dk1"/>
                        </a:solidFill>
                        <a:latin typeface="Calibri"/>
                        <a:ea typeface="Calibri"/>
                        <a:cs typeface="Calibri"/>
                        <a:sym typeface="Calibri"/>
                      </a:endParaRPr>
                    </a:p>
                  </a:txBody>
                  <a:tcPr marL="36000" marR="36000" marT="36000" marB="36000">
                    <a:lnL w="12700" cap="flat" cmpd="sng">
                      <a:solidFill>
                        <a:schemeClr val="lt2"/>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000"/>
                        <a:buFont typeface="Noto Sans Symbols"/>
                        <a:buNone/>
                      </a:pPr>
                      <a:endParaRPr sz="1000" b="0" i="0" u="none" strike="noStrike" cap="none">
                        <a:solidFill>
                          <a:schemeClr val="dk1"/>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xmlns="" val="10002"/>
                  </a:ext>
                </a:extLst>
              </a:tr>
              <a:tr h="892175">
                <a:tc>
                  <a:txBody>
                    <a:bodyPr/>
                    <a:lstStyle/>
                    <a:p>
                      <a:pPr marL="365125" marR="0" lvl="0" indent="-182562" algn="l" rtl="0">
                        <a:lnSpc>
                          <a:spcPct val="100000"/>
                        </a:lnSpc>
                        <a:spcBef>
                          <a:spcPts val="0"/>
                        </a:spcBef>
                        <a:spcAft>
                          <a:spcPts val="0"/>
                        </a:spcAft>
                        <a:buClr>
                          <a:srgbClr val="003366"/>
                        </a:buClr>
                        <a:buSzPts val="1200"/>
                        <a:buFont typeface="Noto Sans Symbols"/>
                        <a:buNone/>
                      </a:pPr>
                      <a:r>
                        <a:rPr lang="fr-FR" sz="1200" b="1" i="0" u="none" strike="noStrike" cap="none">
                          <a:solidFill>
                            <a:schemeClr val="dk1"/>
                          </a:solidFill>
                          <a:latin typeface="Calibri"/>
                          <a:ea typeface="Calibri"/>
                          <a:cs typeface="Calibri"/>
                          <a:sym typeface="Calibri"/>
                        </a:rPr>
                        <a:t>Phase 2</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2.1.</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2.2.</a:t>
                      </a:r>
                      <a:endParaRPr sz="1100" b="1" i="1" u="none" strike="noStrike" cap="none">
                        <a:solidFill>
                          <a:schemeClr val="dk1"/>
                        </a:solidFill>
                        <a:latin typeface="Calibri"/>
                        <a:ea typeface="Calibri"/>
                        <a:cs typeface="Calibri"/>
                        <a:sym typeface="Calibri"/>
                      </a:endParaRPr>
                    </a:p>
                  </a:txBody>
                  <a:tcPr marL="36000" marR="36000" marT="36000" marB="36000">
                    <a:lnL w="12700" cap="flat" cmpd="sng">
                      <a:solidFill>
                        <a:schemeClr val="lt2"/>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xmlns="" val="10003"/>
                  </a:ext>
                </a:extLst>
              </a:tr>
              <a:tr h="1331925">
                <a:tc>
                  <a:txBody>
                    <a:bodyPr/>
                    <a:lstStyle/>
                    <a:p>
                      <a:pPr marL="365125" marR="0" lvl="0" indent="-182562" algn="l" rtl="0">
                        <a:lnSpc>
                          <a:spcPct val="100000"/>
                        </a:lnSpc>
                        <a:spcBef>
                          <a:spcPts val="0"/>
                        </a:spcBef>
                        <a:spcAft>
                          <a:spcPts val="0"/>
                        </a:spcAft>
                        <a:buClr>
                          <a:srgbClr val="003366"/>
                        </a:buClr>
                        <a:buSzPts val="1200"/>
                        <a:buFont typeface="Noto Sans Symbols"/>
                        <a:buNone/>
                      </a:pPr>
                      <a:r>
                        <a:rPr lang="fr-FR" sz="1200" b="1" i="0" u="none" strike="noStrike" cap="none">
                          <a:solidFill>
                            <a:schemeClr val="dk1"/>
                          </a:solidFill>
                          <a:latin typeface="Calibri"/>
                          <a:ea typeface="Calibri"/>
                          <a:cs typeface="Calibri"/>
                          <a:sym typeface="Calibri"/>
                        </a:rPr>
                        <a:t>Phase 3</a:t>
                      </a:r>
                      <a:endParaRPr sz="1200" b="0" i="0" u="none" strike="noStrike" cap="none">
                        <a:solidFill>
                          <a:schemeClr val="dk1"/>
                        </a:solidFill>
                        <a:latin typeface="Calibri"/>
                        <a:ea typeface="Calibri"/>
                        <a:cs typeface="Calibri"/>
                        <a:sym typeface="Calibri"/>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3.1.</a:t>
                      </a:r>
                      <a:endParaRPr/>
                    </a:p>
                    <a:p>
                      <a:pPr marL="365125" marR="0" lvl="0" indent="-182562" algn="l" rtl="0">
                        <a:lnSpc>
                          <a:spcPct val="100000"/>
                        </a:lnSpc>
                        <a:spcBef>
                          <a:spcPts val="0"/>
                        </a:spcBef>
                        <a:spcAft>
                          <a:spcPts val="0"/>
                        </a:spcAft>
                        <a:buClr>
                          <a:srgbClr val="003366"/>
                        </a:buClr>
                        <a:buSzPts val="1100"/>
                        <a:buFont typeface="Noto Sans Symbols"/>
                        <a:buChar char="▪"/>
                      </a:pPr>
                      <a:r>
                        <a:rPr lang="fr-FR" sz="1100" b="0" i="0" u="none" strike="noStrike" cap="none">
                          <a:solidFill>
                            <a:schemeClr val="dk1"/>
                          </a:solidFill>
                          <a:latin typeface="Calibri"/>
                          <a:ea typeface="Calibri"/>
                          <a:cs typeface="Calibri"/>
                          <a:sym typeface="Calibri"/>
                        </a:rPr>
                        <a:t>Etape 3.2.</a:t>
                      </a:r>
                      <a:endParaRPr sz="1100" b="1" i="1" u="none" strike="noStrike" cap="none">
                        <a:solidFill>
                          <a:schemeClr val="dk1"/>
                        </a:solidFill>
                        <a:latin typeface="Calibri"/>
                        <a:ea typeface="Calibri"/>
                        <a:cs typeface="Calibri"/>
                        <a:sym typeface="Calibri"/>
                      </a:endParaRPr>
                    </a:p>
                  </a:txBody>
                  <a:tcPr marL="36000" marR="36000" marT="36000" marB="36000">
                    <a:lnL w="12700" cap="flat" cmpd="sng">
                      <a:solidFill>
                        <a:schemeClr val="lt2"/>
                      </a:solidFill>
                      <a:prstDash val="solid"/>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accent5"/>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3"/>
                      </a:solidFill>
                      <a:prstDash val="solid"/>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4"/>
                      </a:solidFill>
                      <a:prstDash val="dash"/>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tc>
                  <a:txBody>
                    <a:bodyPr/>
                    <a:lstStyle/>
                    <a:p>
                      <a:pPr marL="0" marR="0" lvl="0" indent="0" algn="l" rtl="0">
                        <a:lnSpc>
                          <a:spcPct val="85000"/>
                        </a:lnSpc>
                        <a:spcBef>
                          <a:spcPts val="0"/>
                        </a:spcBef>
                        <a:spcAft>
                          <a:spcPts val="0"/>
                        </a:spcAft>
                        <a:buClr>
                          <a:srgbClr val="003366"/>
                        </a:buClr>
                        <a:buSzPts val="1400"/>
                        <a:buFont typeface="Noto Sans Symbols"/>
                        <a:buNone/>
                      </a:pPr>
                      <a:endParaRPr sz="1400" b="0" i="0" u="none" strike="noStrike" cap="none">
                        <a:solidFill>
                          <a:srgbClr val="003366"/>
                        </a:solidFill>
                        <a:latin typeface="Calibri"/>
                        <a:ea typeface="Calibri"/>
                        <a:cs typeface="Calibri"/>
                        <a:sym typeface="Calibri"/>
                      </a:endParaRPr>
                    </a:p>
                  </a:txBody>
                  <a:tcPr marL="36000" marR="36000" marT="36000" marB="36000">
                    <a:lnL w="12700" cap="flat" cmpd="sng">
                      <a:solidFill>
                        <a:schemeClr val="accent4"/>
                      </a:solidFill>
                      <a:prstDash val="dash"/>
                      <a:round/>
                      <a:headEnd type="none" w="sm" len="sm"/>
                      <a:tailEnd type="none" w="sm" len="sm"/>
                    </a:lnL>
                    <a:lnR w="12700" cap="flat" cmpd="sng">
                      <a:solidFill>
                        <a:schemeClr val="accent3"/>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grpSp>
        <p:nvGrpSpPr>
          <p:cNvPr id="942" name="Google Shape;942;p68"/>
          <p:cNvGrpSpPr/>
          <p:nvPr/>
        </p:nvGrpSpPr>
        <p:grpSpPr>
          <a:xfrm>
            <a:off x="3885408" y="1877306"/>
            <a:ext cx="7971529" cy="4538251"/>
            <a:chOff x="3156815" y="1877306"/>
            <a:chExt cx="6476705" cy="4538251"/>
          </a:xfrm>
        </p:grpSpPr>
        <p:cxnSp>
          <p:nvCxnSpPr>
            <p:cNvPr id="943" name="Google Shape;943;p68"/>
            <p:cNvCxnSpPr/>
            <p:nvPr/>
          </p:nvCxnSpPr>
          <p:spPr>
            <a:xfrm>
              <a:off x="3384550" y="1877306"/>
              <a:ext cx="1539900" cy="0"/>
            </a:xfrm>
            <a:prstGeom prst="straightConnector1">
              <a:avLst/>
            </a:prstGeom>
            <a:noFill/>
            <a:ln w="76200" cap="flat" cmpd="sng">
              <a:solidFill>
                <a:schemeClr val="dk1"/>
              </a:solidFill>
              <a:prstDash val="solid"/>
              <a:round/>
              <a:headEnd type="none" w="med" len="med"/>
              <a:tailEnd type="none" w="med" len="med"/>
            </a:ln>
          </p:spPr>
        </p:cxnSp>
        <p:cxnSp>
          <p:nvCxnSpPr>
            <p:cNvPr id="944" name="Google Shape;944;p68"/>
            <p:cNvCxnSpPr/>
            <p:nvPr/>
          </p:nvCxnSpPr>
          <p:spPr>
            <a:xfrm>
              <a:off x="8589963" y="5442831"/>
              <a:ext cx="807900" cy="0"/>
            </a:xfrm>
            <a:prstGeom prst="straightConnector1">
              <a:avLst/>
            </a:prstGeom>
            <a:noFill/>
            <a:ln w="76200" cap="flat" cmpd="sng">
              <a:solidFill>
                <a:schemeClr val="dk1"/>
              </a:solidFill>
              <a:prstDash val="solid"/>
              <a:round/>
              <a:headEnd type="none" w="med" len="med"/>
              <a:tailEnd type="none" w="med" len="med"/>
            </a:ln>
          </p:spPr>
        </p:cxnSp>
        <p:cxnSp>
          <p:nvCxnSpPr>
            <p:cNvPr id="945" name="Google Shape;945;p68"/>
            <p:cNvCxnSpPr/>
            <p:nvPr/>
          </p:nvCxnSpPr>
          <p:spPr>
            <a:xfrm>
              <a:off x="7366000" y="4974518"/>
              <a:ext cx="1239900" cy="0"/>
            </a:xfrm>
            <a:prstGeom prst="straightConnector1">
              <a:avLst/>
            </a:prstGeom>
            <a:noFill/>
            <a:ln w="76200" cap="flat" cmpd="sng">
              <a:solidFill>
                <a:schemeClr val="dk1"/>
              </a:solidFill>
              <a:prstDash val="solid"/>
              <a:round/>
              <a:headEnd type="none" w="med" len="med"/>
              <a:tailEnd type="none" w="med" len="med"/>
            </a:ln>
          </p:spPr>
        </p:cxnSp>
        <p:cxnSp>
          <p:nvCxnSpPr>
            <p:cNvPr id="946" name="Google Shape;946;p68"/>
            <p:cNvCxnSpPr/>
            <p:nvPr/>
          </p:nvCxnSpPr>
          <p:spPr>
            <a:xfrm>
              <a:off x="5840413" y="3895018"/>
              <a:ext cx="1236600" cy="0"/>
            </a:xfrm>
            <a:prstGeom prst="straightConnector1">
              <a:avLst/>
            </a:prstGeom>
            <a:noFill/>
            <a:ln w="76200" cap="flat" cmpd="sng">
              <a:solidFill>
                <a:schemeClr val="dk1"/>
              </a:solidFill>
              <a:prstDash val="solid"/>
              <a:round/>
              <a:headEnd type="none" w="med" len="med"/>
              <a:tailEnd type="none" w="med" len="med"/>
            </a:ln>
          </p:spPr>
        </p:cxnSp>
        <p:sp>
          <p:nvSpPr>
            <p:cNvPr id="947" name="Google Shape;947;p68"/>
            <p:cNvSpPr/>
            <p:nvPr/>
          </p:nvSpPr>
          <p:spPr>
            <a:xfrm>
              <a:off x="4305300" y="5557983"/>
              <a:ext cx="204600" cy="204600"/>
            </a:xfrm>
            <a:prstGeom prst="diamond">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54000" tIns="45700" rIns="54000" bIns="45700" anchor="ctr" anchorCtr="0">
              <a:noAutofit/>
            </a:bodyPr>
            <a:lstStyle/>
            <a:p>
              <a:pPr marL="0" marR="0" lvl="0" indent="0" algn="ctr" rtl="0">
                <a:lnSpc>
                  <a:spcPct val="90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cxnSp>
          <p:nvCxnSpPr>
            <p:cNvPr id="948" name="Google Shape;948;p68"/>
            <p:cNvCxnSpPr/>
            <p:nvPr/>
          </p:nvCxnSpPr>
          <p:spPr>
            <a:xfrm>
              <a:off x="5310188" y="2129718"/>
              <a:ext cx="866700" cy="0"/>
            </a:xfrm>
            <a:prstGeom prst="straightConnector1">
              <a:avLst/>
            </a:prstGeom>
            <a:noFill/>
            <a:ln w="76200" cap="flat" cmpd="sng">
              <a:solidFill>
                <a:schemeClr val="dk1"/>
              </a:solidFill>
              <a:prstDash val="solid"/>
              <a:round/>
              <a:headEnd type="none" w="med" len="med"/>
              <a:tailEnd type="none" w="med" len="med"/>
            </a:ln>
          </p:spPr>
        </p:cxnSp>
        <p:cxnSp>
          <p:nvCxnSpPr>
            <p:cNvPr id="949" name="Google Shape;949;p68"/>
            <p:cNvCxnSpPr/>
            <p:nvPr/>
          </p:nvCxnSpPr>
          <p:spPr>
            <a:xfrm>
              <a:off x="4924425" y="2418643"/>
              <a:ext cx="866700" cy="0"/>
            </a:xfrm>
            <a:prstGeom prst="straightConnector1">
              <a:avLst/>
            </a:prstGeom>
            <a:noFill/>
            <a:ln w="76200" cap="flat" cmpd="sng">
              <a:solidFill>
                <a:schemeClr val="dk1"/>
              </a:solidFill>
              <a:prstDash val="solid"/>
              <a:round/>
              <a:headEnd type="none" w="med" len="med"/>
              <a:tailEnd type="none" w="med" len="med"/>
            </a:ln>
          </p:spPr>
        </p:cxnSp>
        <p:cxnSp>
          <p:nvCxnSpPr>
            <p:cNvPr id="950" name="Google Shape;950;p68"/>
            <p:cNvCxnSpPr/>
            <p:nvPr/>
          </p:nvCxnSpPr>
          <p:spPr>
            <a:xfrm>
              <a:off x="4592638" y="2669468"/>
              <a:ext cx="1563600" cy="0"/>
            </a:xfrm>
            <a:prstGeom prst="straightConnector1">
              <a:avLst/>
            </a:prstGeom>
            <a:noFill/>
            <a:ln w="76200" cap="flat" cmpd="sng">
              <a:solidFill>
                <a:schemeClr val="dk1"/>
              </a:solidFill>
              <a:prstDash val="solid"/>
              <a:round/>
              <a:headEnd type="none" w="med" len="med"/>
              <a:tailEnd type="none" w="med" len="med"/>
            </a:ln>
          </p:spPr>
        </p:cxnSp>
        <p:cxnSp>
          <p:nvCxnSpPr>
            <p:cNvPr id="951" name="Google Shape;951;p68"/>
            <p:cNvCxnSpPr/>
            <p:nvPr/>
          </p:nvCxnSpPr>
          <p:spPr>
            <a:xfrm>
              <a:off x="4305300" y="2921881"/>
              <a:ext cx="1851000" cy="0"/>
            </a:xfrm>
            <a:prstGeom prst="straightConnector1">
              <a:avLst/>
            </a:prstGeom>
            <a:noFill/>
            <a:ln w="76200" cap="flat" cmpd="sng">
              <a:solidFill>
                <a:schemeClr val="dk1"/>
              </a:solidFill>
              <a:prstDash val="solid"/>
              <a:round/>
              <a:headEnd type="none" w="med" len="med"/>
              <a:tailEnd type="none" w="med" len="med"/>
            </a:ln>
          </p:spPr>
        </p:cxnSp>
        <p:sp>
          <p:nvSpPr>
            <p:cNvPr id="952" name="Google Shape;952;p68"/>
            <p:cNvSpPr/>
            <p:nvPr/>
          </p:nvSpPr>
          <p:spPr>
            <a:xfrm>
              <a:off x="6867762" y="5557983"/>
              <a:ext cx="204600" cy="204600"/>
            </a:xfrm>
            <a:prstGeom prst="diamond">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54000" tIns="45700" rIns="54000" bIns="45700" anchor="ctr" anchorCtr="0">
              <a:noAutofit/>
            </a:bodyPr>
            <a:lstStyle/>
            <a:p>
              <a:pPr marL="0" marR="0" lvl="0" indent="0" algn="ctr" rtl="0">
                <a:lnSpc>
                  <a:spcPct val="90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53" name="Google Shape;953;p68"/>
            <p:cNvSpPr/>
            <p:nvPr/>
          </p:nvSpPr>
          <p:spPr>
            <a:xfrm>
              <a:off x="5586531" y="5557983"/>
              <a:ext cx="204600" cy="204600"/>
            </a:xfrm>
            <a:prstGeom prst="diamond">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54000" tIns="45700" rIns="54000" bIns="45700" anchor="ctr" anchorCtr="0">
              <a:noAutofit/>
            </a:bodyPr>
            <a:lstStyle/>
            <a:p>
              <a:pPr marL="0" marR="0" lvl="0" indent="0" algn="ctr" rtl="0">
                <a:lnSpc>
                  <a:spcPct val="90000"/>
                </a:lnSpc>
                <a:spcBef>
                  <a:spcPts val="0"/>
                </a:spcBef>
                <a:spcAft>
                  <a:spcPts val="0"/>
                </a:spcAft>
                <a:buNone/>
              </a:pPr>
              <a:endParaRPr sz="1200" b="0" i="0" u="none" strike="noStrike" cap="none">
                <a:solidFill>
                  <a:schemeClr val="dk1"/>
                </a:solidFill>
                <a:latin typeface="Calibri"/>
                <a:ea typeface="Calibri"/>
                <a:cs typeface="Calibri"/>
                <a:sym typeface="Calibri"/>
              </a:endParaRPr>
            </a:p>
          </p:txBody>
        </p:sp>
        <p:cxnSp>
          <p:nvCxnSpPr>
            <p:cNvPr id="954" name="Google Shape;954;p68"/>
            <p:cNvCxnSpPr/>
            <p:nvPr/>
          </p:nvCxnSpPr>
          <p:spPr>
            <a:xfrm>
              <a:off x="3384550" y="2418643"/>
              <a:ext cx="1539900" cy="0"/>
            </a:xfrm>
            <a:prstGeom prst="straightConnector1">
              <a:avLst/>
            </a:prstGeom>
            <a:noFill/>
            <a:ln w="76200" cap="flat" cmpd="sng">
              <a:solidFill>
                <a:schemeClr val="dk1"/>
              </a:solidFill>
              <a:prstDash val="dot"/>
              <a:round/>
              <a:headEnd type="none" w="med" len="med"/>
              <a:tailEnd type="none" w="med" len="med"/>
            </a:ln>
          </p:spPr>
        </p:cxnSp>
        <p:cxnSp>
          <p:nvCxnSpPr>
            <p:cNvPr id="955" name="Google Shape;955;p68"/>
            <p:cNvCxnSpPr/>
            <p:nvPr/>
          </p:nvCxnSpPr>
          <p:spPr>
            <a:xfrm>
              <a:off x="3702050" y="2129718"/>
              <a:ext cx="1611300" cy="0"/>
            </a:xfrm>
            <a:prstGeom prst="straightConnector1">
              <a:avLst/>
            </a:prstGeom>
            <a:noFill/>
            <a:ln w="76200" cap="flat" cmpd="sng">
              <a:solidFill>
                <a:schemeClr val="dk1"/>
              </a:solidFill>
              <a:prstDash val="dot"/>
              <a:round/>
              <a:headEnd type="none" w="med" len="med"/>
              <a:tailEnd type="none" w="med" len="med"/>
            </a:ln>
          </p:spPr>
        </p:cxnSp>
        <p:cxnSp>
          <p:nvCxnSpPr>
            <p:cNvPr id="956" name="Google Shape;956;p68"/>
            <p:cNvCxnSpPr/>
            <p:nvPr/>
          </p:nvCxnSpPr>
          <p:spPr>
            <a:xfrm>
              <a:off x="3156815" y="6280434"/>
              <a:ext cx="388800" cy="0"/>
            </a:xfrm>
            <a:prstGeom prst="straightConnector1">
              <a:avLst/>
            </a:prstGeom>
            <a:noFill/>
            <a:ln w="76200" cap="flat" cmpd="sng">
              <a:solidFill>
                <a:schemeClr val="dk1"/>
              </a:solidFill>
              <a:prstDash val="dot"/>
              <a:round/>
              <a:headEnd type="none" w="med" len="med"/>
              <a:tailEnd type="none" w="med" len="med"/>
            </a:ln>
          </p:spPr>
        </p:cxnSp>
        <p:cxnSp>
          <p:nvCxnSpPr>
            <p:cNvPr id="957" name="Google Shape;957;p68"/>
            <p:cNvCxnSpPr/>
            <p:nvPr/>
          </p:nvCxnSpPr>
          <p:spPr>
            <a:xfrm>
              <a:off x="4857364" y="6280434"/>
              <a:ext cx="388800" cy="0"/>
            </a:xfrm>
            <a:prstGeom prst="straightConnector1">
              <a:avLst/>
            </a:prstGeom>
            <a:noFill/>
            <a:ln w="76200" cap="flat" cmpd="sng">
              <a:solidFill>
                <a:schemeClr val="dk1"/>
              </a:solidFill>
              <a:prstDash val="solid"/>
              <a:round/>
              <a:headEnd type="none" w="med" len="med"/>
              <a:tailEnd type="none" w="med" len="med"/>
            </a:ln>
          </p:spPr>
        </p:cxnSp>
        <p:sp>
          <p:nvSpPr>
            <p:cNvPr id="958" name="Google Shape;958;p68"/>
            <p:cNvSpPr txBox="1"/>
            <p:nvPr/>
          </p:nvSpPr>
          <p:spPr>
            <a:xfrm>
              <a:off x="3661640" y="6141935"/>
              <a:ext cx="773100" cy="2448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100" b="0" i="0" u="none" strike="noStrike" cap="none">
                  <a:solidFill>
                    <a:schemeClr val="dk1"/>
                  </a:solidFill>
                  <a:latin typeface="Calibri"/>
                  <a:ea typeface="Calibri"/>
                  <a:cs typeface="Calibri"/>
                  <a:sym typeface="Calibri"/>
                </a:rPr>
                <a:t>Légende 1</a:t>
              </a:r>
              <a:endParaRPr/>
            </a:p>
          </p:txBody>
        </p:sp>
        <p:sp>
          <p:nvSpPr>
            <p:cNvPr id="959" name="Google Shape;959;p68"/>
            <p:cNvSpPr txBox="1"/>
            <p:nvPr/>
          </p:nvSpPr>
          <p:spPr>
            <a:xfrm>
              <a:off x="5362189" y="6141935"/>
              <a:ext cx="773100" cy="2448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100" b="0" i="0" u="none" strike="noStrike" cap="none">
                  <a:solidFill>
                    <a:schemeClr val="dk1"/>
                  </a:solidFill>
                  <a:latin typeface="Calibri"/>
                  <a:ea typeface="Calibri"/>
                  <a:cs typeface="Calibri"/>
                  <a:sym typeface="Calibri"/>
                </a:rPr>
                <a:t>Légende 2</a:t>
              </a:r>
              <a:endParaRPr/>
            </a:p>
          </p:txBody>
        </p:sp>
        <p:cxnSp>
          <p:nvCxnSpPr>
            <p:cNvPr id="960" name="Google Shape;960;p68"/>
            <p:cNvCxnSpPr/>
            <p:nvPr/>
          </p:nvCxnSpPr>
          <p:spPr>
            <a:xfrm>
              <a:off x="6105525" y="2129718"/>
              <a:ext cx="1282800" cy="0"/>
            </a:xfrm>
            <a:prstGeom prst="straightConnector1">
              <a:avLst/>
            </a:prstGeom>
            <a:noFill/>
            <a:ln w="76200" cap="flat" cmpd="sng">
              <a:solidFill>
                <a:schemeClr val="dk1"/>
              </a:solidFill>
              <a:prstDash val="dot"/>
              <a:round/>
              <a:headEnd type="none" w="med" len="med"/>
              <a:tailEnd type="none" w="med" len="med"/>
            </a:ln>
          </p:spPr>
        </p:cxnSp>
        <p:cxnSp>
          <p:nvCxnSpPr>
            <p:cNvPr id="961" name="Google Shape;961;p68"/>
            <p:cNvCxnSpPr/>
            <p:nvPr/>
          </p:nvCxnSpPr>
          <p:spPr>
            <a:xfrm>
              <a:off x="7064375" y="2129718"/>
              <a:ext cx="628800" cy="0"/>
            </a:xfrm>
            <a:prstGeom prst="straightConnector1">
              <a:avLst/>
            </a:prstGeom>
            <a:noFill/>
            <a:ln w="76200" cap="flat" cmpd="sng">
              <a:solidFill>
                <a:schemeClr val="dk1"/>
              </a:solidFill>
              <a:prstDash val="solid"/>
              <a:round/>
              <a:headEnd type="none" w="med" len="med"/>
              <a:tailEnd type="none" w="med" len="med"/>
            </a:ln>
          </p:spPr>
        </p:cxnSp>
        <p:cxnSp>
          <p:nvCxnSpPr>
            <p:cNvPr id="962" name="Google Shape;962;p68"/>
            <p:cNvCxnSpPr/>
            <p:nvPr/>
          </p:nvCxnSpPr>
          <p:spPr>
            <a:xfrm>
              <a:off x="3384550" y="2921881"/>
              <a:ext cx="920700" cy="0"/>
            </a:xfrm>
            <a:prstGeom prst="straightConnector1">
              <a:avLst/>
            </a:prstGeom>
            <a:noFill/>
            <a:ln w="76200" cap="flat" cmpd="sng">
              <a:solidFill>
                <a:schemeClr val="dk1"/>
              </a:solidFill>
              <a:prstDash val="dot"/>
              <a:round/>
              <a:headEnd type="none" w="med" len="med"/>
              <a:tailEnd type="none" w="med" len="med"/>
            </a:ln>
          </p:spPr>
        </p:cxnSp>
        <p:cxnSp>
          <p:nvCxnSpPr>
            <p:cNvPr id="963" name="Google Shape;963;p68"/>
            <p:cNvCxnSpPr/>
            <p:nvPr/>
          </p:nvCxnSpPr>
          <p:spPr>
            <a:xfrm>
              <a:off x="5791200" y="2418643"/>
              <a:ext cx="400200" cy="0"/>
            </a:xfrm>
            <a:prstGeom prst="straightConnector1">
              <a:avLst/>
            </a:prstGeom>
            <a:noFill/>
            <a:ln w="76200" cap="flat" cmpd="sng">
              <a:solidFill>
                <a:schemeClr val="dk1"/>
              </a:solidFill>
              <a:prstDash val="dot"/>
              <a:round/>
              <a:headEnd type="none" w="med" len="med"/>
              <a:tailEnd type="none" w="med" len="med"/>
            </a:ln>
          </p:spPr>
        </p:cxnSp>
        <p:cxnSp>
          <p:nvCxnSpPr>
            <p:cNvPr id="964" name="Google Shape;964;p68"/>
            <p:cNvCxnSpPr/>
            <p:nvPr/>
          </p:nvCxnSpPr>
          <p:spPr>
            <a:xfrm>
              <a:off x="6191250" y="2418643"/>
              <a:ext cx="585900" cy="0"/>
            </a:xfrm>
            <a:prstGeom prst="straightConnector1">
              <a:avLst/>
            </a:prstGeom>
            <a:noFill/>
            <a:ln w="76200" cap="flat" cmpd="sng">
              <a:solidFill>
                <a:schemeClr val="dk1"/>
              </a:solidFill>
              <a:prstDash val="solid"/>
              <a:round/>
              <a:headEnd type="none" w="med" len="med"/>
              <a:tailEnd type="none" w="med" len="med"/>
            </a:ln>
          </p:spPr>
        </p:cxnSp>
        <p:cxnSp>
          <p:nvCxnSpPr>
            <p:cNvPr id="965" name="Google Shape;965;p68"/>
            <p:cNvCxnSpPr/>
            <p:nvPr/>
          </p:nvCxnSpPr>
          <p:spPr>
            <a:xfrm>
              <a:off x="5232400" y="3895018"/>
              <a:ext cx="608100" cy="0"/>
            </a:xfrm>
            <a:prstGeom prst="straightConnector1">
              <a:avLst/>
            </a:prstGeom>
            <a:noFill/>
            <a:ln w="76200" cap="flat" cmpd="sng">
              <a:solidFill>
                <a:schemeClr val="dk1"/>
              </a:solidFill>
              <a:prstDash val="dot"/>
              <a:round/>
              <a:headEnd type="none" w="med" len="med"/>
              <a:tailEnd type="none" w="med" len="med"/>
            </a:ln>
          </p:spPr>
        </p:cxnSp>
        <p:cxnSp>
          <p:nvCxnSpPr>
            <p:cNvPr id="966" name="Google Shape;966;p68"/>
            <p:cNvCxnSpPr/>
            <p:nvPr/>
          </p:nvCxnSpPr>
          <p:spPr>
            <a:xfrm>
              <a:off x="3703638" y="2669468"/>
              <a:ext cx="888900" cy="0"/>
            </a:xfrm>
            <a:prstGeom prst="straightConnector1">
              <a:avLst/>
            </a:prstGeom>
            <a:noFill/>
            <a:ln w="76200" cap="flat" cmpd="sng">
              <a:solidFill>
                <a:schemeClr val="dk1"/>
              </a:solidFill>
              <a:prstDash val="dot"/>
              <a:round/>
              <a:headEnd type="none" w="med" len="med"/>
              <a:tailEnd type="none" w="med" len="med"/>
            </a:ln>
          </p:spPr>
        </p:cxnSp>
        <p:sp>
          <p:nvSpPr>
            <p:cNvPr id="967" name="Google Shape;967;p68"/>
            <p:cNvSpPr/>
            <p:nvPr/>
          </p:nvSpPr>
          <p:spPr>
            <a:xfrm>
              <a:off x="6702892" y="6178100"/>
              <a:ext cx="204600" cy="204600"/>
            </a:xfrm>
            <a:prstGeom prst="diamond">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54000" tIns="45700" rIns="54000" bIns="45700" anchor="ctr" anchorCtr="0">
              <a:noAutofit/>
            </a:bodyPr>
            <a:lstStyle/>
            <a:p>
              <a:pPr marL="0" marR="0" lvl="0" indent="0" algn="ctr" rtl="0">
                <a:lnSpc>
                  <a:spcPct val="90000"/>
                </a:lnSpc>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
          <p:nvSpPr>
            <p:cNvPr id="968" name="Google Shape;968;p68"/>
            <p:cNvSpPr txBox="1"/>
            <p:nvPr/>
          </p:nvSpPr>
          <p:spPr>
            <a:xfrm>
              <a:off x="6929051" y="6141935"/>
              <a:ext cx="1337100" cy="2448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100" b="0" i="0" u="none" strike="noStrike" cap="none">
                  <a:solidFill>
                    <a:schemeClr val="dk1"/>
                  </a:solidFill>
                  <a:latin typeface="Calibri"/>
                  <a:ea typeface="Calibri"/>
                  <a:cs typeface="Calibri"/>
                  <a:sym typeface="Calibri"/>
                </a:rPr>
                <a:t>Réunion importante</a:t>
              </a:r>
              <a:endParaRPr/>
            </a:p>
          </p:txBody>
        </p:sp>
        <p:sp>
          <p:nvSpPr>
            <p:cNvPr id="969" name="Google Shape;969;p68"/>
            <p:cNvSpPr txBox="1"/>
            <p:nvPr/>
          </p:nvSpPr>
          <p:spPr>
            <a:xfrm>
              <a:off x="8892733" y="6141935"/>
              <a:ext cx="476400" cy="2448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fr-FR" sz="1100" b="0" i="0" u="none" strike="noStrike" cap="none">
                  <a:solidFill>
                    <a:schemeClr val="dk1"/>
                  </a:solidFill>
                  <a:latin typeface="Calibri"/>
                  <a:ea typeface="Calibri"/>
                  <a:cs typeface="Calibri"/>
                  <a:sym typeface="Calibri"/>
                </a:rPr>
                <a:t>Jalon</a:t>
              </a:r>
              <a:endParaRPr sz="1100" b="0" i="0" u="none" strike="noStrike" cap="none">
                <a:solidFill>
                  <a:schemeClr val="dk1"/>
                </a:solidFill>
                <a:latin typeface="Calibri"/>
                <a:ea typeface="Calibri"/>
                <a:cs typeface="Calibri"/>
                <a:sym typeface="Calibri"/>
              </a:endParaRPr>
            </a:p>
          </p:txBody>
        </p:sp>
        <p:pic>
          <p:nvPicPr>
            <p:cNvPr id="970" name="Google Shape;970;p68"/>
            <p:cNvPicPr preferRelativeResize="0"/>
            <p:nvPr/>
          </p:nvPicPr>
          <p:blipFill rotWithShape="1">
            <a:blip r:embed="rId3">
              <a:alphaModFix/>
            </a:blip>
            <a:srcRect/>
            <a:stretch/>
          </p:blipFill>
          <p:spPr>
            <a:xfrm>
              <a:off x="8671015" y="6138452"/>
              <a:ext cx="277105" cy="277105"/>
            </a:xfrm>
            <a:prstGeom prst="rect">
              <a:avLst/>
            </a:prstGeom>
            <a:noFill/>
            <a:ln>
              <a:noFill/>
            </a:ln>
          </p:spPr>
        </p:pic>
        <p:pic>
          <p:nvPicPr>
            <p:cNvPr id="971" name="Google Shape;971;p68"/>
            <p:cNvPicPr preferRelativeResize="0"/>
            <p:nvPr/>
          </p:nvPicPr>
          <p:blipFill rotWithShape="1">
            <a:blip r:embed="rId3">
              <a:alphaModFix/>
            </a:blip>
            <a:srcRect/>
            <a:stretch/>
          </p:blipFill>
          <p:spPr>
            <a:xfrm>
              <a:off x="7096920" y="3667272"/>
              <a:ext cx="277105" cy="277105"/>
            </a:xfrm>
            <a:prstGeom prst="rect">
              <a:avLst/>
            </a:prstGeom>
            <a:noFill/>
            <a:ln>
              <a:noFill/>
            </a:ln>
          </p:spPr>
        </p:pic>
        <p:pic>
          <p:nvPicPr>
            <p:cNvPr id="972" name="Google Shape;972;p68"/>
            <p:cNvPicPr preferRelativeResize="0"/>
            <p:nvPr/>
          </p:nvPicPr>
          <p:blipFill rotWithShape="1">
            <a:blip r:embed="rId3">
              <a:alphaModFix/>
            </a:blip>
            <a:srcRect/>
            <a:stretch/>
          </p:blipFill>
          <p:spPr>
            <a:xfrm>
              <a:off x="7657661" y="1881861"/>
              <a:ext cx="277105" cy="277105"/>
            </a:xfrm>
            <a:prstGeom prst="rect">
              <a:avLst/>
            </a:prstGeom>
            <a:noFill/>
            <a:ln>
              <a:noFill/>
            </a:ln>
          </p:spPr>
        </p:pic>
        <p:pic>
          <p:nvPicPr>
            <p:cNvPr id="973" name="Google Shape;973;p68"/>
            <p:cNvPicPr preferRelativeResize="0"/>
            <p:nvPr/>
          </p:nvPicPr>
          <p:blipFill rotWithShape="1">
            <a:blip r:embed="rId3">
              <a:alphaModFix/>
            </a:blip>
            <a:srcRect/>
            <a:stretch/>
          </p:blipFill>
          <p:spPr>
            <a:xfrm>
              <a:off x="8524967" y="4730310"/>
              <a:ext cx="277105" cy="277105"/>
            </a:xfrm>
            <a:prstGeom prst="rect">
              <a:avLst/>
            </a:prstGeom>
            <a:noFill/>
            <a:ln>
              <a:noFill/>
            </a:ln>
          </p:spPr>
        </p:pic>
        <p:pic>
          <p:nvPicPr>
            <p:cNvPr id="974" name="Google Shape;974;p68"/>
            <p:cNvPicPr preferRelativeResize="0"/>
            <p:nvPr/>
          </p:nvPicPr>
          <p:blipFill rotWithShape="1">
            <a:blip r:embed="rId3">
              <a:alphaModFix/>
            </a:blip>
            <a:srcRect/>
            <a:stretch/>
          </p:blipFill>
          <p:spPr>
            <a:xfrm>
              <a:off x="9356415" y="5202348"/>
              <a:ext cx="277105" cy="277105"/>
            </a:xfrm>
            <a:prstGeom prst="rect">
              <a:avLst/>
            </a:prstGeom>
            <a:noFill/>
            <a:ln>
              <a:noFill/>
            </a:ln>
          </p:spPr>
        </p:pic>
      </p:grpSp>
      <p:sp>
        <p:nvSpPr>
          <p:cNvPr id="975" name="Google Shape;975;p68"/>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72"/>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Fiche démarche</a:t>
            </a:r>
            <a:endParaRPr/>
          </a:p>
        </p:txBody>
      </p:sp>
      <p:grpSp>
        <p:nvGrpSpPr>
          <p:cNvPr id="1143" name="Google Shape;1143;p72"/>
          <p:cNvGrpSpPr/>
          <p:nvPr/>
        </p:nvGrpSpPr>
        <p:grpSpPr>
          <a:xfrm>
            <a:off x="675914" y="1163635"/>
            <a:ext cx="10869921" cy="5090464"/>
            <a:chOff x="549166" y="1163635"/>
            <a:chExt cx="8831590" cy="5090464"/>
          </a:xfrm>
        </p:grpSpPr>
        <p:sp>
          <p:nvSpPr>
            <p:cNvPr id="1144" name="Google Shape;1144;p72"/>
            <p:cNvSpPr/>
            <p:nvPr/>
          </p:nvSpPr>
          <p:spPr>
            <a:xfrm>
              <a:off x="4413956" y="1186223"/>
              <a:ext cx="4966800" cy="307800"/>
            </a:xfrm>
            <a:prstGeom prst="rect">
              <a:avLst/>
            </a:prstGeom>
            <a:noFill/>
            <a:ln>
              <a:noFill/>
            </a:ln>
          </p:spPr>
          <p:txBody>
            <a:bodyPr spcFirstLastPara="1" wrap="square" lIns="72000" tIns="0" rIns="0" bIns="0" anchor="ctr" anchorCtr="0">
              <a:noAutofit/>
            </a:bodyPr>
            <a:lstStyle/>
            <a:p>
              <a:pPr marL="271462" marR="0" lvl="0" indent="0" algn="l" rtl="0">
                <a:lnSpc>
                  <a:spcPct val="90000"/>
                </a:lnSpc>
                <a:spcBef>
                  <a:spcPts val="0"/>
                </a:spcBef>
                <a:spcAft>
                  <a:spcPts val="0"/>
                </a:spcAft>
                <a:buNone/>
              </a:pPr>
              <a:r>
                <a:rPr lang="fr-FR" sz="1400" b="1" i="0" u="none" strike="noStrike" cap="none">
                  <a:solidFill>
                    <a:schemeClr val="dk1"/>
                  </a:solidFill>
                  <a:latin typeface="Calibri"/>
                  <a:ea typeface="Calibri"/>
                  <a:cs typeface="Calibri"/>
                  <a:sym typeface="Calibri"/>
                </a:rPr>
                <a:t>TRAVAUX À MENER</a:t>
              </a:r>
              <a:endParaRPr sz="1400" b="1" i="0" u="none" strike="noStrike" cap="none">
                <a:solidFill>
                  <a:schemeClr val="dk1"/>
                </a:solidFill>
                <a:latin typeface="Calibri"/>
                <a:ea typeface="Calibri"/>
                <a:cs typeface="Calibri"/>
                <a:sym typeface="Calibri"/>
              </a:endParaRPr>
            </a:p>
          </p:txBody>
        </p:sp>
        <p:sp>
          <p:nvSpPr>
            <p:cNvPr id="1145" name="Google Shape;1145;p72"/>
            <p:cNvSpPr/>
            <p:nvPr/>
          </p:nvSpPr>
          <p:spPr>
            <a:xfrm>
              <a:off x="549289" y="1184390"/>
              <a:ext cx="3548700" cy="307800"/>
            </a:xfrm>
            <a:prstGeom prst="rect">
              <a:avLst/>
            </a:prstGeom>
            <a:solidFill>
              <a:schemeClr val="lt1"/>
            </a:solidFill>
            <a:ln>
              <a:noFill/>
            </a:ln>
          </p:spPr>
          <p:txBody>
            <a:bodyPr spcFirstLastPara="1" wrap="square" lIns="72000" tIns="0" rIns="0" bIns="0" anchor="ctr" anchorCtr="0">
              <a:noAutofit/>
            </a:bodyPr>
            <a:lstStyle/>
            <a:p>
              <a:pPr marL="271462" marR="0" lvl="0" indent="0" algn="l" rtl="0">
                <a:lnSpc>
                  <a:spcPct val="90000"/>
                </a:lnSpc>
                <a:spcBef>
                  <a:spcPts val="0"/>
                </a:spcBef>
                <a:spcAft>
                  <a:spcPts val="0"/>
                </a:spcAft>
                <a:buNone/>
              </a:pPr>
              <a:r>
                <a:rPr lang="fr-FR" sz="1400" b="1" i="0" u="none" strike="noStrike" cap="none">
                  <a:solidFill>
                    <a:schemeClr val="dk1"/>
                  </a:solidFill>
                  <a:latin typeface="Calibri"/>
                  <a:ea typeface="Calibri"/>
                  <a:cs typeface="Calibri"/>
                  <a:sym typeface="Calibri"/>
                </a:rPr>
                <a:t>OBJECTIFS</a:t>
              </a:r>
              <a:endParaRPr sz="1400" b="1" i="0" u="none" strike="noStrike" cap="none">
                <a:solidFill>
                  <a:schemeClr val="dk1"/>
                </a:solidFill>
                <a:latin typeface="Calibri"/>
                <a:ea typeface="Calibri"/>
                <a:cs typeface="Calibri"/>
                <a:sym typeface="Calibri"/>
              </a:endParaRPr>
            </a:p>
          </p:txBody>
        </p:sp>
        <p:sp>
          <p:nvSpPr>
            <p:cNvPr id="1146" name="Google Shape;1146;p72"/>
            <p:cNvSpPr/>
            <p:nvPr/>
          </p:nvSpPr>
          <p:spPr>
            <a:xfrm>
              <a:off x="549289" y="1576330"/>
              <a:ext cx="3548700" cy="1050000"/>
            </a:xfrm>
            <a:prstGeom prst="rect">
              <a:avLst/>
            </a:prstGeom>
            <a:solidFill>
              <a:schemeClr val="lt1"/>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0" i="0" u="none" strike="noStrike" cap="none">
                  <a:solidFill>
                    <a:schemeClr val="dk1"/>
                  </a:solidFill>
                  <a:latin typeface="Calibri"/>
                  <a:ea typeface="Calibri"/>
                  <a:cs typeface="Calibri"/>
                  <a:sym typeface="Calibri"/>
                </a:rPr>
                <a:t>Texte</a:t>
              </a:r>
              <a:endParaRPr/>
            </a:p>
          </p:txBody>
        </p:sp>
        <p:sp>
          <p:nvSpPr>
            <p:cNvPr id="1147" name="Google Shape;1147;p72"/>
            <p:cNvSpPr/>
            <p:nvPr/>
          </p:nvSpPr>
          <p:spPr>
            <a:xfrm>
              <a:off x="4413956" y="1576331"/>
              <a:ext cx="4966800" cy="4677600"/>
            </a:xfrm>
            <a:prstGeom prst="rect">
              <a:avLst/>
            </a:prstGeom>
            <a:solidFill>
              <a:schemeClr val="lt1"/>
            </a:solidFill>
            <a:ln>
              <a:noFill/>
            </a:ln>
          </p:spPr>
          <p:txBody>
            <a:bodyPr spcFirstLastPara="1" wrap="square" lIns="72000" tIns="72000" rIns="36000" bIns="44450" anchor="t" anchorCtr="0">
              <a:noAutofit/>
            </a:bodyPr>
            <a:lstStyle/>
            <a:p>
              <a:pPr marL="177800" marR="0" lvl="0" indent="-177800" algn="l" rtl="0">
                <a:lnSpc>
                  <a:spcPct val="90000"/>
                </a:lnSpc>
                <a:spcBef>
                  <a:spcPts val="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sz="1200" b="1" i="0" u="none" strike="noStrike" cap="none">
                <a:solidFill>
                  <a:srgbClr val="13264A"/>
                </a:solidFill>
                <a:latin typeface="Calibri"/>
                <a:ea typeface="Calibri"/>
                <a:cs typeface="Calibri"/>
                <a:sym typeface="Calibri"/>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8A857E"/>
                </a:buClr>
                <a:buSzPts val="1200"/>
                <a:buFont typeface="Arial"/>
                <a:buNone/>
              </a:pPr>
              <a:endParaRPr sz="1200" b="0" i="0" u="none" strike="noStrike" cap="none">
                <a:solidFill>
                  <a:srgbClr val="746458"/>
                </a:solidFill>
                <a:latin typeface="Calibri"/>
                <a:ea typeface="Calibri"/>
                <a:cs typeface="Calibri"/>
                <a:sym typeface="Calibri"/>
              </a:endParaRPr>
            </a:p>
            <a:p>
              <a:pPr marL="177800" marR="0" lvl="0" indent="-177800" algn="l" rtl="0">
                <a:lnSpc>
                  <a:spcPct val="90000"/>
                </a:lnSpc>
                <a:spcBef>
                  <a:spcPts val="60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sz="1200" b="1" i="0" u="none" strike="noStrike" cap="none">
                <a:solidFill>
                  <a:srgbClr val="13264A"/>
                </a:solidFill>
                <a:latin typeface="Calibri"/>
                <a:ea typeface="Calibri"/>
                <a:cs typeface="Calibri"/>
                <a:sym typeface="Calibri"/>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8A857E"/>
                </a:buClr>
                <a:buSzPts val="1200"/>
                <a:buFont typeface="Arial"/>
                <a:buNone/>
              </a:pPr>
              <a:endParaRPr sz="1200" b="0" i="0" u="none" strike="noStrike" cap="none">
                <a:solidFill>
                  <a:srgbClr val="746458"/>
                </a:solidFill>
                <a:latin typeface="Calibri"/>
                <a:ea typeface="Calibri"/>
                <a:cs typeface="Calibri"/>
                <a:sym typeface="Calibri"/>
              </a:endParaRPr>
            </a:p>
            <a:p>
              <a:pPr marL="177800" marR="0" lvl="0" indent="-177800" algn="l" rtl="0">
                <a:lnSpc>
                  <a:spcPct val="90000"/>
                </a:lnSpc>
                <a:spcBef>
                  <a:spcPts val="60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sz="1200" b="1" i="0" u="none" strike="noStrike" cap="none">
                <a:solidFill>
                  <a:srgbClr val="13264A"/>
                </a:solidFill>
                <a:latin typeface="Calibri"/>
                <a:ea typeface="Calibri"/>
                <a:cs typeface="Calibri"/>
                <a:sym typeface="Calibri"/>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sz="1200" b="0" i="0" u="none" strike="noStrike" cap="none">
                <a:solidFill>
                  <a:srgbClr val="746458"/>
                </a:solidFill>
                <a:latin typeface="Calibri"/>
                <a:ea typeface="Calibri"/>
                <a:cs typeface="Calibri"/>
                <a:sym typeface="Calibri"/>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8A857E"/>
                </a:buClr>
                <a:buSzPts val="1200"/>
                <a:buFont typeface="Arial"/>
                <a:buNone/>
              </a:pPr>
              <a:endParaRPr sz="1200" b="0" i="0" u="none" strike="noStrike" cap="none">
                <a:solidFill>
                  <a:srgbClr val="746458"/>
                </a:solidFill>
                <a:latin typeface="Calibri"/>
                <a:ea typeface="Calibri"/>
                <a:cs typeface="Calibri"/>
                <a:sym typeface="Calibri"/>
              </a:endParaRPr>
            </a:p>
            <a:p>
              <a:pPr marL="177800" marR="0" lvl="0" indent="-177800" algn="l" rtl="0">
                <a:lnSpc>
                  <a:spcPct val="90000"/>
                </a:lnSpc>
                <a:spcBef>
                  <a:spcPts val="60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sz="1200" b="1" i="0" u="none" strike="noStrike" cap="none">
                <a:solidFill>
                  <a:srgbClr val="13264A"/>
                </a:solidFill>
                <a:latin typeface="Calibri"/>
                <a:ea typeface="Calibri"/>
                <a:cs typeface="Calibri"/>
                <a:sym typeface="Calibri"/>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8A857E"/>
                </a:buClr>
                <a:buSzPts val="1200"/>
                <a:buFont typeface="Arial"/>
                <a:buNone/>
              </a:pPr>
              <a:endParaRPr sz="1200" b="0" i="0" u="none" strike="noStrike" cap="none">
                <a:solidFill>
                  <a:srgbClr val="746458"/>
                </a:solidFill>
                <a:latin typeface="Calibri"/>
                <a:ea typeface="Calibri"/>
                <a:cs typeface="Calibri"/>
                <a:sym typeface="Calibri"/>
              </a:endParaRPr>
            </a:p>
            <a:p>
              <a:pPr marL="177800" marR="0" lvl="0" indent="-177800" algn="l" rtl="0">
                <a:lnSpc>
                  <a:spcPct val="90000"/>
                </a:lnSpc>
                <a:spcBef>
                  <a:spcPts val="60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8A857E"/>
                </a:buClr>
                <a:buSzPts val="1200"/>
                <a:buFont typeface="Arial"/>
                <a:buNone/>
              </a:pPr>
              <a:endParaRPr sz="1200" b="0" i="0" u="none" strike="noStrike" cap="none">
                <a:solidFill>
                  <a:srgbClr val="746458"/>
                </a:solidFill>
                <a:latin typeface="Calibri"/>
                <a:ea typeface="Calibri"/>
                <a:cs typeface="Calibri"/>
                <a:sym typeface="Calibri"/>
              </a:endParaRPr>
            </a:p>
            <a:p>
              <a:pPr marL="177800" marR="0" lvl="0" indent="-177800" algn="l" rtl="0">
                <a:lnSpc>
                  <a:spcPct val="90000"/>
                </a:lnSpc>
                <a:spcBef>
                  <a:spcPts val="600"/>
                </a:spcBef>
                <a:spcAft>
                  <a:spcPts val="0"/>
                </a:spcAft>
                <a:buClr>
                  <a:srgbClr val="13264A"/>
                </a:buClr>
                <a:buSzPts val="1200"/>
                <a:buFont typeface="Noto Sans Symbols"/>
                <a:buChar char="▪"/>
              </a:pPr>
              <a:r>
                <a:rPr lang="fr-FR" sz="1200" b="1" i="0" u="none" strike="noStrike" cap="none">
                  <a:solidFill>
                    <a:srgbClr val="13264A"/>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79387" algn="l" rtl="0">
                <a:lnSpc>
                  <a:spcPct val="90000"/>
                </a:lnSpc>
                <a:spcBef>
                  <a:spcPts val="200"/>
                </a:spcBef>
                <a:spcAft>
                  <a:spcPts val="0"/>
                </a:spcAft>
                <a:buClr>
                  <a:srgbClr val="8A857E"/>
                </a:buClr>
                <a:buSzPts val="1200"/>
                <a:buFont typeface="Arial"/>
                <a:buChar char="–"/>
              </a:pPr>
              <a:r>
                <a:rPr lang="fr-FR" sz="1200" b="0" i="0" u="none" strike="noStrike" cap="none">
                  <a:solidFill>
                    <a:srgbClr val="746458"/>
                  </a:solidFill>
                  <a:latin typeface="Calibri"/>
                  <a:ea typeface="Calibri"/>
                  <a:cs typeface="Calibri"/>
                  <a:sym typeface="Calibri"/>
                </a:rPr>
                <a:t>Texte</a:t>
              </a:r>
              <a:endParaRPr/>
            </a:p>
            <a:p>
              <a:pPr marL="536575" marR="0" lvl="1" indent="-103187" algn="l" rtl="0">
                <a:lnSpc>
                  <a:spcPct val="90000"/>
                </a:lnSpc>
                <a:spcBef>
                  <a:spcPts val="200"/>
                </a:spcBef>
                <a:spcAft>
                  <a:spcPts val="0"/>
                </a:spcAft>
                <a:buClr>
                  <a:srgbClr val="746457"/>
                </a:buClr>
                <a:buSzPts val="1200"/>
                <a:buFont typeface="Arial"/>
                <a:buNone/>
              </a:pPr>
              <a:endParaRPr sz="1200" b="1" i="0" u="none" strike="noStrike" cap="none">
                <a:solidFill>
                  <a:schemeClr val="dk1"/>
                </a:solidFill>
                <a:latin typeface="Calibri"/>
                <a:ea typeface="Calibri"/>
                <a:cs typeface="Calibri"/>
                <a:sym typeface="Calibri"/>
              </a:endParaRPr>
            </a:p>
          </p:txBody>
        </p:sp>
        <p:sp>
          <p:nvSpPr>
            <p:cNvPr id="1148" name="Google Shape;1148;p72"/>
            <p:cNvSpPr/>
            <p:nvPr/>
          </p:nvSpPr>
          <p:spPr>
            <a:xfrm>
              <a:off x="549289" y="2818024"/>
              <a:ext cx="3548700" cy="307800"/>
            </a:xfrm>
            <a:prstGeom prst="rect">
              <a:avLst/>
            </a:prstGeom>
            <a:noFill/>
            <a:ln>
              <a:noFill/>
            </a:ln>
          </p:spPr>
          <p:txBody>
            <a:bodyPr spcFirstLastPara="1" wrap="square" lIns="72000" tIns="0" rIns="0" bIns="0" anchor="ctr" anchorCtr="0">
              <a:noAutofit/>
            </a:bodyPr>
            <a:lstStyle/>
            <a:p>
              <a:pPr marL="271462" marR="0" lvl="0" indent="0" algn="l" rtl="0">
                <a:lnSpc>
                  <a:spcPct val="90000"/>
                </a:lnSpc>
                <a:spcBef>
                  <a:spcPts val="0"/>
                </a:spcBef>
                <a:spcAft>
                  <a:spcPts val="0"/>
                </a:spcAft>
                <a:buNone/>
              </a:pPr>
              <a:r>
                <a:rPr lang="fr-FR" sz="1400" b="1" i="0" u="none" strike="noStrike" cap="none">
                  <a:solidFill>
                    <a:schemeClr val="dk1"/>
                  </a:solidFill>
                  <a:latin typeface="Calibri"/>
                  <a:ea typeface="Calibri"/>
                  <a:cs typeface="Calibri"/>
                  <a:sym typeface="Calibri"/>
                </a:rPr>
                <a:t>LIVRABLES</a:t>
              </a:r>
              <a:endParaRPr sz="1400" b="1" i="0" u="none" strike="noStrike" cap="none">
                <a:solidFill>
                  <a:schemeClr val="dk1"/>
                </a:solidFill>
                <a:latin typeface="Calibri"/>
                <a:ea typeface="Calibri"/>
                <a:cs typeface="Calibri"/>
                <a:sym typeface="Calibri"/>
              </a:endParaRPr>
            </a:p>
          </p:txBody>
        </p:sp>
        <p:sp>
          <p:nvSpPr>
            <p:cNvPr id="1149" name="Google Shape;1149;p72"/>
            <p:cNvSpPr/>
            <p:nvPr/>
          </p:nvSpPr>
          <p:spPr>
            <a:xfrm>
              <a:off x="549289" y="3205531"/>
              <a:ext cx="3548700" cy="1168500"/>
            </a:xfrm>
            <a:prstGeom prst="rect">
              <a:avLst/>
            </a:prstGeom>
            <a:solidFill>
              <a:schemeClr val="lt1"/>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0" i="0" u="none" strike="noStrike" cap="none">
                  <a:solidFill>
                    <a:schemeClr val="dk1"/>
                  </a:solidFill>
                  <a:latin typeface="Calibri"/>
                  <a:ea typeface="Calibri"/>
                  <a:cs typeface="Calibri"/>
                  <a:sym typeface="Calibri"/>
                </a:rPr>
                <a:t>Texte</a:t>
              </a:r>
              <a:endParaRPr/>
            </a:p>
            <a:p>
              <a:pPr marL="177800" marR="0" lvl="0" indent="-101600" algn="l" rtl="0">
                <a:lnSpc>
                  <a:spcPct val="90000"/>
                </a:lnSpc>
                <a:spcBef>
                  <a:spcPts val="600"/>
                </a:spcBef>
                <a:spcAft>
                  <a:spcPts val="0"/>
                </a:spcAft>
                <a:buClr>
                  <a:schemeClr val="dk1"/>
                </a:buClr>
                <a:buSzPts val="1200"/>
                <a:buFont typeface="Noto Sans Symbols"/>
                <a:buNone/>
              </a:pPr>
              <a:endParaRPr sz="1200" b="0" i="0" u="none" strike="noStrike" cap="none">
                <a:solidFill>
                  <a:schemeClr val="dk1"/>
                </a:solidFill>
                <a:latin typeface="Calibri"/>
                <a:ea typeface="Calibri"/>
                <a:cs typeface="Calibri"/>
                <a:sym typeface="Calibri"/>
              </a:endParaRPr>
            </a:p>
          </p:txBody>
        </p:sp>
        <p:sp>
          <p:nvSpPr>
            <p:cNvPr id="1150" name="Google Shape;1150;p72"/>
            <p:cNvSpPr/>
            <p:nvPr/>
          </p:nvSpPr>
          <p:spPr>
            <a:xfrm>
              <a:off x="549289" y="4565594"/>
              <a:ext cx="3548700" cy="307800"/>
            </a:xfrm>
            <a:prstGeom prst="rect">
              <a:avLst/>
            </a:prstGeom>
            <a:noFill/>
            <a:ln>
              <a:noFill/>
            </a:ln>
          </p:spPr>
          <p:txBody>
            <a:bodyPr spcFirstLastPara="1" wrap="square" lIns="72000" tIns="0" rIns="0" bIns="0" anchor="ctr" anchorCtr="0">
              <a:noAutofit/>
            </a:bodyPr>
            <a:lstStyle/>
            <a:p>
              <a:pPr marL="271462" marR="0" lvl="0" indent="0" algn="l" rtl="0">
                <a:lnSpc>
                  <a:spcPct val="90000"/>
                </a:lnSpc>
                <a:spcBef>
                  <a:spcPts val="0"/>
                </a:spcBef>
                <a:spcAft>
                  <a:spcPts val="0"/>
                </a:spcAft>
                <a:buNone/>
              </a:pPr>
              <a:r>
                <a:rPr lang="fr-FR" sz="1400" b="1" i="0" u="none" strike="noStrike" cap="none">
                  <a:solidFill>
                    <a:schemeClr val="dk1"/>
                  </a:solidFill>
                  <a:latin typeface="Calibri"/>
                  <a:ea typeface="Calibri"/>
                  <a:cs typeface="Calibri"/>
                  <a:sym typeface="Calibri"/>
                </a:rPr>
                <a:t>CONTRIBUTEURS</a:t>
              </a:r>
              <a:endParaRPr sz="1400" b="1" i="0" u="none" strike="noStrike" cap="none">
                <a:solidFill>
                  <a:schemeClr val="dk1"/>
                </a:solidFill>
                <a:latin typeface="Calibri"/>
                <a:ea typeface="Calibri"/>
                <a:cs typeface="Calibri"/>
                <a:sym typeface="Calibri"/>
              </a:endParaRPr>
            </a:p>
          </p:txBody>
        </p:sp>
        <p:sp>
          <p:nvSpPr>
            <p:cNvPr id="1151" name="Google Shape;1151;p72"/>
            <p:cNvSpPr/>
            <p:nvPr/>
          </p:nvSpPr>
          <p:spPr>
            <a:xfrm>
              <a:off x="549289" y="4958999"/>
              <a:ext cx="3548700" cy="1295100"/>
            </a:xfrm>
            <a:prstGeom prst="rect">
              <a:avLst/>
            </a:prstGeom>
            <a:solidFill>
              <a:schemeClr val="lt1"/>
            </a:solidFill>
            <a:ln>
              <a:noFill/>
            </a:ln>
          </p:spPr>
          <p:txBody>
            <a:bodyPr spcFirstLastPara="1" wrap="square" lIns="72000" tIns="72000" rIns="72000" bIns="72000" anchor="t" anchorCtr="0">
              <a:noAutofit/>
            </a:bodyPr>
            <a:lstStyle/>
            <a:p>
              <a:pPr marL="177800" marR="0" lvl="0" indent="-177800" algn="l" rtl="0">
                <a:lnSpc>
                  <a:spcPct val="90000"/>
                </a:lnSpc>
                <a:spcBef>
                  <a:spcPts val="0"/>
                </a:spcBef>
                <a:spcAft>
                  <a:spcPts val="0"/>
                </a:spcAft>
                <a:buClr>
                  <a:schemeClr val="dk1"/>
                </a:buClr>
                <a:buSzPts val="1200"/>
                <a:buFont typeface="Noto Sans Symbols"/>
                <a:buChar char="▪"/>
              </a:pPr>
              <a:r>
                <a:rPr lang="fr-FR" sz="1200" b="0" i="0" u="none" strike="noStrike" cap="none">
                  <a:solidFill>
                    <a:schemeClr val="dk1"/>
                  </a:solidFill>
                  <a:latin typeface="Calibri"/>
                  <a:ea typeface="Calibri"/>
                  <a:cs typeface="Calibri"/>
                  <a:sym typeface="Calibri"/>
                </a:rPr>
                <a:t>Texte</a:t>
              </a:r>
              <a:endParaRPr/>
            </a:p>
          </p:txBody>
        </p:sp>
        <p:cxnSp>
          <p:nvCxnSpPr>
            <p:cNvPr id="1152" name="Google Shape;1152;p72"/>
            <p:cNvCxnSpPr/>
            <p:nvPr/>
          </p:nvCxnSpPr>
          <p:spPr>
            <a:xfrm rot="10800000">
              <a:off x="549166" y="1492167"/>
              <a:ext cx="3548700" cy="0"/>
            </a:xfrm>
            <a:prstGeom prst="straightConnector1">
              <a:avLst/>
            </a:prstGeom>
            <a:noFill/>
            <a:ln w="19050" cap="flat" cmpd="sng">
              <a:solidFill>
                <a:srgbClr val="A29E9A"/>
              </a:solidFill>
              <a:prstDash val="solid"/>
              <a:round/>
              <a:headEnd type="none" w="med" len="med"/>
              <a:tailEnd type="none" w="med" len="med"/>
            </a:ln>
          </p:spPr>
        </p:cxnSp>
        <p:cxnSp>
          <p:nvCxnSpPr>
            <p:cNvPr id="1153" name="Google Shape;1153;p72"/>
            <p:cNvCxnSpPr/>
            <p:nvPr/>
          </p:nvCxnSpPr>
          <p:spPr>
            <a:xfrm rot="10800000">
              <a:off x="4413859" y="1494000"/>
              <a:ext cx="4966800" cy="0"/>
            </a:xfrm>
            <a:prstGeom prst="straightConnector1">
              <a:avLst/>
            </a:prstGeom>
            <a:noFill/>
            <a:ln w="19050" cap="flat" cmpd="sng">
              <a:solidFill>
                <a:srgbClr val="A29E9A"/>
              </a:solidFill>
              <a:prstDash val="solid"/>
              <a:round/>
              <a:headEnd type="none" w="med" len="med"/>
              <a:tailEnd type="none" w="med" len="med"/>
            </a:ln>
          </p:spPr>
        </p:cxnSp>
        <p:cxnSp>
          <p:nvCxnSpPr>
            <p:cNvPr id="1154" name="Google Shape;1154;p72"/>
            <p:cNvCxnSpPr/>
            <p:nvPr/>
          </p:nvCxnSpPr>
          <p:spPr>
            <a:xfrm rot="10800000">
              <a:off x="549166" y="3125801"/>
              <a:ext cx="3548700" cy="0"/>
            </a:xfrm>
            <a:prstGeom prst="straightConnector1">
              <a:avLst/>
            </a:prstGeom>
            <a:noFill/>
            <a:ln w="19050" cap="flat" cmpd="sng">
              <a:solidFill>
                <a:srgbClr val="A29E9A"/>
              </a:solidFill>
              <a:prstDash val="solid"/>
              <a:round/>
              <a:headEnd type="none" w="med" len="med"/>
              <a:tailEnd type="none" w="med" len="med"/>
            </a:ln>
          </p:spPr>
        </p:cxnSp>
        <p:cxnSp>
          <p:nvCxnSpPr>
            <p:cNvPr id="1155" name="Google Shape;1155;p72"/>
            <p:cNvCxnSpPr/>
            <p:nvPr/>
          </p:nvCxnSpPr>
          <p:spPr>
            <a:xfrm rot="10800000">
              <a:off x="549166" y="4873371"/>
              <a:ext cx="3548700" cy="0"/>
            </a:xfrm>
            <a:prstGeom prst="straightConnector1">
              <a:avLst/>
            </a:prstGeom>
            <a:noFill/>
            <a:ln w="19050" cap="flat" cmpd="sng">
              <a:solidFill>
                <a:srgbClr val="A29E9A"/>
              </a:solidFill>
              <a:prstDash val="solid"/>
              <a:round/>
              <a:headEnd type="none" w="med" len="med"/>
              <a:tailEnd type="none" w="med" len="med"/>
            </a:ln>
          </p:spPr>
        </p:cxnSp>
        <p:pic>
          <p:nvPicPr>
            <p:cNvPr id="1156" name="Google Shape;1156;p72"/>
            <p:cNvPicPr preferRelativeResize="0"/>
            <p:nvPr/>
          </p:nvPicPr>
          <p:blipFill rotWithShape="1">
            <a:blip r:embed="rId3">
              <a:alphaModFix/>
            </a:blip>
            <a:srcRect/>
            <a:stretch/>
          </p:blipFill>
          <p:spPr>
            <a:xfrm>
              <a:off x="588000" y="1163635"/>
              <a:ext cx="251914" cy="251914"/>
            </a:xfrm>
            <a:prstGeom prst="rect">
              <a:avLst/>
            </a:prstGeom>
            <a:noFill/>
            <a:ln>
              <a:noFill/>
            </a:ln>
          </p:spPr>
        </p:pic>
        <p:pic>
          <p:nvPicPr>
            <p:cNvPr id="1157" name="Google Shape;1157;p72"/>
            <p:cNvPicPr preferRelativeResize="0"/>
            <p:nvPr/>
          </p:nvPicPr>
          <p:blipFill rotWithShape="1">
            <a:blip r:embed="rId4">
              <a:alphaModFix/>
            </a:blip>
            <a:srcRect/>
            <a:stretch/>
          </p:blipFill>
          <p:spPr>
            <a:xfrm>
              <a:off x="601525" y="2806629"/>
              <a:ext cx="256475" cy="256475"/>
            </a:xfrm>
            <a:prstGeom prst="rect">
              <a:avLst/>
            </a:prstGeom>
            <a:noFill/>
            <a:ln>
              <a:noFill/>
            </a:ln>
          </p:spPr>
        </p:pic>
        <p:pic>
          <p:nvPicPr>
            <p:cNvPr id="1158" name="Google Shape;1158;p72"/>
            <p:cNvPicPr preferRelativeResize="0"/>
            <p:nvPr/>
          </p:nvPicPr>
          <p:blipFill rotWithShape="1">
            <a:blip r:embed="rId5">
              <a:alphaModFix/>
            </a:blip>
            <a:srcRect/>
            <a:stretch/>
          </p:blipFill>
          <p:spPr>
            <a:xfrm>
              <a:off x="583843" y="4554000"/>
              <a:ext cx="260228" cy="260228"/>
            </a:xfrm>
            <a:prstGeom prst="rect">
              <a:avLst/>
            </a:prstGeom>
            <a:noFill/>
            <a:ln>
              <a:noFill/>
            </a:ln>
          </p:spPr>
        </p:pic>
        <p:pic>
          <p:nvPicPr>
            <p:cNvPr id="1159" name="Google Shape;1159;p72"/>
            <p:cNvPicPr preferRelativeResize="0"/>
            <p:nvPr/>
          </p:nvPicPr>
          <p:blipFill rotWithShape="1">
            <a:blip r:embed="rId6">
              <a:alphaModFix/>
            </a:blip>
            <a:srcRect/>
            <a:stretch/>
          </p:blipFill>
          <p:spPr>
            <a:xfrm>
              <a:off x="4439718" y="1208635"/>
              <a:ext cx="245350" cy="245350"/>
            </a:xfrm>
            <a:prstGeom prst="rect">
              <a:avLst/>
            </a:prstGeom>
            <a:noFill/>
            <a:ln>
              <a:noFill/>
            </a:ln>
          </p:spPr>
        </p:pic>
      </p:grpSp>
      <p:sp>
        <p:nvSpPr>
          <p:cNvPr id="1160" name="Google Shape;1160;p72"/>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p>
            <a:pPr marL="622300" lvl="0" indent="-622300" algn="l" rtl="0">
              <a:lnSpc>
                <a:spcPct val="90000"/>
              </a:lnSpc>
              <a:spcBef>
                <a:spcPts val="0"/>
              </a:spcBef>
              <a:spcAft>
                <a:spcPts val="0"/>
              </a:spcAft>
              <a:buClr>
                <a:schemeClr val="accent1"/>
              </a:buClr>
              <a:buSzPts val="2800"/>
              <a:buFont typeface="Arial"/>
              <a:buNone/>
            </a:pPr>
            <a:r>
              <a:rPr lang="fr-FR"/>
              <a:t>01.	Titre du chapitre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73"/>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a:t>Feuille de route</a:t>
            </a:r>
            <a:endParaRPr/>
          </a:p>
        </p:txBody>
      </p:sp>
      <p:graphicFrame>
        <p:nvGraphicFramePr>
          <p:cNvPr id="1166" name="Google Shape;1166;p73"/>
          <p:cNvGraphicFramePr/>
          <p:nvPr/>
        </p:nvGraphicFramePr>
        <p:xfrm>
          <a:off x="509522" y="1147195"/>
          <a:ext cx="11268250" cy="5319425"/>
        </p:xfrm>
        <a:graphic>
          <a:graphicData uri="http://schemas.openxmlformats.org/drawingml/2006/table">
            <a:tbl>
              <a:tblPr firstRow="1" bandRow="1">
                <a:noFill/>
                <a:tableStyleId>{344B8E9F-7500-4ECB-BB1C-CD550439256F}</a:tableStyleId>
              </a:tblPr>
              <a:tblGrid>
                <a:gridCol w="852100">
                  <a:extLst>
                    <a:ext uri="{9D8B030D-6E8A-4147-A177-3AD203B41FA5}">
                      <a16:colId xmlns:a16="http://schemas.microsoft.com/office/drawing/2014/main" xmlns="" val="20000"/>
                    </a:ext>
                  </a:extLst>
                </a:gridCol>
                <a:gridCol w="149900">
                  <a:extLst>
                    <a:ext uri="{9D8B030D-6E8A-4147-A177-3AD203B41FA5}">
                      <a16:colId xmlns:a16="http://schemas.microsoft.com/office/drawing/2014/main" xmlns="" val="20001"/>
                    </a:ext>
                  </a:extLst>
                </a:gridCol>
                <a:gridCol w="4662675">
                  <a:extLst>
                    <a:ext uri="{9D8B030D-6E8A-4147-A177-3AD203B41FA5}">
                      <a16:colId xmlns:a16="http://schemas.microsoft.com/office/drawing/2014/main" xmlns="" val="20002"/>
                    </a:ext>
                  </a:extLst>
                </a:gridCol>
                <a:gridCol w="208500">
                  <a:extLst>
                    <a:ext uri="{9D8B030D-6E8A-4147-A177-3AD203B41FA5}">
                      <a16:colId xmlns:a16="http://schemas.microsoft.com/office/drawing/2014/main" xmlns="" val="20003"/>
                    </a:ext>
                  </a:extLst>
                </a:gridCol>
                <a:gridCol w="776825">
                  <a:extLst>
                    <a:ext uri="{9D8B030D-6E8A-4147-A177-3AD203B41FA5}">
                      <a16:colId xmlns:a16="http://schemas.microsoft.com/office/drawing/2014/main" xmlns="" val="20004"/>
                    </a:ext>
                  </a:extLst>
                </a:gridCol>
                <a:gridCol w="926800">
                  <a:extLst>
                    <a:ext uri="{9D8B030D-6E8A-4147-A177-3AD203B41FA5}">
                      <a16:colId xmlns:a16="http://schemas.microsoft.com/office/drawing/2014/main" xmlns="" val="20005"/>
                    </a:ext>
                  </a:extLst>
                </a:gridCol>
                <a:gridCol w="402550">
                  <a:extLst>
                    <a:ext uri="{9D8B030D-6E8A-4147-A177-3AD203B41FA5}">
                      <a16:colId xmlns:a16="http://schemas.microsoft.com/office/drawing/2014/main" xmlns="" val="20006"/>
                    </a:ext>
                  </a:extLst>
                </a:gridCol>
                <a:gridCol w="2127025">
                  <a:extLst>
                    <a:ext uri="{9D8B030D-6E8A-4147-A177-3AD203B41FA5}">
                      <a16:colId xmlns:a16="http://schemas.microsoft.com/office/drawing/2014/main" xmlns="" val="20007"/>
                    </a:ext>
                  </a:extLst>
                </a:gridCol>
                <a:gridCol w="1161875">
                  <a:extLst>
                    <a:ext uri="{9D8B030D-6E8A-4147-A177-3AD203B41FA5}">
                      <a16:colId xmlns:a16="http://schemas.microsoft.com/office/drawing/2014/main" xmlns="" val="20008"/>
                    </a:ext>
                  </a:extLst>
                </a:gridCol>
              </a:tblGrid>
              <a:tr h="407525">
                <a:tc rowSpan="2" gridSpan="2">
                  <a:txBody>
                    <a:bodyPr/>
                    <a:lstStyle/>
                    <a:p>
                      <a:pPr marL="19050" marR="0" lvl="0" indent="0" algn="l" rtl="0">
                        <a:lnSpc>
                          <a:spcPct val="90000"/>
                        </a:lnSpc>
                        <a:spcBef>
                          <a:spcPts val="0"/>
                        </a:spcBef>
                        <a:spcAft>
                          <a:spcPts val="0"/>
                        </a:spcAft>
                        <a:buClr>
                          <a:schemeClr val="lt1"/>
                        </a:buClr>
                        <a:buSzPts val="1200"/>
                        <a:buFont typeface="Arial"/>
                        <a:buNone/>
                      </a:pPr>
                      <a:r>
                        <a:rPr lang="fr-FR" sz="1200" b="1" u="none" strike="noStrike" cap="none">
                          <a:solidFill>
                            <a:schemeClr val="lt1"/>
                          </a:solidFill>
                          <a:latin typeface="Calibri"/>
                          <a:ea typeface="Calibri"/>
                          <a:cs typeface="Calibri"/>
                          <a:sym typeface="Calibri"/>
                        </a:rPr>
                        <a:t>Chantier :</a:t>
                      </a:r>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rowSpan="2" hMerge="1">
                  <a:txBody>
                    <a:bodyPr/>
                    <a:lstStyle/>
                    <a:p>
                      <a:endParaRPr lang="fr-FR"/>
                    </a:p>
                  </a:txBody>
                  <a:tcPr/>
                </a:tc>
                <a:tc rowSpan="2" gridSpan="3">
                  <a:txBody>
                    <a:bodyPr/>
                    <a:lstStyle/>
                    <a:p>
                      <a:pPr marL="19050" marR="0" lvl="0" indent="0" algn="l" rtl="0">
                        <a:lnSpc>
                          <a:spcPct val="90000"/>
                        </a:lnSpc>
                        <a:spcBef>
                          <a:spcPts val="0"/>
                        </a:spcBef>
                        <a:spcAft>
                          <a:spcPts val="0"/>
                        </a:spcAft>
                        <a:buClr>
                          <a:schemeClr val="dk1"/>
                        </a:buClr>
                        <a:buSzPts val="1200"/>
                        <a:buFont typeface="Arial"/>
                        <a:buNone/>
                      </a:pPr>
                      <a:r>
                        <a:rPr lang="fr-FR" sz="1200" b="1" u="none" strike="noStrike" cap="none">
                          <a:solidFill>
                            <a:schemeClr val="dk1"/>
                          </a:solidFill>
                          <a:latin typeface="Calibri"/>
                          <a:ea typeface="Calibri"/>
                          <a:cs typeface="Calibri"/>
                          <a:sym typeface="Calibri"/>
                        </a:rPr>
                        <a:t>Intitulé</a:t>
                      </a:r>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rowSpan="2" hMerge="1">
                  <a:txBody>
                    <a:bodyPr/>
                    <a:lstStyle/>
                    <a:p>
                      <a:endParaRPr lang="fr-FR"/>
                    </a:p>
                  </a:txBody>
                  <a:tcPr/>
                </a:tc>
                <a:tc rowSpan="2" hMerge="1">
                  <a:txBody>
                    <a:bodyPr/>
                    <a:lstStyle/>
                    <a:p>
                      <a:endParaRPr lang="fr-FR"/>
                    </a:p>
                  </a:txBody>
                  <a:tcPr/>
                </a:tc>
                <a:tc gridSpan="2">
                  <a:txBody>
                    <a:bodyPr/>
                    <a:lstStyle/>
                    <a:p>
                      <a:pPr marL="0" marR="0" lvl="0" indent="0" algn="r" rtl="0">
                        <a:lnSpc>
                          <a:spcPct val="90000"/>
                        </a:lnSpc>
                        <a:spcBef>
                          <a:spcPts val="0"/>
                        </a:spcBef>
                        <a:spcAft>
                          <a:spcPts val="0"/>
                        </a:spcAft>
                        <a:buNone/>
                      </a:pPr>
                      <a:r>
                        <a:rPr lang="fr-FR" sz="1050" b="1" u="none" strike="noStrike" cap="none">
                          <a:solidFill>
                            <a:schemeClr val="dk1"/>
                          </a:solidFill>
                          <a:latin typeface="Calibri"/>
                          <a:ea typeface="Calibri"/>
                          <a:cs typeface="Calibri"/>
                          <a:sym typeface="Calibri"/>
                        </a:rPr>
                        <a:t>Responsable ou sponsor :</a:t>
                      </a:r>
                      <a:endParaRPr sz="700" b="1" u="none" strike="noStrike" cap="none">
                        <a:solidFill>
                          <a:schemeClr val="dk1"/>
                        </a:solidFill>
                        <a:latin typeface="Calibri"/>
                        <a:ea typeface="Calibri"/>
                        <a:cs typeface="Calibri"/>
                        <a:sym typeface="Calibri"/>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hMerge="1">
                  <a:txBody>
                    <a:bodyPr/>
                    <a:lstStyle/>
                    <a:p>
                      <a:endParaRPr lang="fr-FR"/>
                    </a:p>
                  </a:txBody>
                  <a:tcPr/>
                </a:tc>
                <a:tc gridSpan="2">
                  <a:txBody>
                    <a:bodyPr/>
                    <a:lstStyle/>
                    <a:p>
                      <a:pPr marL="0" marR="0" lvl="0" indent="0" algn="l" rtl="0">
                        <a:lnSpc>
                          <a:spcPct val="90000"/>
                        </a:lnSpc>
                        <a:spcBef>
                          <a:spcPts val="0"/>
                        </a:spcBef>
                        <a:spcAft>
                          <a:spcPts val="0"/>
                        </a:spcAft>
                        <a:buNone/>
                      </a:pPr>
                      <a:r>
                        <a:rPr lang="fr-FR" sz="1050" u="none" strike="noStrike" cap="none"/>
                        <a:t>Nom / titre</a:t>
                      </a:r>
                      <a:endParaRPr sz="105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extLst>
                  <a:ext uri="{0D108BD9-81ED-4DB2-BD59-A6C34878D82A}">
                    <a16:rowId xmlns:a16="http://schemas.microsoft.com/office/drawing/2014/main" xmlns="" val="10000"/>
                  </a:ext>
                </a:extLst>
              </a:tr>
              <a:tr h="407525">
                <a:tc gridSpan="2" vMerge="1">
                  <a:txBody>
                    <a:bodyPr/>
                    <a:lstStyle/>
                    <a:p>
                      <a:endParaRPr lang="fr-FR"/>
                    </a:p>
                  </a:txBody>
                  <a:tcPr/>
                </a:tc>
                <a:tc hMerge="1" vMerge="1">
                  <a:txBody>
                    <a:bodyPr/>
                    <a:lstStyle/>
                    <a:p>
                      <a:endParaRPr lang="fr-FR"/>
                    </a:p>
                  </a:txBody>
                  <a:tcPr/>
                </a:tc>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gridSpan="2">
                  <a:txBody>
                    <a:bodyPr/>
                    <a:lstStyle/>
                    <a:p>
                      <a:pPr marL="0" marR="0" lvl="0" indent="0" algn="r" rtl="0">
                        <a:lnSpc>
                          <a:spcPct val="90000"/>
                        </a:lnSpc>
                        <a:spcBef>
                          <a:spcPts val="0"/>
                        </a:spcBef>
                        <a:spcAft>
                          <a:spcPts val="0"/>
                        </a:spcAft>
                        <a:buClr>
                          <a:schemeClr val="dk1"/>
                        </a:buClr>
                        <a:buSzPts val="1050"/>
                        <a:buFont typeface="Calibri"/>
                        <a:buNone/>
                      </a:pPr>
                      <a:r>
                        <a:rPr lang="fr-FR" sz="1050" b="1" u="none" strike="noStrike" cap="none">
                          <a:solidFill>
                            <a:schemeClr val="dk1"/>
                          </a:solidFill>
                          <a:latin typeface="Calibri"/>
                          <a:ea typeface="Calibri"/>
                          <a:cs typeface="Calibri"/>
                          <a:sym typeface="Calibri"/>
                        </a:rPr>
                        <a:t>Contributeurs :</a:t>
                      </a:r>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2"/>
                    </a:solidFill>
                  </a:tcPr>
                </a:tc>
                <a:tc hMerge="1">
                  <a:txBody>
                    <a:bodyPr/>
                    <a:lstStyle/>
                    <a:p>
                      <a:endParaRPr lang="fr-FR"/>
                    </a:p>
                  </a:txBody>
                  <a:tcPr/>
                </a:tc>
                <a:tc gridSpan="2">
                  <a:txBody>
                    <a:bodyPr/>
                    <a:lstStyle/>
                    <a:p>
                      <a:pPr marL="0" marR="0" lvl="0" indent="0" algn="l" rtl="0">
                        <a:lnSpc>
                          <a:spcPct val="90000"/>
                        </a:lnSpc>
                        <a:spcBef>
                          <a:spcPts val="0"/>
                        </a:spcBef>
                        <a:spcAft>
                          <a:spcPts val="0"/>
                        </a:spcAft>
                        <a:buNone/>
                      </a:pPr>
                      <a:r>
                        <a:rPr lang="fr-FR" sz="1050" u="none" strike="noStrike" cap="none"/>
                        <a:t>Nom / titre</a:t>
                      </a:r>
                      <a:endParaRPr sz="105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extLst>
                  <a:ext uri="{0D108BD9-81ED-4DB2-BD59-A6C34878D82A}">
                    <a16:rowId xmlns:a16="http://schemas.microsoft.com/office/drawing/2014/main" xmlns="" val="10001"/>
                  </a:ext>
                </a:extLst>
              </a:tr>
              <a:tr h="359050">
                <a:tc gridSpan="3">
                  <a:txBody>
                    <a:bodyPr/>
                    <a:lstStyle/>
                    <a:p>
                      <a:pPr marL="0" marR="0" lvl="0" indent="0" algn="l" rtl="0">
                        <a:lnSpc>
                          <a:spcPct val="90000"/>
                        </a:lnSpc>
                        <a:spcBef>
                          <a:spcPts val="0"/>
                        </a:spcBef>
                        <a:spcAft>
                          <a:spcPts val="0"/>
                        </a:spcAft>
                        <a:buNone/>
                      </a:pPr>
                      <a:r>
                        <a:rPr lang="fr-FR" sz="1200" b="1" u="none" strike="noStrike" cap="none">
                          <a:solidFill>
                            <a:schemeClr val="dk1"/>
                          </a:solidFill>
                        </a:rPr>
                        <a:t>Objectifs clés / attendus / périmètre :</a:t>
                      </a:r>
                      <a:endParaRPr sz="1200" b="1" u="none" strike="noStrike" cap="none">
                        <a:solidFill>
                          <a:schemeClr val="dk1"/>
                        </a:solidFill>
                      </a:endParaRPr>
                    </a:p>
                  </a:txBody>
                  <a:tcPr marL="72000" marR="72000" marT="0" marB="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hMerge="1">
                  <a:txBody>
                    <a:bodyPr/>
                    <a:lstStyle/>
                    <a:p>
                      <a:endParaRPr lang="fr-FR"/>
                    </a:p>
                  </a:txBody>
                  <a:tcPr/>
                </a:tc>
                <a:tc rowSpan="4">
                  <a:txBody>
                    <a:bodyPr/>
                    <a:lstStyle/>
                    <a:p>
                      <a:pPr marL="0" marR="0" lvl="0" indent="0" algn="l" rtl="0">
                        <a:lnSpc>
                          <a:spcPct val="90000"/>
                        </a:lnSpc>
                        <a:spcBef>
                          <a:spcPts val="0"/>
                        </a:spcBef>
                        <a:spcAft>
                          <a:spcPts val="0"/>
                        </a:spcAft>
                        <a:buClr>
                          <a:schemeClr val="dk1"/>
                        </a:buClr>
                        <a:buSzPts val="1200"/>
                        <a:buFont typeface="Calibri"/>
                        <a:buNone/>
                      </a:pPr>
                      <a:endParaRPr sz="1200" b="1" u="none" strike="noStrike" cap="none">
                        <a:solidFill>
                          <a:schemeClr val="lt1"/>
                        </a:solidFill>
                        <a:latin typeface="Calibri"/>
                        <a:ea typeface="Calibri"/>
                        <a:cs typeface="Calibri"/>
                        <a:sym typeface="Calibri"/>
                      </a:endParaRPr>
                    </a:p>
                  </a:txBody>
                  <a:tcPr marL="72000" marR="72000" marT="7200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gridSpan="4">
                  <a:txBody>
                    <a:bodyPr/>
                    <a:lstStyle/>
                    <a:p>
                      <a:pPr marL="0" marR="0" lvl="0" indent="0" algn="l" rtl="0">
                        <a:lnSpc>
                          <a:spcPct val="90000"/>
                        </a:lnSpc>
                        <a:spcBef>
                          <a:spcPts val="0"/>
                        </a:spcBef>
                        <a:spcAft>
                          <a:spcPts val="0"/>
                        </a:spcAft>
                        <a:buClr>
                          <a:schemeClr val="dk1"/>
                        </a:buClr>
                        <a:buSzPts val="1200"/>
                        <a:buFont typeface="Calibri"/>
                        <a:buNone/>
                      </a:pPr>
                      <a:r>
                        <a:rPr lang="fr-FR" sz="1200" b="1" u="none" strike="noStrike" cap="none">
                          <a:solidFill>
                            <a:schemeClr val="dk1"/>
                          </a:solidFill>
                          <a:latin typeface="Calibri"/>
                          <a:ea typeface="Calibri"/>
                          <a:cs typeface="Calibri"/>
                          <a:sym typeface="Calibri"/>
                        </a:rPr>
                        <a:t>Travaux à mener :</a:t>
                      </a:r>
                      <a:endParaRPr sz="1200" b="1" u="none" strike="noStrike" cap="none">
                        <a:solidFill>
                          <a:schemeClr val="dk1"/>
                        </a:solidFill>
                        <a:latin typeface="Calibri"/>
                        <a:ea typeface="Calibri"/>
                        <a:cs typeface="Calibri"/>
                        <a:sym typeface="Calibri"/>
                      </a:endParaRPr>
                    </a:p>
                  </a:txBody>
                  <a:tcPr marL="72000" marR="72000" marT="0" marB="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marL="0" marR="0" lvl="0" indent="0" algn="ctr" rtl="0">
                        <a:lnSpc>
                          <a:spcPct val="90000"/>
                        </a:lnSpc>
                        <a:spcBef>
                          <a:spcPts val="0"/>
                        </a:spcBef>
                        <a:spcAft>
                          <a:spcPts val="0"/>
                        </a:spcAft>
                        <a:buClr>
                          <a:schemeClr val="dk1"/>
                        </a:buClr>
                        <a:buSzPts val="1200"/>
                        <a:buFont typeface="Calibri"/>
                        <a:buNone/>
                      </a:pPr>
                      <a:r>
                        <a:rPr lang="fr-FR" sz="1200" b="1" u="none" strike="noStrike" cap="none">
                          <a:solidFill>
                            <a:schemeClr val="dk1"/>
                          </a:solidFill>
                          <a:latin typeface="Calibri"/>
                          <a:ea typeface="Calibri"/>
                          <a:cs typeface="Calibri"/>
                          <a:sym typeface="Calibri"/>
                        </a:rPr>
                        <a:t>Echéances</a:t>
                      </a:r>
                      <a:endParaRPr/>
                    </a:p>
                  </a:txBody>
                  <a:tcPr marL="72000" marR="72000" marT="0" marB="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1279925">
                <a:tc gridSpan="3">
                  <a:txBody>
                    <a:bodyPr/>
                    <a:lstStyle/>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sz="1050" u="none" strike="noStrike" cap="none">
                        <a:solidFill>
                          <a:schemeClr val="dk1"/>
                        </a:solidFill>
                        <a:latin typeface="Calibri"/>
                        <a:ea typeface="Calibri"/>
                        <a:cs typeface="Calibri"/>
                        <a:sym typeface="Calibri"/>
                      </a:endParaRPr>
                    </a:p>
                  </a:txBody>
                  <a:tcPr marL="72000" marR="72000" marT="72000"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tc hMerge="1">
                  <a:txBody>
                    <a:bodyPr/>
                    <a:lstStyle/>
                    <a:p>
                      <a:endParaRPr lang="fr-FR"/>
                    </a:p>
                  </a:txBody>
                  <a:tcPr/>
                </a:tc>
                <a:tc vMerge="1">
                  <a:txBody>
                    <a:bodyPr/>
                    <a:lstStyle/>
                    <a:p>
                      <a:endParaRPr lang="fr-FR"/>
                    </a:p>
                  </a:txBody>
                  <a:tcPr/>
                </a:tc>
                <a:tc rowSpan="3" gridSpan="4">
                  <a:txBody>
                    <a:bodyPr/>
                    <a:lstStyle/>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0" algn="l" rtl="0">
                        <a:lnSpc>
                          <a:spcPct val="90000"/>
                        </a:lnSpc>
                        <a:spcBef>
                          <a:spcPts val="0"/>
                        </a:spcBef>
                        <a:spcAft>
                          <a:spcPts val="0"/>
                        </a:spcAft>
                        <a:buClr>
                          <a:schemeClr val="dk1"/>
                        </a:buClr>
                        <a:buSzPts val="1050"/>
                        <a:buFont typeface="Arial"/>
                        <a:buNone/>
                      </a:pPr>
                      <a:endParaRPr sz="1050" u="none" strike="noStrike" cap="none">
                        <a:solidFill>
                          <a:schemeClr val="dk1"/>
                        </a:solidFill>
                        <a:latin typeface="Calibri"/>
                        <a:ea typeface="Calibri"/>
                        <a:cs typeface="Calibri"/>
                        <a:sym typeface="Calibri"/>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0" algn="l" rtl="0">
                        <a:lnSpc>
                          <a:spcPct val="90000"/>
                        </a:lnSpc>
                        <a:spcBef>
                          <a:spcPts val="0"/>
                        </a:spcBef>
                        <a:spcAft>
                          <a:spcPts val="0"/>
                        </a:spcAft>
                        <a:buClr>
                          <a:schemeClr val="dk1"/>
                        </a:buClr>
                        <a:buSzPts val="1050"/>
                        <a:buFont typeface="Arial"/>
                        <a:buNone/>
                      </a:pPr>
                      <a:endParaRPr sz="1050" u="none" strike="noStrike" cap="none">
                        <a:solidFill>
                          <a:schemeClr val="dk1"/>
                        </a:solidFill>
                        <a:latin typeface="Calibri"/>
                        <a:ea typeface="Calibri"/>
                        <a:cs typeface="Calibri"/>
                        <a:sym typeface="Calibri"/>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txBody>
                  <a:tcPr marL="72000" marR="72000" marT="72000"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rowSpan="3" hMerge="1">
                  <a:txBody>
                    <a:bodyPr/>
                    <a:lstStyle/>
                    <a:p>
                      <a:endParaRPr lang="fr-FR"/>
                    </a:p>
                  </a:txBody>
                  <a:tcPr/>
                </a:tc>
                <a:tc rowSpan="3" hMerge="1">
                  <a:txBody>
                    <a:bodyPr/>
                    <a:lstStyle/>
                    <a:p>
                      <a:endParaRPr lang="fr-FR"/>
                    </a:p>
                  </a:txBody>
                  <a:tcPr/>
                </a:tc>
                <a:tc rowSpan="3" hMerge="1">
                  <a:txBody>
                    <a:bodyPr/>
                    <a:lstStyle/>
                    <a:p>
                      <a:endParaRPr lang="fr-FR"/>
                    </a:p>
                  </a:txBody>
                  <a:tcPr/>
                </a:tc>
                <a:tc rowSpan="3">
                  <a:txBody>
                    <a:bodyPr/>
                    <a:lstStyle/>
                    <a:p>
                      <a:pPr marL="19050" marR="0" lvl="0" indent="0" algn="ctr" rtl="0">
                        <a:lnSpc>
                          <a:spcPct val="90000"/>
                        </a:lnSpc>
                        <a:spcBef>
                          <a:spcPts val="0"/>
                        </a:spcBef>
                        <a:spcAft>
                          <a:spcPts val="0"/>
                        </a:spcAft>
                        <a:buClr>
                          <a:schemeClr val="dk1"/>
                        </a:buClr>
                        <a:buSzPts val="1050"/>
                        <a:buFont typeface="Arial"/>
                        <a:buNone/>
                      </a:pPr>
                      <a:r>
                        <a:rPr lang="fr-FR" sz="1050" u="none" strike="noStrike" cap="none">
                          <a:solidFill>
                            <a:schemeClr val="dk1"/>
                          </a:solidFill>
                          <a:latin typeface="Calibri"/>
                          <a:ea typeface="Calibri"/>
                          <a:cs typeface="Calibri"/>
                          <a:sym typeface="Calibri"/>
                        </a:rPr>
                        <a:t>Date</a:t>
                      </a:r>
                      <a:endParaRPr/>
                    </a:p>
                    <a:p>
                      <a:pPr marL="19050" marR="0" lvl="0" indent="0" algn="ctr" rtl="0">
                        <a:lnSpc>
                          <a:spcPct val="90000"/>
                        </a:lnSpc>
                        <a:spcBef>
                          <a:spcPts val="0"/>
                        </a:spcBef>
                        <a:spcAft>
                          <a:spcPts val="0"/>
                        </a:spcAft>
                        <a:buClr>
                          <a:schemeClr val="dk1"/>
                        </a:buClr>
                        <a:buSzPts val="1050"/>
                        <a:buFont typeface="Arial"/>
                        <a:buNone/>
                      </a:pPr>
                      <a:r>
                        <a:rPr lang="fr-FR" sz="1050" u="none" strike="noStrike" cap="none">
                          <a:solidFill>
                            <a:schemeClr val="dk1"/>
                          </a:solidFill>
                          <a:latin typeface="Calibri"/>
                          <a:ea typeface="Calibri"/>
                          <a:cs typeface="Calibri"/>
                          <a:sym typeface="Calibri"/>
                        </a:rPr>
                        <a:t>Date</a:t>
                      </a:r>
                      <a:endParaRPr/>
                    </a:p>
                    <a:p>
                      <a:pPr marL="19050" marR="0" lvl="0" indent="0" algn="ctr" rtl="0">
                        <a:lnSpc>
                          <a:spcPct val="90000"/>
                        </a:lnSpc>
                        <a:spcBef>
                          <a:spcPts val="0"/>
                        </a:spcBef>
                        <a:spcAft>
                          <a:spcPts val="0"/>
                        </a:spcAft>
                        <a:buClr>
                          <a:schemeClr val="dk1"/>
                        </a:buClr>
                        <a:buSzPts val="1050"/>
                        <a:buFont typeface="Arial"/>
                        <a:buNone/>
                      </a:pPr>
                      <a:endParaRPr sz="1050" u="none" strike="noStrike" cap="none">
                        <a:solidFill>
                          <a:schemeClr val="dk1"/>
                        </a:solidFill>
                        <a:latin typeface="Calibri"/>
                        <a:ea typeface="Calibri"/>
                        <a:cs typeface="Calibri"/>
                        <a:sym typeface="Calibri"/>
                      </a:endParaRPr>
                    </a:p>
                    <a:p>
                      <a:pPr marL="19050" marR="0" lvl="0" indent="0" algn="ctr" rtl="0">
                        <a:lnSpc>
                          <a:spcPct val="90000"/>
                        </a:lnSpc>
                        <a:spcBef>
                          <a:spcPts val="0"/>
                        </a:spcBef>
                        <a:spcAft>
                          <a:spcPts val="0"/>
                        </a:spcAft>
                        <a:buClr>
                          <a:schemeClr val="dk1"/>
                        </a:buClr>
                        <a:buSzPts val="1050"/>
                        <a:buFont typeface="Arial"/>
                        <a:buNone/>
                      </a:pPr>
                      <a:r>
                        <a:rPr lang="fr-FR" sz="1050" u="none" strike="noStrike" cap="none">
                          <a:solidFill>
                            <a:schemeClr val="dk1"/>
                          </a:solidFill>
                          <a:latin typeface="Calibri"/>
                          <a:ea typeface="Calibri"/>
                          <a:cs typeface="Calibri"/>
                          <a:sym typeface="Calibri"/>
                        </a:rPr>
                        <a:t>Date</a:t>
                      </a:r>
                      <a:endParaRPr/>
                    </a:p>
                    <a:p>
                      <a:pPr marL="19050" marR="0" lvl="0" indent="0" algn="ctr" rtl="0">
                        <a:lnSpc>
                          <a:spcPct val="90000"/>
                        </a:lnSpc>
                        <a:spcBef>
                          <a:spcPts val="0"/>
                        </a:spcBef>
                        <a:spcAft>
                          <a:spcPts val="0"/>
                        </a:spcAft>
                        <a:buClr>
                          <a:schemeClr val="dk1"/>
                        </a:buClr>
                        <a:buSzPts val="1050"/>
                        <a:buFont typeface="Arial"/>
                        <a:buNone/>
                      </a:pPr>
                      <a:r>
                        <a:rPr lang="fr-FR" sz="1050" u="none" strike="noStrike" cap="none">
                          <a:solidFill>
                            <a:schemeClr val="dk1"/>
                          </a:solidFill>
                          <a:latin typeface="Calibri"/>
                          <a:ea typeface="Calibri"/>
                          <a:cs typeface="Calibri"/>
                          <a:sym typeface="Calibri"/>
                        </a:rPr>
                        <a:t>Date</a:t>
                      </a:r>
                      <a:endParaRPr/>
                    </a:p>
                    <a:p>
                      <a:pPr marL="19050" marR="0" lvl="0" indent="0" algn="ctr" rtl="0">
                        <a:lnSpc>
                          <a:spcPct val="90000"/>
                        </a:lnSpc>
                        <a:spcBef>
                          <a:spcPts val="0"/>
                        </a:spcBef>
                        <a:spcAft>
                          <a:spcPts val="0"/>
                        </a:spcAft>
                        <a:buClr>
                          <a:schemeClr val="dk1"/>
                        </a:buClr>
                        <a:buSzPts val="1050"/>
                        <a:buFont typeface="Arial"/>
                        <a:buNone/>
                      </a:pPr>
                      <a:endParaRPr sz="1050" u="none" strike="noStrike" cap="none">
                        <a:solidFill>
                          <a:schemeClr val="dk1"/>
                        </a:solidFill>
                        <a:latin typeface="Calibri"/>
                        <a:ea typeface="Calibri"/>
                        <a:cs typeface="Calibri"/>
                        <a:sym typeface="Calibri"/>
                      </a:endParaRPr>
                    </a:p>
                    <a:p>
                      <a:pPr marL="19050" marR="0" lvl="0" indent="0" algn="ctr" rtl="0">
                        <a:lnSpc>
                          <a:spcPct val="90000"/>
                        </a:lnSpc>
                        <a:spcBef>
                          <a:spcPts val="0"/>
                        </a:spcBef>
                        <a:spcAft>
                          <a:spcPts val="0"/>
                        </a:spcAft>
                        <a:buClr>
                          <a:schemeClr val="dk1"/>
                        </a:buClr>
                        <a:buSzPts val="1050"/>
                        <a:buFont typeface="Arial"/>
                        <a:buNone/>
                      </a:pPr>
                      <a:r>
                        <a:rPr lang="fr-FR" sz="1050" u="none" strike="noStrike" cap="none">
                          <a:solidFill>
                            <a:schemeClr val="dk1"/>
                          </a:solidFill>
                          <a:latin typeface="Calibri"/>
                          <a:ea typeface="Calibri"/>
                          <a:cs typeface="Calibri"/>
                          <a:sym typeface="Calibri"/>
                        </a:rPr>
                        <a:t>Date</a:t>
                      </a:r>
                      <a:endParaRPr/>
                    </a:p>
                    <a:p>
                      <a:pPr marL="190500" marR="0" lvl="0" indent="-104775" algn="l" rtl="0">
                        <a:lnSpc>
                          <a:spcPct val="90000"/>
                        </a:lnSpc>
                        <a:spcBef>
                          <a:spcPts val="0"/>
                        </a:spcBef>
                        <a:spcAft>
                          <a:spcPts val="0"/>
                        </a:spcAft>
                        <a:buClr>
                          <a:schemeClr val="dk1"/>
                        </a:buClr>
                        <a:buSzPts val="1050"/>
                        <a:buFont typeface="Arial"/>
                        <a:buNone/>
                      </a:pPr>
                      <a:endParaRPr sz="1050" u="none" strike="noStrike" cap="none">
                        <a:solidFill>
                          <a:schemeClr val="dk1"/>
                        </a:solidFill>
                        <a:latin typeface="Calibri"/>
                        <a:ea typeface="Calibri"/>
                        <a:cs typeface="Calibri"/>
                        <a:sym typeface="Calibri"/>
                      </a:endParaRPr>
                    </a:p>
                  </a:txBody>
                  <a:tcPr marL="72000" marR="72000" marT="72000"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xmlns="" val="10003"/>
                  </a:ext>
                </a:extLst>
              </a:tr>
              <a:tr h="359050">
                <a:tc gridSpan="3">
                  <a:txBody>
                    <a:bodyPr/>
                    <a:lstStyle/>
                    <a:p>
                      <a:pPr marL="0" marR="0" lvl="0" indent="0" algn="l" rtl="0">
                        <a:lnSpc>
                          <a:spcPct val="90000"/>
                        </a:lnSpc>
                        <a:spcBef>
                          <a:spcPts val="0"/>
                        </a:spcBef>
                        <a:spcAft>
                          <a:spcPts val="0"/>
                        </a:spcAft>
                        <a:buClr>
                          <a:schemeClr val="dk1"/>
                        </a:buClr>
                        <a:buSzPts val="1200"/>
                        <a:buFont typeface="Calibri"/>
                        <a:buNone/>
                      </a:pPr>
                      <a:r>
                        <a:rPr lang="fr-FR" sz="1200" b="1" u="none" strike="noStrike" cap="none">
                          <a:solidFill>
                            <a:schemeClr val="dk1"/>
                          </a:solidFill>
                          <a:latin typeface="Calibri"/>
                          <a:ea typeface="Calibri"/>
                          <a:cs typeface="Calibri"/>
                          <a:sym typeface="Calibri"/>
                        </a:rPr>
                        <a:t>Principes / Eléments de cadrage / Partis pris :</a:t>
                      </a:r>
                      <a:endParaRPr sz="1200" b="1" u="none" strike="noStrike" cap="none">
                        <a:solidFill>
                          <a:schemeClr val="dk1"/>
                        </a:solidFill>
                        <a:latin typeface="Calibri"/>
                        <a:ea typeface="Calibri"/>
                        <a:cs typeface="Calibri"/>
                        <a:sym typeface="Calibri"/>
                      </a:endParaRPr>
                    </a:p>
                  </a:txBody>
                  <a:tcPr marL="72000" marR="72000" marT="72000" marB="0" anchor="b">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hMerge="1">
                  <a:txBody>
                    <a:bodyPr/>
                    <a:lstStyle/>
                    <a:p>
                      <a:endParaRPr lang="fr-FR"/>
                    </a:p>
                  </a:txBody>
                  <a:tcPr/>
                </a:tc>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extLst>
                  <a:ext uri="{0D108BD9-81ED-4DB2-BD59-A6C34878D82A}">
                    <a16:rowId xmlns:a16="http://schemas.microsoft.com/office/drawing/2014/main" xmlns="" val="10004"/>
                  </a:ext>
                </a:extLst>
              </a:tr>
              <a:tr h="1426475">
                <a:tc gridSpan="3">
                  <a:txBody>
                    <a:bodyPr/>
                    <a:lstStyle/>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a:p>
                    <a:p>
                      <a:pPr marL="90487" marR="0" lvl="0" indent="-66675" algn="l" rtl="0">
                        <a:lnSpc>
                          <a:spcPct val="90000"/>
                        </a:lnSpc>
                        <a:spcBef>
                          <a:spcPts val="0"/>
                        </a:spcBef>
                        <a:spcAft>
                          <a:spcPts val="0"/>
                        </a:spcAft>
                        <a:buClr>
                          <a:schemeClr val="dk1"/>
                        </a:buClr>
                        <a:buSzPts val="1050"/>
                        <a:buFont typeface="Arial"/>
                        <a:buChar char="•"/>
                      </a:pPr>
                      <a:r>
                        <a:rPr lang="fr-FR" sz="1050" u="none" strike="noStrike" cap="none">
                          <a:solidFill>
                            <a:schemeClr val="dk1"/>
                          </a:solidFill>
                          <a:latin typeface="Calibri"/>
                          <a:ea typeface="Calibri"/>
                          <a:cs typeface="Calibri"/>
                          <a:sym typeface="Calibri"/>
                        </a:rPr>
                        <a:t>Texte</a:t>
                      </a:r>
                      <a:endParaRPr sz="1050" u="none" strike="noStrike" cap="none">
                        <a:solidFill>
                          <a:schemeClr val="dk1"/>
                        </a:solidFill>
                        <a:latin typeface="Calibri"/>
                        <a:ea typeface="Calibri"/>
                        <a:cs typeface="Calibri"/>
                        <a:sym typeface="Calibri"/>
                      </a:endParaRPr>
                    </a:p>
                  </a:txBody>
                  <a:tcPr marL="72000" marR="72000" marT="72000" marB="0">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tc hMerge="1">
                  <a:txBody>
                    <a:bodyPr/>
                    <a:lstStyle/>
                    <a:p>
                      <a:endParaRPr lang="fr-FR"/>
                    </a:p>
                  </a:txBody>
                  <a:tcPr/>
                </a:tc>
                <a:tc vMerge="1">
                  <a:txBody>
                    <a:bodyPr/>
                    <a:lstStyle/>
                    <a:p>
                      <a:endParaRPr lang="fr-FR"/>
                    </a:p>
                  </a:txBody>
                  <a:tcPr/>
                </a:tc>
                <a:tc gridSpan="4" vMerge="1">
                  <a:txBody>
                    <a:bodyPr/>
                    <a:lstStyle/>
                    <a:p>
                      <a:endParaRPr lang="fr-FR"/>
                    </a:p>
                  </a:txBody>
                  <a:tcPr/>
                </a:tc>
                <a:tc hMerge="1"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extLst>
                  <a:ext uri="{0D108BD9-81ED-4DB2-BD59-A6C34878D82A}">
                    <a16:rowId xmlns:a16="http://schemas.microsoft.com/office/drawing/2014/main" xmlns="" val="10005"/>
                  </a:ext>
                </a:extLst>
              </a:tr>
              <a:tr h="274500">
                <a:tc>
                  <a:txBody>
                    <a:bodyPr/>
                    <a:lstStyle/>
                    <a:p>
                      <a:pPr marL="0" marR="0" lvl="0" indent="0" algn="l" rtl="0">
                        <a:lnSpc>
                          <a:spcPct val="90000"/>
                        </a:lnSpc>
                        <a:spcBef>
                          <a:spcPts val="0"/>
                        </a:spcBef>
                        <a:spcAft>
                          <a:spcPts val="0"/>
                        </a:spcAft>
                        <a:buClr>
                          <a:schemeClr val="dk1"/>
                        </a:buClr>
                        <a:buSzPts val="800"/>
                        <a:buFont typeface="Calibri"/>
                        <a:buNone/>
                      </a:pPr>
                      <a:endParaRPr sz="800" b="1" u="none" strike="noStrike" cap="none">
                        <a:solidFill>
                          <a:schemeClr val="lt1"/>
                        </a:solidFill>
                        <a:latin typeface="Calibri"/>
                        <a:ea typeface="Calibri"/>
                        <a:cs typeface="Calibri"/>
                        <a:sym typeface="Calibri"/>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gridSpan="2">
                  <a:txBody>
                    <a:bodyPr/>
                    <a:lstStyle/>
                    <a:p>
                      <a:pPr marL="0" marR="0" lvl="0" indent="0" algn="l" rtl="0">
                        <a:lnSpc>
                          <a:spcPct val="90000"/>
                        </a:lnSpc>
                        <a:spcBef>
                          <a:spcPts val="0"/>
                        </a:spcBef>
                        <a:spcAft>
                          <a:spcPts val="0"/>
                        </a:spcAft>
                        <a:buNone/>
                      </a:pPr>
                      <a:endParaRPr sz="80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a:txBody>
                    <a:bodyPr/>
                    <a:lstStyle/>
                    <a:p>
                      <a:pPr marL="0" marR="0" lvl="0" indent="0" algn="l" rtl="0">
                        <a:lnSpc>
                          <a:spcPct val="90000"/>
                        </a:lnSpc>
                        <a:spcBef>
                          <a:spcPts val="0"/>
                        </a:spcBef>
                        <a:spcAft>
                          <a:spcPts val="0"/>
                        </a:spcAft>
                        <a:buNone/>
                      </a:pPr>
                      <a:endParaRPr sz="80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gridSpan="2">
                  <a:txBody>
                    <a:bodyPr/>
                    <a:lstStyle/>
                    <a:p>
                      <a:pPr marL="0" marR="0" lvl="0" indent="0" algn="l" rtl="0">
                        <a:lnSpc>
                          <a:spcPct val="90000"/>
                        </a:lnSpc>
                        <a:spcBef>
                          <a:spcPts val="0"/>
                        </a:spcBef>
                        <a:spcAft>
                          <a:spcPts val="0"/>
                        </a:spcAft>
                        <a:buNone/>
                      </a:pPr>
                      <a:endParaRPr sz="80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gridSpan="3">
                  <a:txBody>
                    <a:bodyPr/>
                    <a:lstStyle/>
                    <a:p>
                      <a:pPr marL="0" marR="0" lvl="0" indent="0" algn="l" rtl="0">
                        <a:lnSpc>
                          <a:spcPct val="90000"/>
                        </a:lnSpc>
                        <a:spcBef>
                          <a:spcPts val="0"/>
                        </a:spcBef>
                        <a:spcAft>
                          <a:spcPts val="0"/>
                        </a:spcAft>
                        <a:buNone/>
                      </a:pPr>
                      <a:endParaRPr sz="800" u="none" strike="noStrike" cap="none"/>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0006"/>
                  </a:ext>
                </a:extLst>
              </a:tr>
              <a:tr h="805375">
                <a:tc>
                  <a:txBody>
                    <a:bodyPr/>
                    <a:lstStyle/>
                    <a:p>
                      <a:pPr marL="0" marR="0" lvl="0" indent="0" algn="l" rtl="0">
                        <a:lnSpc>
                          <a:spcPct val="90000"/>
                        </a:lnSpc>
                        <a:spcBef>
                          <a:spcPts val="0"/>
                        </a:spcBef>
                        <a:spcAft>
                          <a:spcPts val="0"/>
                        </a:spcAft>
                        <a:buClr>
                          <a:schemeClr val="lt1"/>
                        </a:buClr>
                        <a:buSzPts val="1200"/>
                        <a:buFont typeface="Calibri"/>
                        <a:buNone/>
                      </a:pPr>
                      <a:r>
                        <a:rPr lang="fr-FR" sz="1200" b="1" u="none" strike="noStrike" cap="none">
                          <a:solidFill>
                            <a:schemeClr val="lt1"/>
                          </a:solidFill>
                          <a:latin typeface="Calibri"/>
                          <a:ea typeface="Calibri"/>
                          <a:cs typeface="Calibri"/>
                          <a:sym typeface="Calibri"/>
                        </a:rPr>
                        <a:t>Budget</a:t>
                      </a:r>
                      <a:endParaRPr sz="1200" b="1" u="none" strike="noStrike" cap="none">
                        <a:solidFill>
                          <a:schemeClr val="lt1"/>
                        </a:solidFill>
                        <a:latin typeface="Calibri"/>
                        <a:ea typeface="Calibri"/>
                        <a:cs typeface="Calibri"/>
                        <a:sym typeface="Calibri"/>
                      </a:endParaRPr>
                    </a:p>
                  </a:txBody>
                  <a:tcPr marL="72000" marR="72000" marT="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gridSpan="2">
                  <a:txBody>
                    <a:bodyPr/>
                    <a:lstStyle/>
                    <a:p>
                      <a:pPr marL="190500" marR="0" lvl="0" indent="-171450" algn="l" rtl="0">
                        <a:lnSpc>
                          <a:spcPct val="90000"/>
                        </a:lnSpc>
                        <a:spcBef>
                          <a:spcPts val="0"/>
                        </a:spcBef>
                        <a:spcAft>
                          <a:spcPts val="0"/>
                        </a:spcAft>
                        <a:buClr>
                          <a:srgbClr val="13264A"/>
                        </a:buClr>
                        <a:buSzPts val="1050"/>
                        <a:buFont typeface="Arial"/>
                        <a:buChar char="•"/>
                      </a:pPr>
                      <a:r>
                        <a:rPr lang="fr-FR" sz="1050" b="0" i="0" u="none" strike="noStrike" cap="none">
                          <a:solidFill>
                            <a:srgbClr val="13264A"/>
                          </a:solidFill>
                          <a:latin typeface="Calibri"/>
                          <a:ea typeface="Calibri"/>
                          <a:cs typeface="Calibri"/>
                          <a:sym typeface="Calibri"/>
                        </a:rPr>
                        <a:t>Texte</a:t>
                      </a:r>
                      <a:endParaRPr/>
                    </a:p>
                    <a:p>
                      <a:pPr marL="190500" marR="0" lvl="0" indent="-171450" algn="l" rtl="0">
                        <a:lnSpc>
                          <a:spcPct val="90000"/>
                        </a:lnSpc>
                        <a:spcBef>
                          <a:spcPts val="0"/>
                        </a:spcBef>
                        <a:spcAft>
                          <a:spcPts val="0"/>
                        </a:spcAft>
                        <a:buClr>
                          <a:srgbClr val="13264A"/>
                        </a:buClr>
                        <a:buSzPts val="1050"/>
                        <a:buFont typeface="Arial"/>
                        <a:buChar char="•"/>
                      </a:pPr>
                      <a:r>
                        <a:rPr lang="fr-FR" sz="1050" b="0" i="0" u="none" strike="noStrike" cap="none">
                          <a:solidFill>
                            <a:srgbClr val="13264A"/>
                          </a:solidFill>
                          <a:latin typeface="Calibri"/>
                          <a:ea typeface="Calibri"/>
                          <a:cs typeface="Calibri"/>
                          <a:sym typeface="Calibri"/>
                        </a:rPr>
                        <a:t>Texte</a:t>
                      </a:r>
                      <a:endParaRPr/>
                    </a:p>
                  </a:txBody>
                  <a:tcPr marL="72000" marR="72000" marT="7200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tc>
                  <a:txBody>
                    <a:bodyPr/>
                    <a:lstStyle/>
                    <a:p>
                      <a:pPr marL="0" marR="0" lvl="0" indent="0" algn="l" rtl="0">
                        <a:lnSpc>
                          <a:spcPct val="90000"/>
                        </a:lnSpc>
                        <a:spcBef>
                          <a:spcPts val="0"/>
                        </a:spcBef>
                        <a:spcAft>
                          <a:spcPts val="0"/>
                        </a:spcAft>
                        <a:buNone/>
                      </a:pPr>
                      <a:endParaRPr sz="1800" u="none" strike="noStrike" cap="none"/>
                    </a:p>
                  </a:txBody>
                  <a:tcPr marL="72000" marR="72000" marT="7200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lt1"/>
                    </a:solidFill>
                  </a:tcPr>
                </a:tc>
                <a:tc gridSpan="2">
                  <a:txBody>
                    <a:bodyPr/>
                    <a:lstStyle/>
                    <a:p>
                      <a:pPr marL="0" marR="0" lvl="0" indent="0" algn="l" rtl="0">
                        <a:lnSpc>
                          <a:spcPct val="90000"/>
                        </a:lnSpc>
                        <a:spcBef>
                          <a:spcPts val="0"/>
                        </a:spcBef>
                        <a:spcAft>
                          <a:spcPts val="0"/>
                        </a:spcAft>
                        <a:buClr>
                          <a:schemeClr val="lt1"/>
                        </a:buClr>
                        <a:buSzPts val="1200"/>
                        <a:buFont typeface="Calibri"/>
                        <a:buNone/>
                      </a:pPr>
                      <a:r>
                        <a:rPr lang="fr-FR" sz="1200" b="1" u="none" strike="noStrike" cap="none">
                          <a:solidFill>
                            <a:schemeClr val="lt1"/>
                          </a:solidFill>
                          <a:latin typeface="Calibri"/>
                          <a:ea typeface="Calibri"/>
                          <a:cs typeface="Calibri"/>
                          <a:sym typeface="Calibri"/>
                        </a:rPr>
                        <a:t>Risques ou interdépendances :</a:t>
                      </a:r>
                      <a:endParaRPr sz="1200" b="1" u="none" strike="noStrike" cap="none">
                        <a:solidFill>
                          <a:schemeClr val="lt1"/>
                        </a:solidFill>
                        <a:latin typeface="Calibri"/>
                        <a:ea typeface="Calibri"/>
                        <a:cs typeface="Calibri"/>
                        <a:sym typeface="Calibri"/>
                      </a:endParaRPr>
                    </a:p>
                  </a:txBody>
                  <a:tcPr marL="72000" marR="72000" marT="7200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3"/>
                    </a:solidFill>
                  </a:tcPr>
                </a:tc>
                <a:tc hMerge="1">
                  <a:txBody>
                    <a:bodyPr/>
                    <a:lstStyle/>
                    <a:p>
                      <a:endParaRPr lang="fr-FR"/>
                    </a:p>
                  </a:txBody>
                  <a:tcPr/>
                </a:tc>
                <a:tc gridSpan="3">
                  <a:txBody>
                    <a:bodyPr/>
                    <a:lstStyle/>
                    <a:p>
                      <a:pPr marL="190500" marR="0" lvl="0" indent="-171450" algn="l" rtl="0">
                        <a:lnSpc>
                          <a:spcPct val="90000"/>
                        </a:lnSpc>
                        <a:spcBef>
                          <a:spcPts val="0"/>
                        </a:spcBef>
                        <a:spcAft>
                          <a:spcPts val="0"/>
                        </a:spcAft>
                        <a:buClr>
                          <a:srgbClr val="13264A"/>
                        </a:buClr>
                        <a:buSzPts val="1050"/>
                        <a:buFont typeface="Arial"/>
                        <a:buChar char="•"/>
                      </a:pPr>
                      <a:r>
                        <a:rPr lang="fr-FR" sz="1050" b="0" i="0" u="none" strike="noStrike" cap="none">
                          <a:solidFill>
                            <a:srgbClr val="13264A"/>
                          </a:solidFill>
                          <a:latin typeface="Calibri"/>
                          <a:ea typeface="Calibri"/>
                          <a:cs typeface="Calibri"/>
                          <a:sym typeface="Calibri"/>
                        </a:rPr>
                        <a:t>Texte</a:t>
                      </a:r>
                      <a:endParaRPr/>
                    </a:p>
                    <a:p>
                      <a:pPr marL="190500" marR="0" lvl="0" indent="-171450" algn="l" rtl="0">
                        <a:lnSpc>
                          <a:spcPct val="90000"/>
                        </a:lnSpc>
                        <a:spcBef>
                          <a:spcPts val="0"/>
                        </a:spcBef>
                        <a:spcAft>
                          <a:spcPts val="0"/>
                        </a:spcAft>
                        <a:buClr>
                          <a:srgbClr val="13264A"/>
                        </a:buClr>
                        <a:buSzPts val="1050"/>
                        <a:buFont typeface="Arial"/>
                        <a:buChar char="•"/>
                      </a:pPr>
                      <a:r>
                        <a:rPr lang="fr-FR" sz="1050" b="0" i="0" u="none" strike="noStrike" cap="none">
                          <a:solidFill>
                            <a:srgbClr val="13264A"/>
                          </a:solidFill>
                          <a:latin typeface="Calibri"/>
                          <a:ea typeface="Calibri"/>
                          <a:cs typeface="Calibri"/>
                          <a:sym typeface="Calibri"/>
                        </a:rPr>
                        <a:t>Texte</a:t>
                      </a:r>
                      <a:endParaRPr/>
                    </a:p>
                    <a:p>
                      <a:pPr marL="190500" marR="0" lvl="0" indent="-171450" algn="l" rtl="0">
                        <a:lnSpc>
                          <a:spcPct val="90000"/>
                        </a:lnSpc>
                        <a:spcBef>
                          <a:spcPts val="0"/>
                        </a:spcBef>
                        <a:spcAft>
                          <a:spcPts val="0"/>
                        </a:spcAft>
                        <a:buClr>
                          <a:srgbClr val="13264A"/>
                        </a:buClr>
                        <a:buSzPts val="1050"/>
                        <a:buFont typeface="Arial"/>
                        <a:buChar char="•"/>
                      </a:pPr>
                      <a:r>
                        <a:rPr lang="fr-FR" sz="1050" b="0" i="0" u="none" strike="noStrike" cap="none">
                          <a:solidFill>
                            <a:srgbClr val="13264A"/>
                          </a:solidFill>
                          <a:latin typeface="Calibri"/>
                          <a:ea typeface="Calibri"/>
                          <a:cs typeface="Calibri"/>
                          <a:sym typeface="Calibri"/>
                        </a:rPr>
                        <a:t>Texte</a:t>
                      </a:r>
                      <a:endParaRPr/>
                    </a:p>
                  </a:txBody>
                  <a:tcPr marL="72000" marR="72000" marT="72000" marB="0"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5"/>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xmlns="" val="10007"/>
                  </a:ext>
                </a:extLst>
              </a:tr>
            </a:tbl>
          </a:graphicData>
        </a:graphic>
      </p:graphicFrame>
      <p:sp>
        <p:nvSpPr>
          <p:cNvPr id="1167" name="Google Shape;1167;p73"/>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5</a:t>
            </a:fld>
            <a:endParaRPr/>
          </a:p>
        </p:txBody>
      </p:sp>
      <p:sp>
        <p:nvSpPr>
          <p:cNvPr id="167" name="Google Shape;167;p24"/>
          <p:cNvSpPr txBox="1">
            <a:spLocks noGrp="1"/>
          </p:cNvSpPr>
          <p:nvPr>
            <p:ph type="body" idx="1"/>
          </p:nvPr>
        </p:nvSpPr>
        <p:spPr>
          <a:xfrm>
            <a:off x="7984800" y="1227600"/>
            <a:ext cx="3776400" cy="4680000"/>
          </a:xfrm>
          <a:prstGeom prst="rect">
            <a:avLst/>
          </a:prstGeom>
          <a:noFill/>
          <a:ln>
            <a:noFill/>
          </a:ln>
        </p:spPr>
        <p:txBody>
          <a:bodyPr spcFirstLastPara="1" wrap="square" lIns="0" tIns="0" rIns="0" bIns="0" anchor="t" anchorCtr="0">
            <a:noAutofit/>
          </a:bodyPr>
          <a:lstStyle/>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sp>
        <p:nvSpPr>
          <p:cNvPr id="168" name="Google Shape;168;p24"/>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dirty="0"/>
              <a:t>Titre de la slide sur une ligne</a:t>
            </a:r>
            <a:endParaRPr dirty="0"/>
          </a:p>
        </p:txBody>
      </p:sp>
      <p:pic>
        <p:nvPicPr>
          <p:cNvPr id="169" name="Google Shape;169;p24"/>
          <p:cNvPicPr preferRelativeResize="0">
            <a:picLocks noGrp="1"/>
          </p:cNvPicPr>
          <p:nvPr>
            <p:ph type="pic" idx="2"/>
          </p:nvPr>
        </p:nvPicPr>
        <p:blipFill rotWithShape="1">
          <a:blip r:embed="rId3">
            <a:alphaModFix/>
          </a:blip>
          <a:srcRect t="22" b="23"/>
          <a:stretch/>
        </p:blipFill>
        <p:spPr>
          <a:xfrm>
            <a:off x="432000" y="1260000"/>
            <a:ext cx="7081200" cy="4626000"/>
          </a:xfrm>
          <a:prstGeom prst="rect">
            <a:avLst/>
          </a:prstGeom>
          <a:solidFill>
            <a:srgbClr val="D8D8D8"/>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title"/>
          </p:nvPr>
        </p:nvSpPr>
        <p:spPr>
          <a:xfrm>
            <a:off x="432000" y="-1"/>
            <a:ext cx="11329200" cy="666000"/>
          </a:xfrm>
          <a:prstGeom prst="rect">
            <a:avLst/>
          </a:prstGeom>
          <a:noFill/>
          <a:ln>
            <a:noFill/>
          </a:ln>
        </p:spPr>
        <p:txBody>
          <a:bodyPr spcFirstLastPara="1" wrap="square" lIns="0" tIns="44450" rIns="18000" bIns="18000" anchor="b" anchorCtr="0">
            <a:noAutofit/>
          </a:bodyPr>
          <a:lstStyle/>
          <a:p>
            <a:pPr marL="0" lvl="0" indent="0" algn="l" rtl="0">
              <a:lnSpc>
                <a:spcPct val="90000"/>
              </a:lnSpc>
              <a:spcBef>
                <a:spcPts val="0"/>
              </a:spcBef>
              <a:spcAft>
                <a:spcPts val="0"/>
              </a:spcAft>
              <a:buNone/>
            </a:pPr>
            <a:r>
              <a:rPr lang="fr-FR" dirty="0"/>
              <a:t>Méthodologies</a:t>
            </a:r>
            <a:endParaRPr dirty="0"/>
          </a:p>
        </p:txBody>
      </p:sp>
      <p:sp>
        <p:nvSpPr>
          <p:cNvPr id="175" name="Google Shape;175;p25"/>
          <p:cNvSpPr txBox="1"/>
          <p:nvPr/>
        </p:nvSpPr>
        <p:spPr>
          <a:xfrm>
            <a:off x="601236" y="3386384"/>
            <a:ext cx="2436900" cy="2202900"/>
          </a:xfrm>
          <a:prstGeom prst="rect">
            <a:avLst/>
          </a:prstGeom>
          <a:solidFill>
            <a:srgbClr val="E9E4E1"/>
          </a:solidFill>
          <a:ln>
            <a:noFill/>
          </a:ln>
        </p:spPr>
        <p:txBody>
          <a:bodyPr spcFirstLastPara="1" wrap="square" lIns="72000" tIns="72000" rIns="72000" bIns="72000" anchor="t" anchorCtr="0">
            <a:noAutofit/>
          </a:bodyPr>
          <a:lstStyle/>
          <a:p>
            <a:pPr marL="265112" marR="0" lvl="1" indent="-17303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Un process bout en bout complexe qui fait intervenir de nombreux acteurs</a:t>
            </a:r>
            <a:endParaRPr/>
          </a:p>
          <a:p>
            <a:pPr marL="265112" marR="0" lvl="1" indent="-103187" algn="l" rtl="0">
              <a:lnSpc>
                <a:spcPct val="90000"/>
              </a:lnSpc>
              <a:spcBef>
                <a:spcPts val="600"/>
              </a:spcBef>
              <a:spcAft>
                <a:spcPts val="0"/>
              </a:spcAft>
              <a:buClr>
                <a:schemeClr val="dk1"/>
              </a:buClr>
              <a:buSzPts val="1100"/>
              <a:buFont typeface="Noto Sans Symbols"/>
              <a:buNone/>
            </a:pPr>
            <a:endParaRPr sz="1100" b="0" i="0" u="none" strike="noStrike" cap="none">
              <a:solidFill>
                <a:schemeClr val="dk1"/>
              </a:solidFill>
              <a:latin typeface="Calibri"/>
              <a:ea typeface="Calibri"/>
              <a:cs typeface="Calibri"/>
              <a:sym typeface="Calibri"/>
            </a:endParaRPr>
          </a:p>
        </p:txBody>
      </p:sp>
      <p:sp>
        <p:nvSpPr>
          <p:cNvPr id="176" name="Google Shape;176;p25"/>
          <p:cNvSpPr txBox="1"/>
          <p:nvPr/>
        </p:nvSpPr>
        <p:spPr>
          <a:xfrm>
            <a:off x="601236" y="2615816"/>
            <a:ext cx="2436900" cy="68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200" b="1" i="0" u="none" strike="noStrike" cap="none">
                <a:solidFill>
                  <a:schemeClr val="lt1"/>
                </a:solidFill>
                <a:latin typeface="Calibri"/>
                <a:ea typeface="Calibri"/>
                <a:cs typeface="Calibri"/>
                <a:sym typeface="Calibri"/>
              </a:rPr>
              <a:t>Une optimisation Lean à mener pour augmenter la capacité à faire</a:t>
            </a:r>
            <a:endParaRPr/>
          </a:p>
        </p:txBody>
      </p:sp>
      <p:sp>
        <p:nvSpPr>
          <p:cNvPr id="177" name="Google Shape;177;p25"/>
          <p:cNvSpPr txBox="1"/>
          <p:nvPr/>
        </p:nvSpPr>
        <p:spPr>
          <a:xfrm>
            <a:off x="3466785" y="2630396"/>
            <a:ext cx="2436900" cy="674700"/>
          </a:xfrm>
          <a:prstGeom prst="rect">
            <a:avLst/>
          </a:prstGeom>
          <a:solidFill>
            <a:schemeClr val="dk1"/>
          </a:solidFill>
          <a:ln>
            <a:noFill/>
          </a:ln>
        </p:spPr>
        <p:txBody>
          <a:bodyPr spcFirstLastPara="1" wrap="square" lIns="91425" tIns="45700" rIns="91425" bIns="45700" anchor="ctr" anchorCtr="0">
            <a:noAutofit/>
          </a:bodyPr>
          <a:lstStyle/>
          <a:p>
            <a:pPr marL="92075" marR="0" lvl="1" indent="0" algn="ctr" rtl="0">
              <a:spcBef>
                <a:spcPts val="0"/>
              </a:spcBef>
              <a:spcAft>
                <a:spcPts val="0"/>
              </a:spcAft>
              <a:buNone/>
            </a:pPr>
            <a:r>
              <a:rPr lang="fr-FR" sz="1200" b="1" i="0" u="none" strike="noStrike" cap="none">
                <a:solidFill>
                  <a:schemeClr val="lt1"/>
                </a:solidFill>
                <a:latin typeface="Calibri"/>
                <a:ea typeface="Calibri"/>
                <a:cs typeface="Calibri"/>
                <a:sym typeface="Calibri"/>
              </a:rPr>
              <a:t>Un processus en évolution et qui génère encore de nombreux irritants</a:t>
            </a:r>
            <a:endParaRPr/>
          </a:p>
        </p:txBody>
      </p:sp>
      <p:sp>
        <p:nvSpPr>
          <p:cNvPr id="178" name="Google Shape;178;p25"/>
          <p:cNvSpPr txBox="1"/>
          <p:nvPr/>
        </p:nvSpPr>
        <p:spPr>
          <a:xfrm>
            <a:off x="3466785" y="3386384"/>
            <a:ext cx="2436900" cy="2202900"/>
          </a:xfrm>
          <a:prstGeom prst="rect">
            <a:avLst/>
          </a:prstGeom>
          <a:solidFill>
            <a:srgbClr val="E9E4E1"/>
          </a:solidFill>
          <a:ln>
            <a:noFill/>
          </a:ln>
        </p:spPr>
        <p:txBody>
          <a:bodyPr spcFirstLastPara="1" wrap="square" lIns="72000" tIns="72000" rIns="72000" bIns="72000" anchor="t" anchorCtr="0">
            <a:noAutofit/>
          </a:bodyPr>
          <a:lstStyle/>
          <a:p>
            <a:pPr marL="265112" marR="0" lvl="1" indent="-17303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De nombreux intervenants avec des disparités de profil</a:t>
            </a:r>
            <a:r>
              <a:rPr lang="fr-FR" sz="1100">
                <a:solidFill>
                  <a:schemeClr val="dk1"/>
                </a:solidFill>
                <a:latin typeface="Calibri"/>
                <a:ea typeface="Calibri"/>
                <a:cs typeface="Calibri"/>
                <a:sym typeface="Calibri"/>
              </a:rPr>
              <a:t>s</a:t>
            </a:r>
            <a:endParaRPr/>
          </a:p>
          <a:p>
            <a:pPr marL="265112" marR="0" lvl="1" indent="-103187" algn="l" rtl="0">
              <a:lnSpc>
                <a:spcPct val="90000"/>
              </a:lnSpc>
              <a:spcBef>
                <a:spcPts val="600"/>
              </a:spcBef>
              <a:spcAft>
                <a:spcPts val="0"/>
              </a:spcAft>
              <a:buClr>
                <a:schemeClr val="dk1"/>
              </a:buClr>
              <a:buSzPts val="1100"/>
              <a:buFont typeface="Noto Sans Symbols"/>
              <a:buNone/>
            </a:pPr>
            <a:endParaRPr sz="1100" b="0" i="0" u="none" strike="noStrike" cap="none">
              <a:solidFill>
                <a:schemeClr val="dk1"/>
              </a:solidFill>
              <a:latin typeface="Calibri"/>
              <a:ea typeface="Calibri"/>
              <a:cs typeface="Calibri"/>
              <a:sym typeface="Calibri"/>
            </a:endParaRPr>
          </a:p>
          <a:p>
            <a:pPr marL="265112" marR="0" lvl="1" indent="-103187" algn="l" rtl="0">
              <a:lnSpc>
                <a:spcPct val="90000"/>
              </a:lnSpc>
              <a:spcBef>
                <a:spcPts val="600"/>
              </a:spcBef>
              <a:spcAft>
                <a:spcPts val="0"/>
              </a:spcAft>
              <a:buClr>
                <a:schemeClr val="dk1"/>
              </a:buClr>
              <a:buSzPts val="1100"/>
              <a:buFont typeface="Noto Sans Symbols"/>
              <a:buNone/>
            </a:pPr>
            <a:endParaRPr sz="1100" b="0" i="0" u="none" strike="noStrike" cap="none">
              <a:solidFill>
                <a:schemeClr val="dk1"/>
              </a:solidFill>
              <a:latin typeface="Calibri"/>
              <a:ea typeface="Calibri"/>
              <a:cs typeface="Calibri"/>
              <a:sym typeface="Calibri"/>
            </a:endParaRPr>
          </a:p>
          <a:p>
            <a:pPr marL="265112" marR="0" lvl="1" indent="-103187" algn="l" rtl="0">
              <a:lnSpc>
                <a:spcPct val="90000"/>
              </a:lnSpc>
              <a:spcBef>
                <a:spcPts val="600"/>
              </a:spcBef>
              <a:spcAft>
                <a:spcPts val="0"/>
              </a:spcAft>
              <a:buClr>
                <a:schemeClr val="dk1"/>
              </a:buClr>
              <a:buSzPts val="1100"/>
              <a:buFont typeface="Noto Sans Symbols"/>
              <a:buNone/>
            </a:pPr>
            <a:endParaRPr sz="1100" b="0" i="0" u="none" strike="noStrike" cap="none">
              <a:solidFill>
                <a:schemeClr val="dk1"/>
              </a:solidFill>
              <a:latin typeface="Calibri"/>
              <a:ea typeface="Calibri"/>
              <a:cs typeface="Calibri"/>
              <a:sym typeface="Calibri"/>
            </a:endParaRPr>
          </a:p>
        </p:txBody>
      </p:sp>
      <p:sp>
        <p:nvSpPr>
          <p:cNvPr id="179" name="Google Shape;179;p25"/>
          <p:cNvSpPr txBox="1"/>
          <p:nvPr/>
        </p:nvSpPr>
        <p:spPr>
          <a:xfrm>
            <a:off x="466567" y="1020996"/>
            <a:ext cx="111393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b="1">
                <a:solidFill>
                  <a:schemeClr val="dk1"/>
                </a:solidFill>
                <a:latin typeface="Calibri"/>
                <a:ea typeface="Calibri"/>
                <a:cs typeface="Calibri"/>
                <a:sym typeface="Calibri"/>
              </a:rPr>
              <a:t>Introduction</a:t>
            </a:r>
            <a:endParaRPr sz="1400" b="0" i="0" u="none" strike="noStrike" cap="none">
              <a:solidFill>
                <a:schemeClr val="dk1"/>
              </a:solidFill>
              <a:latin typeface="Arial"/>
              <a:ea typeface="Arial"/>
              <a:cs typeface="Arial"/>
              <a:sym typeface="Arial"/>
            </a:endParaRPr>
          </a:p>
        </p:txBody>
      </p:sp>
      <p:sp>
        <p:nvSpPr>
          <p:cNvPr id="180" name="Google Shape;180;p25"/>
          <p:cNvSpPr txBox="1"/>
          <p:nvPr/>
        </p:nvSpPr>
        <p:spPr>
          <a:xfrm>
            <a:off x="601236" y="2294649"/>
            <a:ext cx="2436900" cy="288000"/>
          </a:xfrm>
          <a:prstGeom prst="rect">
            <a:avLst/>
          </a:prstGeom>
          <a:noFill/>
          <a:ln>
            <a:noFill/>
          </a:ln>
        </p:spPr>
        <p:txBody>
          <a:bodyPr spcFirstLastPara="1" wrap="square" lIns="72000" tIns="72000" rIns="72000" bIns="72000" anchor="t" anchorCtr="0">
            <a:noAutofit/>
          </a:bodyPr>
          <a:lstStyle/>
          <a:p>
            <a:pPr marL="0" marR="0" lvl="0" indent="0" algn="ctr" rtl="0">
              <a:lnSpc>
                <a:spcPct val="85000"/>
              </a:lnSpc>
              <a:spcBef>
                <a:spcPts val="0"/>
              </a:spcBef>
              <a:spcAft>
                <a:spcPts val="0"/>
              </a:spcAft>
              <a:buNone/>
            </a:pPr>
            <a:r>
              <a:rPr lang="fr-FR" sz="1600" b="1" i="0" u="none" strike="noStrike" cap="none">
                <a:solidFill>
                  <a:schemeClr val="dk1"/>
                </a:solidFill>
                <a:latin typeface="Calibri"/>
                <a:ea typeface="Calibri"/>
                <a:cs typeface="Calibri"/>
                <a:sym typeface="Calibri"/>
              </a:rPr>
              <a:t>Efficacité</a:t>
            </a:r>
            <a:endParaRPr sz="1600" b="1" i="0" u="none" strike="noStrike" cap="none">
              <a:solidFill>
                <a:schemeClr val="dk1"/>
              </a:solidFill>
              <a:latin typeface="Calibri"/>
              <a:ea typeface="Calibri"/>
              <a:cs typeface="Calibri"/>
              <a:sym typeface="Calibri"/>
            </a:endParaRPr>
          </a:p>
        </p:txBody>
      </p:sp>
      <p:sp>
        <p:nvSpPr>
          <p:cNvPr id="181" name="Google Shape;181;p25"/>
          <p:cNvSpPr txBox="1"/>
          <p:nvPr/>
        </p:nvSpPr>
        <p:spPr>
          <a:xfrm>
            <a:off x="3466785" y="2299100"/>
            <a:ext cx="2436900" cy="288000"/>
          </a:xfrm>
          <a:prstGeom prst="rect">
            <a:avLst/>
          </a:prstGeom>
          <a:noFill/>
          <a:ln>
            <a:noFill/>
          </a:ln>
        </p:spPr>
        <p:txBody>
          <a:bodyPr spcFirstLastPara="1" wrap="square" lIns="72000" tIns="72000" rIns="72000" bIns="72000" anchor="t" anchorCtr="0">
            <a:noAutofit/>
          </a:bodyPr>
          <a:lstStyle/>
          <a:p>
            <a:pPr marL="0" marR="0" lvl="0" indent="0" algn="ctr" rtl="0">
              <a:lnSpc>
                <a:spcPct val="85000"/>
              </a:lnSpc>
              <a:spcBef>
                <a:spcPts val="0"/>
              </a:spcBef>
              <a:spcAft>
                <a:spcPts val="0"/>
              </a:spcAft>
              <a:buNone/>
            </a:pPr>
            <a:r>
              <a:rPr lang="fr-FR" sz="1600" b="1" i="0" u="none" strike="noStrike" cap="none">
                <a:solidFill>
                  <a:schemeClr val="dk1"/>
                </a:solidFill>
                <a:latin typeface="Calibri"/>
                <a:ea typeface="Calibri"/>
                <a:cs typeface="Calibri"/>
                <a:sym typeface="Calibri"/>
              </a:rPr>
              <a:t>Appropriation</a:t>
            </a:r>
            <a:endParaRPr sz="1600" b="1" i="0" u="none" strike="noStrike" cap="none">
              <a:solidFill>
                <a:schemeClr val="dk1"/>
              </a:solidFill>
              <a:latin typeface="Calibri"/>
              <a:ea typeface="Calibri"/>
              <a:cs typeface="Calibri"/>
              <a:sym typeface="Calibri"/>
            </a:endParaRPr>
          </a:p>
        </p:txBody>
      </p:sp>
      <p:pic>
        <p:nvPicPr>
          <p:cNvPr id="182" name="Google Shape;182;p25"/>
          <p:cNvPicPr preferRelativeResize="0"/>
          <p:nvPr/>
        </p:nvPicPr>
        <p:blipFill rotWithShape="1">
          <a:blip r:embed="rId3">
            <a:alphaModFix/>
          </a:blip>
          <a:srcRect/>
          <a:stretch/>
        </p:blipFill>
        <p:spPr>
          <a:xfrm>
            <a:off x="1538827" y="1895784"/>
            <a:ext cx="456414" cy="432000"/>
          </a:xfrm>
          <a:prstGeom prst="rect">
            <a:avLst/>
          </a:prstGeom>
          <a:noFill/>
          <a:ln>
            <a:noFill/>
          </a:ln>
        </p:spPr>
      </p:pic>
      <p:pic>
        <p:nvPicPr>
          <p:cNvPr id="183" name="Google Shape;183;p25"/>
          <p:cNvPicPr preferRelativeResize="0"/>
          <p:nvPr/>
        </p:nvPicPr>
        <p:blipFill rotWithShape="1">
          <a:blip r:embed="rId4">
            <a:alphaModFix/>
          </a:blip>
          <a:srcRect/>
          <a:stretch/>
        </p:blipFill>
        <p:spPr>
          <a:xfrm>
            <a:off x="4511419" y="1901187"/>
            <a:ext cx="361360" cy="354589"/>
          </a:xfrm>
          <a:prstGeom prst="rect">
            <a:avLst/>
          </a:prstGeom>
          <a:noFill/>
          <a:ln>
            <a:noFill/>
          </a:ln>
        </p:spPr>
      </p:pic>
      <p:sp>
        <p:nvSpPr>
          <p:cNvPr id="184" name="Google Shape;184;p25"/>
          <p:cNvSpPr txBox="1"/>
          <p:nvPr/>
        </p:nvSpPr>
        <p:spPr>
          <a:xfrm>
            <a:off x="9197883" y="2630396"/>
            <a:ext cx="2436900" cy="674700"/>
          </a:xfrm>
          <a:prstGeom prst="rect">
            <a:avLst/>
          </a:prstGeom>
          <a:solidFill>
            <a:schemeClr val="dk1"/>
          </a:solidFill>
          <a:ln>
            <a:noFill/>
          </a:ln>
        </p:spPr>
        <p:txBody>
          <a:bodyPr spcFirstLastPara="1" wrap="square" lIns="91425" tIns="45700" rIns="91425" bIns="45700" anchor="ctr" anchorCtr="0">
            <a:noAutofit/>
          </a:bodyPr>
          <a:lstStyle/>
          <a:p>
            <a:pPr marL="0" marR="0" lvl="1"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Une nécessité  d’avoir des résultats rapides pour tenir les objectifs</a:t>
            </a:r>
            <a:endParaRPr/>
          </a:p>
        </p:txBody>
      </p:sp>
      <p:sp>
        <p:nvSpPr>
          <p:cNvPr id="185" name="Google Shape;185;p25"/>
          <p:cNvSpPr txBox="1"/>
          <p:nvPr/>
        </p:nvSpPr>
        <p:spPr>
          <a:xfrm>
            <a:off x="9197883" y="2327816"/>
            <a:ext cx="2436900" cy="288000"/>
          </a:xfrm>
          <a:prstGeom prst="rect">
            <a:avLst/>
          </a:prstGeom>
          <a:noFill/>
          <a:ln>
            <a:noFill/>
          </a:ln>
        </p:spPr>
        <p:txBody>
          <a:bodyPr spcFirstLastPara="1" wrap="square" lIns="72000" tIns="72000" rIns="72000" bIns="72000" anchor="t" anchorCtr="0">
            <a:noAutofit/>
          </a:bodyPr>
          <a:lstStyle/>
          <a:p>
            <a:pPr marL="0" marR="0" lvl="0" indent="0" algn="ctr" rtl="0">
              <a:lnSpc>
                <a:spcPct val="85000"/>
              </a:lnSpc>
              <a:spcBef>
                <a:spcPts val="0"/>
              </a:spcBef>
              <a:spcAft>
                <a:spcPts val="0"/>
              </a:spcAft>
              <a:buNone/>
            </a:pPr>
            <a:r>
              <a:rPr lang="fr-FR" sz="1600" b="1" i="0" u="none" strike="noStrike" cap="none">
                <a:solidFill>
                  <a:schemeClr val="dk1"/>
                </a:solidFill>
                <a:latin typeface="Calibri"/>
                <a:ea typeface="Calibri"/>
                <a:cs typeface="Calibri"/>
                <a:sym typeface="Calibri"/>
              </a:rPr>
              <a:t>Résultats rapides</a:t>
            </a:r>
            <a:endParaRPr sz="1600" b="1" i="0" u="none" strike="noStrike" cap="none">
              <a:solidFill>
                <a:schemeClr val="dk1"/>
              </a:solidFill>
              <a:latin typeface="Calibri"/>
              <a:ea typeface="Calibri"/>
              <a:cs typeface="Calibri"/>
              <a:sym typeface="Calibri"/>
            </a:endParaRPr>
          </a:p>
        </p:txBody>
      </p:sp>
      <p:pic>
        <p:nvPicPr>
          <p:cNvPr id="186" name="Google Shape;186;p25"/>
          <p:cNvPicPr preferRelativeResize="0"/>
          <p:nvPr/>
        </p:nvPicPr>
        <p:blipFill rotWithShape="1">
          <a:blip r:embed="rId5">
            <a:alphaModFix/>
          </a:blip>
          <a:srcRect/>
          <a:stretch/>
        </p:blipFill>
        <p:spPr>
          <a:xfrm>
            <a:off x="10227318" y="1934489"/>
            <a:ext cx="392951" cy="354590"/>
          </a:xfrm>
          <a:prstGeom prst="rect">
            <a:avLst/>
          </a:prstGeom>
          <a:noFill/>
          <a:ln>
            <a:noFill/>
          </a:ln>
        </p:spPr>
      </p:pic>
      <p:sp>
        <p:nvSpPr>
          <p:cNvPr id="187" name="Google Shape;187;p25"/>
          <p:cNvSpPr txBox="1"/>
          <p:nvPr/>
        </p:nvSpPr>
        <p:spPr>
          <a:xfrm>
            <a:off x="9197883" y="3386384"/>
            <a:ext cx="2436900" cy="2202900"/>
          </a:xfrm>
          <a:prstGeom prst="rect">
            <a:avLst/>
          </a:prstGeom>
          <a:solidFill>
            <a:srgbClr val="E9E4E1"/>
          </a:solidFill>
          <a:ln>
            <a:noFill/>
          </a:ln>
        </p:spPr>
        <p:txBody>
          <a:bodyPr spcFirstLastPara="1" wrap="square" lIns="72000" tIns="72000" rIns="72000" bIns="72000" anchor="t" anchorCtr="0">
            <a:noAutofit/>
          </a:bodyPr>
          <a:lstStyle/>
          <a:p>
            <a:pPr marL="265112" marR="0" lvl="1" indent="-17303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Des enjeux de montée en charge rapide pour faire face aux enjeux et bénéficier du déploiement des nouveaux outils </a:t>
            </a:r>
            <a:endParaRPr/>
          </a:p>
          <a:p>
            <a:pPr marL="265112" marR="0" lvl="1" indent="-103187" algn="l" rtl="0">
              <a:lnSpc>
                <a:spcPct val="90000"/>
              </a:lnSpc>
              <a:spcBef>
                <a:spcPts val="600"/>
              </a:spcBef>
              <a:spcAft>
                <a:spcPts val="0"/>
              </a:spcAft>
              <a:buClr>
                <a:schemeClr val="dk1"/>
              </a:buClr>
              <a:buSzPts val="1100"/>
              <a:buFont typeface="Noto Sans Symbols"/>
              <a:buNone/>
            </a:pPr>
            <a:endParaRPr sz="1100" b="0" i="0" u="none" strike="noStrike" cap="none">
              <a:solidFill>
                <a:schemeClr val="dk1"/>
              </a:solidFill>
              <a:latin typeface="Calibri"/>
              <a:ea typeface="Calibri"/>
              <a:cs typeface="Calibri"/>
              <a:sym typeface="Calibri"/>
            </a:endParaRPr>
          </a:p>
        </p:txBody>
      </p:sp>
      <p:sp>
        <p:nvSpPr>
          <p:cNvPr id="188" name="Google Shape;188;p25"/>
          <p:cNvSpPr txBox="1"/>
          <p:nvPr/>
        </p:nvSpPr>
        <p:spPr>
          <a:xfrm>
            <a:off x="6332335" y="2630396"/>
            <a:ext cx="2436900" cy="674700"/>
          </a:xfrm>
          <a:prstGeom prst="rect">
            <a:avLst/>
          </a:prstGeom>
          <a:solidFill>
            <a:schemeClr val="dk1"/>
          </a:solidFill>
          <a:ln>
            <a:noFill/>
          </a:ln>
        </p:spPr>
        <p:txBody>
          <a:bodyPr spcFirstLastPara="1" wrap="square" lIns="91425" tIns="45700" rIns="91425" bIns="45700" anchor="ctr" anchorCtr="0">
            <a:noAutofit/>
          </a:bodyPr>
          <a:lstStyle/>
          <a:p>
            <a:pPr marL="0" marR="0" lvl="1" indent="0" algn="ctr" rtl="0">
              <a:lnSpc>
                <a:spcPct val="90000"/>
              </a:lnSpc>
              <a:spcBef>
                <a:spcPts val="0"/>
              </a:spcBef>
              <a:spcAft>
                <a:spcPts val="0"/>
              </a:spcAft>
              <a:buNone/>
            </a:pPr>
            <a:r>
              <a:rPr lang="fr-FR" sz="1200" b="1" i="0" u="none" strike="noStrike" cap="none">
                <a:solidFill>
                  <a:schemeClr val="lt1"/>
                </a:solidFill>
                <a:latin typeface="Calibri"/>
                <a:ea typeface="Calibri"/>
                <a:cs typeface="Calibri"/>
                <a:sym typeface="Calibri"/>
              </a:rPr>
              <a:t>Des évolutions qui s’inscrivent dans une trajectoire de transformation</a:t>
            </a:r>
            <a:endParaRPr/>
          </a:p>
        </p:txBody>
      </p:sp>
      <p:sp>
        <p:nvSpPr>
          <p:cNvPr id="189" name="Google Shape;189;p25"/>
          <p:cNvSpPr txBox="1"/>
          <p:nvPr/>
        </p:nvSpPr>
        <p:spPr>
          <a:xfrm>
            <a:off x="6332335" y="2294649"/>
            <a:ext cx="2436900" cy="288000"/>
          </a:xfrm>
          <a:prstGeom prst="rect">
            <a:avLst/>
          </a:prstGeom>
          <a:noFill/>
          <a:ln>
            <a:noFill/>
          </a:ln>
        </p:spPr>
        <p:txBody>
          <a:bodyPr spcFirstLastPara="1" wrap="square" lIns="72000" tIns="72000" rIns="72000" bIns="72000" anchor="t" anchorCtr="0">
            <a:noAutofit/>
          </a:bodyPr>
          <a:lstStyle/>
          <a:p>
            <a:pPr marL="0" marR="0" lvl="0" indent="0" algn="ctr" rtl="0">
              <a:lnSpc>
                <a:spcPct val="85000"/>
              </a:lnSpc>
              <a:spcBef>
                <a:spcPts val="0"/>
              </a:spcBef>
              <a:spcAft>
                <a:spcPts val="0"/>
              </a:spcAft>
              <a:buNone/>
            </a:pPr>
            <a:r>
              <a:rPr lang="fr-FR" sz="1600" b="1" i="0" u="none" strike="noStrike" cap="none">
                <a:solidFill>
                  <a:schemeClr val="dk1"/>
                </a:solidFill>
                <a:latin typeface="Calibri"/>
                <a:ea typeface="Calibri"/>
                <a:cs typeface="Calibri"/>
                <a:sym typeface="Calibri"/>
              </a:rPr>
              <a:t>Trajectoire</a:t>
            </a:r>
            <a:endParaRPr sz="1600" b="1" i="0" u="none" strike="noStrike" cap="none">
              <a:solidFill>
                <a:schemeClr val="dk1"/>
              </a:solidFill>
              <a:latin typeface="Calibri"/>
              <a:ea typeface="Calibri"/>
              <a:cs typeface="Calibri"/>
              <a:sym typeface="Calibri"/>
            </a:endParaRPr>
          </a:p>
        </p:txBody>
      </p:sp>
      <p:pic>
        <p:nvPicPr>
          <p:cNvPr id="190" name="Google Shape;190;p25"/>
          <p:cNvPicPr preferRelativeResize="0"/>
          <p:nvPr/>
        </p:nvPicPr>
        <p:blipFill rotWithShape="1">
          <a:blip r:embed="rId6">
            <a:alphaModFix/>
          </a:blip>
          <a:srcRect/>
          <a:stretch/>
        </p:blipFill>
        <p:spPr>
          <a:xfrm>
            <a:off x="7328421" y="1867100"/>
            <a:ext cx="361360" cy="432000"/>
          </a:xfrm>
          <a:prstGeom prst="rect">
            <a:avLst/>
          </a:prstGeom>
          <a:noFill/>
          <a:ln>
            <a:noFill/>
          </a:ln>
        </p:spPr>
      </p:pic>
      <p:sp>
        <p:nvSpPr>
          <p:cNvPr id="191" name="Google Shape;191;p25"/>
          <p:cNvSpPr txBox="1"/>
          <p:nvPr/>
        </p:nvSpPr>
        <p:spPr>
          <a:xfrm>
            <a:off x="6332335" y="3386384"/>
            <a:ext cx="2436900" cy="2202900"/>
          </a:xfrm>
          <a:prstGeom prst="rect">
            <a:avLst/>
          </a:prstGeom>
          <a:solidFill>
            <a:srgbClr val="E9E4E1"/>
          </a:solidFill>
          <a:ln>
            <a:noFill/>
          </a:ln>
        </p:spPr>
        <p:txBody>
          <a:bodyPr spcFirstLastPara="1" wrap="square" lIns="72000" tIns="72000" rIns="72000" bIns="72000" anchor="t" anchorCtr="0">
            <a:noAutofit/>
          </a:bodyPr>
          <a:lstStyle/>
          <a:p>
            <a:pPr marL="265112" marR="0" lvl="1" indent="-173037" algn="l" rtl="0">
              <a:lnSpc>
                <a:spcPct val="90000"/>
              </a:lnSpc>
              <a:spcBef>
                <a:spcPts val="0"/>
              </a:spcBef>
              <a:spcAft>
                <a:spcPts val="0"/>
              </a:spcAft>
              <a:buClr>
                <a:schemeClr val="dk1"/>
              </a:buClr>
              <a:buSzPts val="1100"/>
              <a:buFont typeface="Noto Sans Symbols"/>
              <a:buChar char="▪"/>
            </a:pPr>
            <a:r>
              <a:rPr lang="fr-FR" sz="1100" b="0" i="0" u="none" strike="noStrike" cap="none">
                <a:solidFill>
                  <a:schemeClr val="dk1"/>
                </a:solidFill>
                <a:latin typeface="Calibri"/>
                <a:ea typeface="Calibri"/>
                <a:cs typeface="Calibri"/>
                <a:sym typeface="Calibri"/>
              </a:rPr>
              <a:t>Des initiatives à ancrer, déjà lancées en 2019 / 2020</a:t>
            </a:r>
            <a:endParaRPr/>
          </a:p>
        </p:txBody>
      </p:sp>
      <p:sp>
        <p:nvSpPr>
          <p:cNvPr id="192" name="Google Shape;192;p25"/>
          <p:cNvSpPr txBox="1">
            <a:spLocks noGrp="1"/>
          </p:cNvSpPr>
          <p:nvPr>
            <p:ph type="sldNum" idx="12"/>
          </p:nvPr>
        </p:nvSpPr>
        <p:spPr>
          <a:xfrm>
            <a:off x="11407680" y="6540604"/>
            <a:ext cx="360000" cy="180000"/>
          </a:xfrm>
          <a:prstGeom prst="rect">
            <a:avLst/>
          </a:prstGeom>
        </p:spPr>
        <p:txBody>
          <a:bodyPr spcFirstLastPara="1" wrap="square" lIns="0" tIns="0" rIns="0" bIns="0" anchor="t" anchorCtr="0">
            <a:noAutofit/>
          </a:bodyPr>
          <a:lstStyle/>
          <a:p>
            <a:pPr marL="0" lvl="0" indent="0" algn="r" rtl="0">
              <a:spcBef>
                <a:spcPts val="0"/>
              </a:spcBef>
              <a:spcAft>
                <a:spcPts val="0"/>
              </a:spcAft>
              <a:buClr>
                <a:srgbClr val="000000"/>
              </a:buClr>
              <a:buFont typeface="Arial"/>
              <a:buNone/>
            </a:pPr>
            <a:fld id="{00000000-1234-1234-1234-123412341234}" type="slidenum">
              <a:rPr lang="fr-F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7</a:t>
            </a:fld>
            <a:endParaRPr/>
          </a:p>
        </p:txBody>
      </p:sp>
      <p:sp>
        <p:nvSpPr>
          <p:cNvPr id="199" name="Google Shape;199;p26"/>
          <p:cNvSpPr txBox="1">
            <a:spLocks noGrp="1"/>
          </p:cNvSpPr>
          <p:nvPr>
            <p:ph type="body" idx="1"/>
          </p:nvPr>
        </p:nvSpPr>
        <p:spPr>
          <a:xfrm>
            <a:off x="432000" y="1227600"/>
            <a:ext cx="3776400" cy="3654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a:t>Titre du graphique</a:t>
            </a:r>
            <a:endParaRPr/>
          </a:p>
          <a:p>
            <a:pPr marL="0" lvl="0"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pic>
        <p:nvPicPr>
          <p:cNvPr id="200" name="Google Shape;200;p26"/>
          <p:cNvPicPr preferRelativeResize="0"/>
          <p:nvPr/>
        </p:nvPicPr>
        <p:blipFill rotWithShape="1">
          <a:blip r:embed="rId3">
            <a:alphaModFix/>
          </a:blip>
          <a:srcRect/>
          <a:stretch/>
        </p:blipFill>
        <p:spPr>
          <a:xfrm>
            <a:off x="4764088" y="1260475"/>
            <a:ext cx="6557962" cy="3708400"/>
          </a:xfrm>
          <a:prstGeom prst="rect">
            <a:avLst/>
          </a:prstGeom>
          <a:noFill/>
          <a:ln>
            <a:noFill/>
          </a:ln>
        </p:spPr>
      </p:pic>
      <p:sp>
        <p:nvSpPr>
          <p:cNvPr id="201" name="Google Shape;201;p26"/>
          <p:cNvSpPr txBox="1">
            <a:spLocks noGrp="1"/>
          </p:cNvSpPr>
          <p:nvPr>
            <p:ph type="title"/>
          </p:nvPr>
        </p:nvSpPr>
        <p:spPr>
          <a:xfrm>
            <a:off x="432000" y="-1"/>
            <a:ext cx="11329200" cy="666137"/>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sldNum" idx="12"/>
          </p:nvPr>
        </p:nvSpPr>
        <p:spPr>
          <a:xfrm>
            <a:off x="11407680" y="6540604"/>
            <a:ext cx="360000" cy="1800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fr-FR"/>
              <a:t>8</a:t>
            </a:fld>
            <a:endParaRPr/>
          </a:p>
        </p:txBody>
      </p:sp>
      <p:sp>
        <p:nvSpPr>
          <p:cNvPr id="208" name="Google Shape;208;p27"/>
          <p:cNvSpPr txBox="1">
            <a:spLocks noGrp="1"/>
          </p:cNvSpPr>
          <p:nvPr>
            <p:ph type="body" idx="1"/>
          </p:nvPr>
        </p:nvSpPr>
        <p:spPr>
          <a:xfrm>
            <a:off x="432000" y="1227600"/>
            <a:ext cx="3776400" cy="3654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000"/>
              <a:buNone/>
            </a:pPr>
            <a:r>
              <a:rPr lang="fr-FR"/>
              <a:t>Titre du graphique</a:t>
            </a:r>
            <a:endParaRPr/>
          </a:p>
          <a:p>
            <a:pPr marL="0" lvl="0"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Musamust istrum sam rendus et la suntotatur modis distem quodio tem as dolestia nus andiam dunducidi dolum nobit et veruntiur as ut et occatur ?</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Abo. Fugit alignihillut doluptatur. Pis ea vent volorro officiae ped ulpariatque cum re none volore min et, voluptaque sed mollorum faccum, senduciis aut andantur aute eumquia turitae quis eos mosanih ilibusdam quam qui to te ernate modiciamet excea disitature.</a:t>
            </a:r>
            <a:endParaRPr/>
          </a:p>
          <a:p>
            <a:pPr marL="0" lvl="1" indent="0" algn="l" rtl="0">
              <a:lnSpc>
                <a:spcPct val="100000"/>
              </a:lnSpc>
              <a:spcBef>
                <a:spcPts val="0"/>
              </a:spcBef>
              <a:spcAft>
                <a:spcPts val="0"/>
              </a:spcAft>
              <a:buClr>
                <a:schemeClr val="dk1"/>
              </a:buClr>
              <a:buSzPts val="1000"/>
              <a:buNone/>
            </a:pPr>
            <a:endParaRPr/>
          </a:p>
          <a:p>
            <a:pPr marL="0" lvl="1" indent="0" algn="l" rtl="0">
              <a:lnSpc>
                <a:spcPct val="100000"/>
              </a:lnSpc>
              <a:spcBef>
                <a:spcPts val="0"/>
              </a:spcBef>
              <a:spcAft>
                <a:spcPts val="0"/>
              </a:spcAft>
              <a:buClr>
                <a:schemeClr val="dk1"/>
              </a:buClr>
              <a:buSzPts val="1000"/>
              <a:buNone/>
            </a:pPr>
            <a:r>
              <a:rPr lang="fr-FR"/>
              <a:t>Ibus sitatium harum exerat essum dolupta into to te nost lanis sit pa volupta turehendae sequia nulpa anihictur apietur, voluptibus andipsam destios aut a doluptatem. Tia volori dolute rem. Edictaquo et ea evel idem acienti dolenis rest aspercil estion parcim que natur, que sitaesci occus vel esto vent ma aceatur sequame nisquam qui re corepel lignim.</a:t>
            </a:r>
            <a:endParaRPr/>
          </a:p>
        </p:txBody>
      </p:sp>
      <p:pic>
        <p:nvPicPr>
          <p:cNvPr id="209" name="Google Shape;209;p27"/>
          <p:cNvPicPr preferRelativeResize="0"/>
          <p:nvPr/>
        </p:nvPicPr>
        <p:blipFill rotWithShape="1">
          <a:blip r:embed="rId3">
            <a:alphaModFix/>
          </a:blip>
          <a:srcRect/>
          <a:stretch/>
        </p:blipFill>
        <p:spPr>
          <a:xfrm>
            <a:off x="4764088" y="1260475"/>
            <a:ext cx="6557962" cy="3708400"/>
          </a:xfrm>
          <a:prstGeom prst="rect">
            <a:avLst/>
          </a:prstGeom>
          <a:noFill/>
          <a:ln>
            <a:noFill/>
          </a:ln>
        </p:spPr>
      </p:pic>
      <p:sp>
        <p:nvSpPr>
          <p:cNvPr id="210" name="Google Shape;210;p27"/>
          <p:cNvSpPr txBox="1">
            <a:spLocks noGrp="1"/>
          </p:cNvSpPr>
          <p:nvPr>
            <p:ph type="title"/>
          </p:nvPr>
        </p:nvSpPr>
        <p:spPr>
          <a:xfrm>
            <a:off x="432000" y="0"/>
            <a:ext cx="11329200" cy="7545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accent1"/>
              </a:buClr>
              <a:buSzPts val="2000"/>
              <a:buFont typeface="Arial"/>
              <a:buNone/>
            </a:pPr>
            <a:r>
              <a:rPr lang="fr-FR"/>
              <a:t>Titre de la slide sur une ligne</a:t>
            </a:r>
            <a:endParaRPr/>
          </a:p>
          <a:p>
            <a:pPr marL="0" lvl="0" indent="0" algn="l" rtl="0">
              <a:lnSpc>
                <a:spcPct val="100000"/>
              </a:lnSpc>
              <a:spcBef>
                <a:spcPts val="0"/>
              </a:spcBef>
              <a:spcAft>
                <a:spcPts val="0"/>
              </a:spcAft>
              <a:buClr>
                <a:schemeClr val="accent1"/>
              </a:buClr>
              <a:buSzPts val="2000"/>
              <a:buFont typeface="Arial"/>
              <a:buNone/>
            </a:pPr>
            <a:r>
              <a:rPr lang="fr-FR" sz="1800"/>
              <a:t>Sous-titre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432000" y="1484784"/>
            <a:ext cx="7637668" cy="2033543"/>
          </a:xfrm>
          <a:prstGeom prst="rect">
            <a:avLst/>
          </a:prstGeom>
          <a:noFill/>
          <a:ln>
            <a:noFill/>
          </a:ln>
        </p:spPr>
        <p:txBody>
          <a:bodyPr spcFirstLastPara="1" wrap="square" lIns="0" tIns="0" rIns="0" bIns="0" anchor="b" anchorCtr="0">
            <a:noAutofit/>
          </a:bodyPr>
          <a:lstStyle/>
          <a:p>
            <a:pPr marL="622300" lvl="0" indent="-622300" algn="l" rtl="0">
              <a:lnSpc>
                <a:spcPct val="90000"/>
              </a:lnSpc>
              <a:spcBef>
                <a:spcPts val="0"/>
              </a:spcBef>
              <a:spcAft>
                <a:spcPts val="0"/>
              </a:spcAft>
              <a:buClr>
                <a:schemeClr val="accent1"/>
              </a:buClr>
              <a:buSzPts val="2800"/>
              <a:buFont typeface="Arial"/>
              <a:buNone/>
            </a:pPr>
            <a:r>
              <a:rPr lang="fr-FR"/>
              <a:t>02.	Titre du chapitre</a:t>
            </a:r>
            <a:endParaRPr/>
          </a:p>
        </p:txBody>
      </p:sp>
    </p:spTree>
  </p:cSld>
  <p:clrMapOvr>
    <a:masterClrMapping/>
  </p:clrMapOvr>
</p:sld>
</file>

<file path=ppt/theme/theme1.xml><?xml version="1.0" encoding="utf-8"?>
<a:theme xmlns:a="http://schemas.openxmlformats.org/drawingml/2006/main" name="DiotSiaci">
  <a:themeElements>
    <a:clrScheme name="SIACI PPT">
      <a:dk1>
        <a:srgbClr val="000000"/>
      </a:dk1>
      <a:lt1>
        <a:srgbClr val="FFFFFF"/>
      </a:lt1>
      <a:dk2>
        <a:srgbClr val="002C58"/>
      </a:dk2>
      <a:lt2>
        <a:srgbClr val="004687"/>
      </a:lt2>
      <a:accent1>
        <a:srgbClr val="002C58"/>
      </a:accent1>
      <a:accent2>
        <a:srgbClr val="004687"/>
      </a:accent2>
      <a:accent3>
        <a:srgbClr val="8B4771"/>
      </a:accent3>
      <a:accent4>
        <a:srgbClr val="E0412D"/>
      </a:accent4>
      <a:accent5>
        <a:srgbClr val="EF7B10"/>
      </a:accent5>
      <a:accent6>
        <a:srgbClr val="D8D8D8"/>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2527</Words>
  <Application>Microsoft Office PowerPoint</Application>
  <PresentationFormat>Personnalisé</PresentationFormat>
  <Paragraphs>715</Paragraphs>
  <Slides>40</Slides>
  <Notes>40</Notes>
  <HiddenSlides>0</HiddenSlides>
  <MMClips>0</MMClips>
  <ScaleCrop>false</ScaleCrop>
  <HeadingPairs>
    <vt:vector size="4" baseType="variant">
      <vt:variant>
        <vt:lpstr>Thème</vt:lpstr>
      </vt:variant>
      <vt:variant>
        <vt:i4>1</vt:i4>
      </vt:variant>
      <vt:variant>
        <vt:lpstr>Titres des diapositives</vt:lpstr>
      </vt:variant>
      <vt:variant>
        <vt:i4>40</vt:i4>
      </vt:variant>
    </vt:vector>
  </HeadingPairs>
  <TitlesOfParts>
    <vt:vector size="41" baseType="lpstr">
      <vt:lpstr>DiotSiaci</vt:lpstr>
      <vt:lpstr>Titre de la présentation  sur deux lignes</vt:lpstr>
      <vt:lpstr>Introduction</vt:lpstr>
      <vt:lpstr>Sommaire</vt:lpstr>
      <vt:lpstr>01. Titre du chapitre</vt:lpstr>
      <vt:lpstr>Titre de la slide sur une ligne</vt:lpstr>
      <vt:lpstr>Méthodologies</vt:lpstr>
      <vt:lpstr>Titre de la slide sur une ligne</vt:lpstr>
      <vt:lpstr>Titre de la slide sur une ligne Sous-titre</vt:lpstr>
      <vt:lpstr>02. Titre du chapitre</vt:lpstr>
      <vt:lpstr>Titre de la slide sur une ligne</vt:lpstr>
      <vt:lpstr>Titre de la slide sur une ligne</vt:lpstr>
      <vt:lpstr>Titre de la slide sur une ligne</vt:lpstr>
      <vt:lpstr>Titre de la slide sur une ligne</vt:lpstr>
      <vt:lpstr>Citation importante en une slide  sur fond de couleur pour créer  de l'impact</vt:lpstr>
      <vt:lpstr>03. Titre du chapitre  sur deux lignes</vt:lpstr>
      <vt:lpstr>Titre de la slide sur une ligne</vt:lpstr>
      <vt:lpstr>Titre de la slide sur une ligne</vt:lpstr>
      <vt:lpstr>Titre de la slide sur une ligne</vt:lpstr>
      <vt:lpstr>Titre de la slide sur une ligne</vt:lpstr>
      <vt:lpstr>Citation importante en une slide  avec texte dégradé pour créer  de l'impact</vt:lpstr>
      <vt:lpstr>04. Titre du chapitre</vt:lpstr>
      <vt:lpstr>Titre de la slide sur une ligne</vt:lpstr>
      <vt:lpstr>Titre de la slide sur une ligne</vt:lpstr>
      <vt:lpstr>Merci pour votre attention</vt:lpstr>
      <vt:lpstr>Listes et tables</vt:lpstr>
      <vt:lpstr>Liste d’idées</vt:lpstr>
      <vt:lpstr>Liste à cadres transparents</vt:lpstr>
      <vt:lpstr>Liste à cadres grisés</vt:lpstr>
      <vt:lpstr>Liste à secteurs</vt:lpstr>
      <vt:lpstr>4 thématiques en matrice (passage en grisé pour bien délimiter les zones de texte)</vt:lpstr>
      <vt:lpstr>Encadrés graphiques</vt:lpstr>
      <vt:lpstr>Tableau à boites indépendantes</vt:lpstr>
      <vt:lpstr>Illustration benchmark </vt:lpstr>
      <vt:lpstr>Autre type de tableau</vt:lpstr>
      <vt:lpstr>Tableau à check-box</vt:lpstr>
      <vt:lpstr>PMO &amp; proposals</vt:lpstr>
      <vt:lpstr>Planning</vt:lpstr>
      <vt:lpstr>Rappel du planning détaillé de la démarche</vt:lpstr>
      <vt:lpstr>Fiche démarche</vt:lpstr>
      <vt:lpstr>Feuille de route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  sur deux lignes</dc:title>
  <cp:lastModifiedBy>Noé Beserman</cp:lastModifiedBy>
  <cp:revision>2</cp:revision>
  <dcterms:modified xsi:type="dcterms:W3CDTF">2025-04-29T23:06:58Z</dcterms:modified>
</cp:coreProperties>
</file>