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FF0000"/>
                </a:solidFill>
              </a:rPr>
              <a:t>New content for box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236" y="3386384"/>
            <a:ext cx="2436900" cy="2202900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r>
              <a:rPr>
                <a:solidFill>
                  <a:srgbClr val="008000"/>
                </a:solidFill>
              </a:rPr>
              <a:t>New content for box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1236" y="2615816"/>
            <a:ext cx="2436900" cy="6864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t>Une optimisation Lean à mener pour augmenter la capacité à faire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66785" y="2630396"/>
            <a:ext cx="2436900" cy="6747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t>Un processus en évolution et qui génère encore de nombreux irritants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66785" y="3386384"/>
            <a:ext cx="2436900" cy="2202900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r>
              <a:t>De nombreux intervenants avec des disparités de profils</a:t>
            </a:r>
          </a:p>
          <a:p/>
          <a:p/>
          <a:p/>
        </p:txBody>
      </p:sp>
      <p:sp>
        <p:nvSpPr>
          <p:cNvPr id="8" name="TextBox 7"/>
          <p:cNvSpPr txBox="1"/>
          <p:nvPr/>
        </p:nvSpPr>
        <p:spPr>
          <a:xfrm>
            <a:off x="466567" y="1020996"/>
            <a:ext cx="11139300" cy="3078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t>Introduction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236" y="2294649"/>
            <a:ext cx="2436900" cy="288000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r>
              <a:t>Efficacité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66785" y="2299100"/>
            <a:ext cx="2436900" cy="288000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r>
              <a:t>Appropriation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38827" y="1895783"/>
            <a:ext cx="456414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[Original shape type: PICTURE (13)]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11419" y="1901187"/>
            <a:ext cx="361360" cy="3545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[Original shape type: PICTURE (13)]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97883" y="2630396"/>
            <a:ext cx="2436900" cy="6747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t>Une nécessité  d’avoir des résultats rapides pour tenir les objectifs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97883" y="2327816"/>
            <a:ext cx="2436900" cy="288000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r>
              <a:t>Résultats rapides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27318" y="1934488"/>
            <a:ext cx="392951" cy="3545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[Original shape type: PICTURE (13)]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97883" y="3386384"/>
            <a:ext cx="2436900" cy="2202900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r>
              <a:t>Des enjeux de montée en charge rapide pour faire face aux enjeux et bénéficier du déploiement des nouveaux outils </a:t>
            </a:r>
          </a:p>
          <a:p/>
        </p:txBody>
      </p:sp>
      <p:sp>
        <p:nvSpPr>
          <p:cNvPr id="17" name="TextBox 16"/>
          <p:cNvSpPr txBox="1"/>
          <p:nvPr/>
        </p:nvSpPr>
        <p:spPr>
          <a:xfrm>
            <a:off x="6332335" y="2630396"/>
            <a:ext cx="2436900" cy="6747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t>Des évolutions qui s’inscrivent dans une trajectoire de transformation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32335" y="2294649"/>
            <a:ext cx="2436900" cy="288000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r>
              <a:t>Trajectoire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28420" y="1867099"/>
            <a:ext cx="36136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[Original shape type: PICTURE (13)]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32335" y="3386384"/>
            <a:ext cx="2436900" cy="2202900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r>
              <a:t>Des initiatives à ancrer, déjà lancées en 2019 / 2020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Template Slide 1 (from source slide 1)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000"/>
            </a:pPr>
            <a:r>
              <a:t>This is a template generated from slide 1. Use the update_slide_text() function to modify text.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