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139">
          <p15:clr>
            <a:srgbClr val="A4A3A4"/>
          </p15:clr>
        </p15:guide>
        <p15:guide id="4" orient="horz" pos="1095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orient="horz" pos="4201">
          <p15:clr>
            <a:srgbClr val="A4A3A4"/>
          </p15:clr>
        </p15:guide>
        <p15:guide id="7" pos="3840">
          <p15:clr>
            <a:srgbClr val="A4A3A4"/>
          </p15:clr>
        </p15:guide>
        <p15:guide id="8" pos="756">
          <p15:clr>
            <a:srgbClr val="A4A3A4"/>
          </p15:clr>
        </p15:guide>
        <p15:guide id="9" pos="6924">
          <p15:clr>
            <a:srgbClr val="A4A3A4"/>
          </p15:clr>
        </p15:guide>
        <p15:guide id="10" pos="7287">
          <p15:clr>
            <a:srgbClr val="A4A3A4"/>
          </p15:clr>
        </p15:guide>
        <p15:guide id="11" orient="horz" pos="412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4464D79B-F29F-4164-BD31-57D09BD1D4B6}">
  <a:tblStyle styleId="{4464D79B-F29F-4164-BD31-57D09BD1D4B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9"/>
          </a:solidFill>
        </a:fill>
      </a:tcStyle>
    </a:wholeTbl>
    <a:band1H>
      <a:tcTxStyle/>
      <a:tcStyle>
        <a:tcBdr/>
        <a:fill>
          <a:solidFill>
            <a:srgbClr val="CACB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844892-BDE4-4C6A-9F5E-F454339EDE3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8"/>
          </a:solidFill>
        </a:fill>
      </a:tcStyle>
    </a:wholeTbl>
    <a:band1H>
      <a:tcTxStyle/>
      <a:tcStyle>
        <a:tcBdr/>
        <a:fill>
          <a:solidFill>
            <a:srgbClr val="CACB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27E261-9542-4D28-9BE1-5A8C1A48E1E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7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7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6E0D5BD-A982-446F-A66E-E2E691A62D6D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4B8E9F-7500-4ECB-BB1C-CD550439256F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13EE0B-2F22-4A6C-AF00-B57461272FB0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tcBdr/>
        <a:fill>
          <a:solidFill>
            <a:srgbClr val="CDCFD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CFD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739" y="-91"/>
      </p:cViewPr>
      <p:guideLst>
        <p:guide orient="horz" pos="2160"/>
        <p:guide orient="horz" pos="255"/>
        <p:guide orient="horz" pos="1139"/>
        <p:guide orient="horz" pos="1095"/>
        <p:guide orient="horz" pos="4065"/>
        <p:guide orient="horz" pos="4201"/>
        <p:guide orient="horz" pos="4124"/>
        <p:guide pos="3840"/>
        <p:guide pos="756"/>
        <p:guide pos="6924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DEBAC-D3AB-4D51-92BD-B641E2F79CA2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CB25-0DD5-44E8-B027-B00D738C2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170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8295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ableau">
  <p:cSld name="Titre et tableau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îtes méthodolog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42" name="Google Shape;97;p14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175;p25"/>
          <p:cNvSpPr txBox="1"/>
          <p:nvPr userDrawn="1"/>
        </p:nvSpPr>
        <p:spPr>
          <a:xfrm>
            <a:off x="597399" y="3386277"/>
            <a:ext cx="2436900" cy="2202900"/>
          </a:xfrm>
          <a:prstGeom prst="rect">
            <a:avLst/>
          </a:prstGeom>
          <a:solidFill>
            <a:srgbClr val="E9E4E1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33375" marR="0" lvl="1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fr-FR" sz="1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76;p25"/>
          <p:cNvSpPr txBox="1"/>
          <p:nvPr userDrawn="1"/>
        </p:nvSpPr>
        <p:spPr>
          <a:xfrm>
            <a:off x="597399" y="2615709"/>
            <a:ext cx="2436900" cy="6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Google Shape;177;p25"/>
          <p:cNvSpPr txBox="1"/>
          <p:nvPr userDrawn="1"/>
        </p:nvSpPr>
        <p:spPr>
          <a:xfrm>
            <a:off x="3462948" y="2630289"/>
            <a:ext cx="2436900" cy="67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2075" marR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Google Shape;178;p25"/>
          <p:cNvSpPr txBox="1"/>
          <p:nvPr userDrawn="1"/>
        </p:nvSpPr>
        <p:spPr>
          <a:xfrm>
            <a:off x="3462948" y="3386277"/>
            <a:ext cx="2436900" cy="2202900"/>
          </a:xfrm>
          <a:prstGeom prst="rect">
            <a:avLst/>
          </a:prstGeom>
          <a:solidFill>
            <a:srgbClr val="E9E4E1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33375" marR="0" lvl="1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fr-FR" sz="1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179;p25"/>
          <p:cNvSpPr txBox="1"/>
          <p:nvPr userDrawn="1"/>
        </p:nvSpPr>
        <p:spPr>
          <a:xfrm>
            <a:off x="462730" y="1020889"/>
            <a:ext cx="1113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i="0" u="none" strike="noStrike" cap="none" dirty="0" smtClean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endParaRPr sz="14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8" name="Google Shape;180;p25"/>
          <p:cNvSpPr txBox="1"/>
          <p:nvPr userDrawn="1"/>
        </p:nvSpPr>
        <p:spPr>
          <a:xfrm>
            <a:off x="597399" y="2294542"/>
            <a:ext cx="24369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81;p25"/>
          <p:cNvSpPr txBox="1"/>
          <p:nvPr userDrawn="1"/>
        </p:nvSpPr>
        <p:spPr>
          <a:xfrm>
            <a:off x="3462948" y="2298993"/>
            <a:ext cx="24369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84;p25"/>
          <p:cNvSpPr txBox="1"/>
          <p:nvPr userDrawn="1"/>
        </p:nvSpPr>
        <p:spPr>
          <a:xfrm>
            <a:off x="9194046" y="2630289"/>
            <a:ext cx="2436900" cy="67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185;p25"/>
          <p:cNvSpPr txBox="1"/>
          <p:nvPr userDrawn="1"/>
        </p:nvSpPr>
        <p:spPr>
          <a:xfrm>
            <a:off x="9194046" y="2327709"/>
            <a:ext cx="24369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187;p25"/>
          <p:cNvSpPr txBox="1"/>
          <p:nvPr userDrawn="1"/>
        </p:nvSpPr>
        <p:spPr>
          <a:xfrm>
            <a:off x="9194046" y="3386277"/>
            <a:ext cx="2436900" cy="2202900"/>
          </a:xfrm>
          <a:prstGeom prst="rect">
            <a:avLst/>
          </a:prstGeom>
          <a:solidFill>
            <a:srgbClr val="E9E4E1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33375" marR="0" lvl="1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fr-FR" sz="11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188;p25"/>
          <p:cNvSpPr txBox="1"/>
          <p:nvPr userDrawn="1"/>
        </p:nvSpPr>
        <p:spPr>
          <a:xfrm>
            <a:off x="6328498" y="2630289"/>
            <a:ext cx="2436900" cy="674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Google Shape;189;p25"/>
          <p:cNvSpPr txBox="1"/>
          <p:nvPr userDrawn="1"/>
        </p:nvSpPr>
        <p:spPr>
          <a:xfrm>
            <a:off x="6328498" y="2294542"/>
            <a:ext cx="2436900" cy="2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191;p25"/>
          <p:cNvSpPr txBox="1"/>
          <p:nvPr userDrawn="1"/>
        </p:nvSpPr>
        <p:spPr>
          <a:xfrm>
            <a:off x="6328498" y="3386277"/>
            <a:ext cx="2436900" cy="2202900"/>
          </a:xfrm>
          <a:prstGeom prst="rect">
            <a:avLst/>
          </a:prstGeom>
          <a:solidFill>
            <a:srgbClr val="E9E4E1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65112" marR="0" lvl="1" indent="-1730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</a:pPr>
            <a:r>
              <a:rPr lang="fr-FR" sz="11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Espace réservé pour une image  2"/>
          <p:cNvSpPr>
            <a:spLocks noGrp="1"/>
          </p:cNvSpPr>
          <p:nvPr>
            <p:ph type="pic" sz="quarter" idx="16"/>
          </p:nvPr>
        </p:nvSpPr>
        <p:spPr>
          <a:xfrm>
            <a:off x="7277458" y="1876062"/>
            <a:ext cx="455612" cy="46037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7" name="Espace réservé pour une image  2"/>
          <p:cNvSpPr>
            <a:spLocks noGrp="1"/>
          </p:cNvSpPr>
          <p:nvPr>
            <p:ph type="pic" sz="quarter" idx="17"/>
          </p:nvPr>
        </p:nvSpPr>
        <p:spPr>
          <a:xfrm>
            <a:off x="4438069" y="1828597"/>
            <a:ext cx="455612" cy="460375"/>
          </a:xfrm>
        </p:spPr>
        <p:txBody>
          <a:bodyPr/>
          <a:lstStyle/>
          <a:p>
            <a:endParaRPr lang="fr-FR"/>
          </a:p>
        </p:txBody>
      </p:sp>
      <p:sp>
        <p:nvSpPr>
          <p:cNvPr id="58" name="Espace réservé pour une image  2"/>
          <p:cNvSpPr>
            <a:spLocks noGrp="1"/>
          </p:cNvSpPr>
          <p:nvPr>
            <p:ph type="pic" sz="quarter" idx="18"/>
          </p:nvPr>
        </p:nvSpPr>
        <p:spPr>
          <a:xfrm>
            <a:off x="1520764" y="1818576"/>
            <a:ext cx="455612" cy="46037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9" name="Espace réservé pour une image  2"/>
          <p:cNvSpPr>
            <a:spLocks noGrp="1"/>
          </p:cNvSpPr>
          <p:nvPr>
            <p:ph type="pic" sz="quarter" idx="15"/>
          </p:nvPr>
        </p:nvSpPr>
        <p:spPr>
          <a:xfrm>
            <a:off x="10194763" y="1886083"/>
            <a:ext cx="455612" cy="460375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320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3 colonnes">
  <p:cSld name="Titre et texte 3 colonne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4320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2"/>
          </p:nvPr>
        </p:nvSpPr>
        <p:spPr>
          <a:xfrm>
            <a:off x="43506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3"/>
          </p:nvPr>
        </p:nvSpPr>
        <p:spPr>
          <a:xfrm>
            <a:off x="82692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0941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" name="Google Shape;81;p10"/>
          <p:cNvSpPr txBox="1">
            <a:spLocks noGrp="1"/>
          </p:cNvSpPr>
          <p:nvPr>
            <p:ph type="body" idx="1"/>
          </p:nvPr>
        </p:nvSpPr>
        <p:spPr>
          <a:xfrm>
            <a:off x="4320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82;p10"/>
          <p:cNvSpPr txBox="1">
            <a:spLocks noGrp="1"/>
          </p:cNvSpPr>
          <p:nvPr>
            <p:ph type="body" idx="2"/>
          </p:nvPr>
        </p:nvSpPr>
        <p:spPr>
          <a:xfrm>
            <a:off x="43506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" name="Google Shape;83;p10"/>
          <p:cNvSpPr txBox="1">
            <a:spLocks noGrp="1"/>
          </p:cNvSpPr>
          <p:nvPr>
            <p:ph type="body" idx="3"/>
          </p:nvPr>
        </p:nvSpPr>
        <p:spPr>
          <a:xfrm>
            <a:off x="82692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" name="Google Shape;84;p10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78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32000" y="1228564"/>
            <a:ext cx="113292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3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432000" y="6300000"/>
            <a:ext cx="11329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432000" y="817535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15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67388" y="6438035"/>
            <a:ext cx="594459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73" r:id="rId2"/>
    <p:sldLayoutId id="2147483670" r:id="rId3"/>
    <p:sldLayoutId id="2147483674" r:id="rId4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graphicFrame>
        <p:nvGraphicFramePr>
          <p:cNvPr id="285" name="Google Shape;285;p35"/>
          <p:cNvGraphicFramePr/>
          <p:nvPr/>
        </p:nvGraphicFramePr>
        <p:xfrm>
          <a:off x="431800" y="1749425"/>
          <a:ext cx="11328450" cy="3654000"/>
        </p:xfrm>
        <a:graphic>
          <a:graphicData uri="http://schemas.openxmlformats.org/drawingml/2006/table">
            <a:tbl>
              <a:tblPr firstRow="1" firstCol="1" bandRow="1">
                <a:noFill/>
                <a:tableStyleId>{4464D79B-F29F-4164-BD31-57D09BD1D4B6}</a:tableStyleId>
              </a:tblPr>
              <a:tblGrid>
                <a:gridCol w="18880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80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88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88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880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880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0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Genihil lorem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Genihil lorem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Genihil lorem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2"/>
                        </a:gs>
                        <a:gs pos="100000">
                          <a:schemeClr val="accent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Genihil lorem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2"/>
                        </a:gs>
                        <a:gs pos="52999">
                          <a:schemeClr val="accent3"/>
                        </a:gs>
                        <a:gs pos="100000">
                          <a:schemeClr val="accent4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Genihil lorem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4"/>
                        </a:gs>
                        <a:gs pos="66000">
                          <a:schemeClr val="accent5"/>
                        </a:gs>
                        <a:gs pos="100000">
                          <a:schemeClr val="accent5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>
                          <a:solidFill>
                            <a:schemeClr val="lt1"/>
                          </a:solidFill>
                        </a:rPr>
                        <a:t>At idisquis nonetur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3"/>
                        </a:gs>
                        <a:gs pos="832">
                          <a:schemeClr val="accent3"/>
                        </a:gs>
                        <a:gs pos="34000">
                          <a:schemeClr val="accent4"/>
                        </a:gs>
                        <a:gs pos="98333">
                          <a:schemeClr val="accent5"/>
                        </a:gs>
                        <a:gs pos="100000">
                          <a:schemeClr val="accent5"/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>
                          <a:solidFill>
                            <a:schemeClr val="lt1"/>
                          </a:solidFill>
                        </a:rPr>
                        <a:t>At idisquis nonetur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2"/>
                        </a:gs>
                        <a:gs pos="2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0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>
                          <a:solidFill>
                            <a:schemeClr val="lt1"/>
                          </a:solidFill>
                        </a:rPr>
                        <a:t>At idisquis nonetur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 dirty="0"/>
                        <a:t>50</a:t>
                      </a:r>
                      <a:endParaRPr sz="1000" u="none" strike="noStrike" cap="none" dirty="0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>
                          <a:solidFill>
                            <a:schemeClr val="lt1"/>
                          </a:solidFill>
                        </a:rPr>
                        <a:t>At idisquis nonetur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chemeClr val="accent1"/>
                        </a:gs>
                        <a:gs pos="2000">
                          <a:schemeClr val="accent1"/>
                        </a:gs>
                        <a:gs pos="100000">
                          <a:schemeClr val="accent2"/>
                        </a:gs>
                      </a:gsLst>
                      <a:lin ang="162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9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b="1" u="none" strike="noStrike" cap="none">
                          <a:solidFill>
                            <a:schemeClr val="lt1"/>
                          </a:solidFill>
                        </a:rPr>
                        <a:t>At idisquis nonetur</a:t>
                      </a:r>
                      <a:endParaRPr sz="10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u="none" strike="noStrike" cap="none"/>
                        <a:t>50</a:t>
                      </a:r>
                      <a:endParaRPr sz="1000" u="none" strike="noStrike" cap="none"/>
                    </a:p>
                  </a:txBody>
                  <a:tcPr marL="99100" marR="99100" marT="45725" marB="457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86" name="Google Shape;286;p35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</a:pPr>
            <a:r>
              <a:rPr lang="fr-FR"/>
              <a:t>Titre de la slide sur une ligne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otSiaci">
  <a:themeElements>
    <a:clrScheme name="SIACI PPT">
      <a:dk1>
        <a:srgbClr val="000000"/>
      </a:dk1>
      <a:lt1>
        <a:srgbClr val="FFFFFF"/>
      </a:lt1>
      <a:dk2>
        <a:srgbClr val="002C58"/>
      </a:dk2>
      <a:lt2>
        <a:srgbClr val="004687"/>
      </a:lt2>
      <a:accent1>
        <a:srgbClr val="002C58"/>
      </a:accent1>
      <a:accent2>
        <a:srgbClr val="004687"/>
      </a:accent2>
      <a:accent3>
        <a:srgbClr val="8B4771"/>
      </a:accent3>
      <a:accent4>
        <a:srgbClr val="E0412D"/>
      </a:accent4>
      <a:accent5>
        <a:srgbClr val="EF7B10"/>
      </a:accent5>
      <a:accent6>
        <a:srgbClr val="D8D8D8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E9E4E1"/>
        </a:solidFill>
        <a:ln>
          <a:noFill/>
        </a:ln>
      </a:spPr>
      <a:bodyPr spcFirstLastPara="1" wrap="square" lIns="72000" tIns="72000" rIns="72000" bIns="72000" anchor="t" anchorCtr="0">
        <a:noAutofit/>
      </a:bodyPr>
      <a:lstStyle>
        <a:defPPr marL="265112" marR="0" indent="-173037" algn="l" rtl="0">
          <a:lnSpc>
            <a:spcPct val="90000"/>
          </a:lnSpc>
          <a:spcBef>
            <a:spcPts val="0"/>
          </a:spcBef>
          <a:spcAft>
            <a:spcPts val="0"/>
          </a:spcAft>
          <a:buClr>
            <a:schemeClr val="dk1"/>
          </a:buClr>
          <a:buSzPts val="1100"/>
          <a:buFont typeface="Noto Sans Symbols"/>
          <a:buChar char="▪"/>
          <a:defRPr sz="1100" b="0" i="0" u="none" strike="noStrike" cap="none" dirty="0" smtClean="0">
            <a:solidFill>
              <a:schemeClr val="dk1"/>
            </a:solidFill>
            <a:latin typeface="Calibri"/>
            <a:ea typeface="Calibri"/>
            <a:cs typeface="Calibri"/>
            <a:sym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59</Words>
  <Application>Microsoft Office PowerPoint</Application>
  <PresentationFormat>Personnalisé</PresentationFormat>
  <Paragraphs>38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DiotSiaci</vt:lpstr>
      <vt:lpstr>Titre de la slide sur une ligne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  sur deux lignes</dc:title>
  <dc:creator>Noé Beserman</dc:creator>
  <cp:lastModifiedBy>Noé Beserman</cp:lastModifiedBy>
  <cp:revision>22</cp:revision>
  <dcterms:modified xsi:type="dcterms:W3CDTF">2025-04-30T20:37:21Z</dcterms:modified>
</cp:coreProperties>
</file>