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Template and Layout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Doc2PPTX Capabilities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business presentation graphic]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on Left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layout includes a placeholder for a chart on the right side. The chart should render properly with the provided data.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[Chart: bar, Title: Quarterly Sales]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Placeholder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Specialized Content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[code content not shown in this placeholder]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def process_presentation(json_data):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Block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[code content not shown in this placeholder]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"""Process presentation data from JSON"""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Block (suite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doc2pptx Process Flow]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Mermaid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Table Layouts and Styles</a:t>
            </a:r>
          </a:p>
          <a:p>
            <a:pPr>
              <a:buChar char="•"/>
            </a:pPr>
            <a:r>
              <a:t>• Multi-Column Content</a:t>
            </a:r>
          </a:p>
          <a:p>
            <a:pPr>
              <a:buChar char="•"/>
            </a:pPr>
            <a:r>
              <a:t>• Text and Image Combinations</a:t>
            </a:r>
          </a:p>
          <a:p>
            <a:pPr>
              <a:buChar char="•"/>
            </a:pPr>
            <a:r>
              <a:t>• Chart Placeholders</a:t>
            </a:r>
          </a:p>
          <a:p>
            <a:pPr>
              <a:buChar char="•"/>
            </a:pPr>
            <a:r>
              <a:t>• Specialized Layouts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Layouts and Styles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9728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Quantity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2400€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350€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1050€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Keyboard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200€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9728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Quantity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2400€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Monitor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350€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1050€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Keyboard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Mouse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200€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Styled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9728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Quarter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Expenses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Q1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1,245,000€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980,000€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265,000€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Q2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1,450,000€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1,050,000€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Q3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1,320,000€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995,000€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325,000€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Q4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1,680,000€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1,180,000€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500,000€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9728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Quarter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Revenue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Expenses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Profit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Q1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1,245,000€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980,000€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265,000€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Q2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1,450,000€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1,050,000€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Q3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1,320,000€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995,000€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325,000€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Q4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1,680,000€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1,180,000€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500,000€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Multi-Column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Improved information organization</a:t>
            </a:r>
          </a:p>
          <a:p>
            <a:pPr>
              <a:defRPr b="1" sz="1600"/>
            </a:pPr>
            <a:r>
              <a:t>Advantages</a:t>
            </a:r>
          </a:p>
          <a:p>
            <a:pPr>
              <a:buChar char="•"/>
            </a:pPr>
            <a:r>
              <a:t>• Better use of slide space</a:t>
            </a:r>
          </a:p>
          <a:p>
            <a:pPr>
              <a:buChar char="•"/>
            </a:pPr>
            <a:r>
              <a:t>• Enhanced visual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har char="•"/>
            </a:pPr>
            <a:r>
              <a:t>• Feature comparisons</a:t>
            </a:r>
          </a:p>
          <a:p>
            <a:pPr>
              <a:defRPr b="1" sz="1600"/>
            </a:pPr>
            <a:r>
              <a:t>Use Cases</a:t>
            </a:r>
          </a:p>
          <a:p>
            <a:pPr>
              <a:buChar char="•"/>
            </a:pPr>
            <a:r>
              <a:t>• Pros and cons analysis</a:t>
            </a:r>
          </a:p>
          <a:p>
            <a:pPr>
              <a:buChar char="•"/>
            </a:pPr>
            <a:r>
              <a:t>• Multiple category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Two-Column 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Initial market research</a:t>
            </a:r>
          </a:p>
          <a:p>
            <a:pPr>
              <a:defRPr b="1" sz="1600"/>
            </a:pPr>
            <a:r>
              <a:t>Past</a:t>
            </a:r>
          </a:p>
          <a:p>
            <a:pPr>
              <a:buChar char="•"/>
            </a:pPr>
            <a:r>
              <a:t>• Product prototype</a:t>
            </a:r>
          </a:p>
          <a:p>
            <a:pPr>
              <a:buChar char="•"/>
            </a:pPr>
            <a:r>
              <a:t>• Alpha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har char="•"/>
            </a:pPr>
            <a:r>
              <a:t>• Beta launch</a:t>
            </a:r>
          </a:p>
          <a:p>
            <a:pPr>
              <a:defRPr b="1" sz="1600"/>
            </a:pPr>
            <a:r>
              <a:t>Present</a:t>
            </a:r>
          </a:p>
          <a:p>
            <a:pPr>
              <a:buChar char="•"/>
            </a:pPr>
            <a:r>
              <a:t>• Customer feedback</a:t>
            </a:r>
          </a:p>
          <a:p>
            <a:pPr>
              <a:buChar char="•"/>
            </a:pPr>
            <a:r>
              <a:t>• Iterative improvements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Char char="•"/>
            </a:pPr>
            <a:r>
              <a:t>• Full market release</a:t>
            </a:r>
          </a:p>
          <a:p>
            <a:pPr>
              <a:defRPr b="1" sz="1600"/>
            </a:pPr>
            <a:r>
              <a:t>Future</a:t>
            </a:r>
          </a:p>
          <a:p>
            <a:pPr>
              <a:buChar char="•"/>
            </a:pPr>
            <a:r>
              <a:t>• Feature expansion</a:t>
            </a:r>
          </a:p>
          <a:p>
            <a:pPr>
              <a:buChar char="•"/>
            </a:pPr>
            <a:r>
              <a:t>• Global scaling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Three-Column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and Image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30</cp:revision>
  <dcterms:modified xsi:type="dcterms:W3CDTF">2025-05-02T17:08:31Z</dcterms:modified>
</cp:coreProperties>
</file>