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Préparé par l'équipe Intelligence Business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Stratégique du Marché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des concurrents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des concurrents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Entreprise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Part de marché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Croissance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Force principale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Faiblesse clé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Alpha Inc.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+2,1%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Innovation produit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Support client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Beta Co.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+4,3%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Intégration entreprise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Structure tarifaire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Gamma Systems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-0,8%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Fonctionnalités de sécurité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Rapidité de mise sur le marché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Delta Tech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+7,2%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Expérience utilisateur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Problèmes d'évolutivité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Epsilon AI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+11,6%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Capacités d'IA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Ensemble de fonctionnalités limité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Entreprise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Part de marché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Croissance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Force principale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Faiblesse clé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Alpha Inc.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+2,1%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Innovation produit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Support client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Beta Co.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+4,3%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Intégration entreprise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Structure tarifaire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Gamma Systems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-0,8%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Fonctionnalités de sécurité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Rapidité de mise sur le marché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Delta Tech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+7,2%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Expérience utilisateur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Problèmes d'évolutivité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Epsilon AI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+11,6%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Capacités d'IA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Ensemble de fonctionnalités limité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Matrice de positionnement concurrentiel]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Matrice de positionnement concurrentiel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Priorités de développement produit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Assistant IA amélioré avec des capacités spécifiques à l'industrie et une conception axée sur la confidentialité</a:t>
            </a:r>
          </a:p>
          <a:p>
            <a:pPr>
              <a:buChar char="•"/>
            </a:pPr>
            <a:r>
              <a:t>• Tableau de bord de durabilité avec rapports de conformité réglementaire</a:t>
            </a:r>
          </a:p>
          <a:p>
            <a:pPr>
              <a:buChar char="•"/>
            </a:pPr>
            <a:r>
              <a:t>• Expansion de l'écosystème API ciblant des intégrations inexploitées avec des plateformes émergentes</a:t>
            </a:r>
          </a:p>
          <a:p>
            <a:pPr>
              <a:buChar char="•"/>
            </a:pPr>
            <a:r>
              <a:t>• Solution low-code pour le segment intermédiaire où les concurrents restent sous-développés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global business south asia]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Marchés émergents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Évaluation des risques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Cartographie des risques]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Cartographie des risques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Perspective stratégique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Le plus grand risque est de ne prendre aucun risque. Dans un monde qui change rapidement, la seule stratégie garantie d'échouer est de ne pas prendre de risques.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Recommandations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Vue d'ensemble du marché</a:t>
            </a:r>
          </a:p>
          <a:p>
            <a:pPr>
              <a:buChar char="•"/>
            </a:pPr>
            <a:r>
              <a:t>• Tendances clés</a:t>
            </a:r>
          </a:p>
          <a:p>
            <a:pPr>
              <a:buChar char="•"/>
            </a:pPr>
            <a:r>
              <a:t>• Analyse des concurrents</a:t>
            </a:r>
          </a:p>
          <a:p>
            <a:pPr>
              <a:buChar char="•"/>
            </a:pPr>
            <a:r>
              <a:t>• Opportunités</a:t>
            </a:r>
          </a:p>
          <a:p>
            <a:pPr>
              <a:buChar char="•"/>
            </a:pPr>
            <a:r>
              <a:t>• Évaluation des risques</a:t>
            </a:r>
          </a:p>
          <a:p>
            <a:pPr>
              <a:buChar char="•"/>
            </a:pPr>
            <a:r>
              <a:t>• Recommandations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d'action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1. Lancement de la suite d'analyse alimentée par l'IA d'ici la fin du T2 2025</a:t>
            </a:r>
          </a:p>
          <a:p>
            <a:pPr>
              <a:buChar char="•"/>
            </a:pPr>
            <a:r>
              <a:t>• 2. Établissement de partenariats stratégiques avec des acteurs clés de l'industrie dans les marchés d'Asie du Sud</a:t>
            </a:r>
          </a:p>
          <a:p>
            <a:pPr>
              <a:buChar char="•"/>
            </a:pPr>
            <a:r>
              <a:t>• 3. Mise en œuvre d'une structure tarifaire échelonnée pour répondre à la pression concurrentielle dans le segment intermédiaire</a:t>
            </a:r>
          </a:p>
          <a:p>
            <a:pPr>
              <a:buChar char="•"/>
            </a:pPr>
            <a:r>
              <a:t>• 4. Accélération du développement des fonctionnalités de durabilité pour répondre aux exigences réglementaires croissantes</a:t>
            </a:r>
          </a:p>
          <a:p>
            <a:pPr>
              <a:buChar char="•"/>
            </a:pPr>
            <a:r>
              <a:t>• 5. Initiation d'un programme d'acquisition de talents axé sur l'expertise en IA et la connaissance régionale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Prochaines étapes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Vue d'ensemble du marché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Indicateurs clés du marché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La taille du marché mondial a atteint 2,3T$ au T1 2025, une croissance annuelle de 3,7%</a:t>
            </a:r>
          </a:p>
          <a:p>
            <a:pPr>
              <a:buChar char="•"/>
            </a:pPr>
            <a:r>
              <a:t>• Performance régionale: APAC +5,2%, Amérique du Nord +2,8%, Europe +1,9%</a:t>
            </a:r>
          </a:p>
          <a:p>
            <a:pPr>
              <a:buChar char="•"/>
            </a:pPr>
            <a:r>
              <a:t>• Les coûts d'acquisition client ont augmenté de 12% dans l'industrie</a:t>
            </a:r>
          </a:p>
          <a:p>
            <a:pPr>
              <a:buChar char="•"/>
            </a:pPr>
            <a:r>
              <a:t>• L'adoption des canaux digitaux s'est accélérée à 78% des transactions totales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Chart Placeholder 2"/>
          <p:cNvSpPr>
            <a:spLocks noGrp="1"/>
          </p:cNvSpPr>
          <p:nvPr>
            <p:ph type="chart" idx="2"/>
          </p:nvPr>
        </p:nvSpPr>
        <p:spPr/>
        <p:txBody>
          <a:bodyPr/>
          <a:p>
            <a:r>
              <a:t>[Mermaid diagram: Croissance du marché par région]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Croissance du marché par région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Facteurs économiques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L'économie mondiale continue de faire preuve de résilience malgré les pressions inflationnistes. Les banques centrales ont commencé à assouplir leur politique monétaire avec des baisses de taux attendues tout au long de 2025, ce qui pourrait stimuler la croissance sur nos marchés clés.</a:t>
            </a:r>
          </a:p>
          <a:p/>
          <a:p>
            <a:r>
              <a:t>Les perturbations de la chaîne d'approvisionnement de 2023-2024 sont largement résolues, mais les marchés du travail restent tendus dans les secteurs techniques liés à notre feuille de route de développement de produits.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Tendances clés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artificial intelligence technology]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de l'IA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67% des clients priorisent les solutions écologiques</a:t>
            </a:r>
          </a:p>
          <a:p>
            <a:pPr>
              <a:defRPr b="1" sz="1600"/>
            </a:pPr>
            <a:r>
              <a:t>Durabilité</a:t>
            </a:r>
          </a:p>
          <a:p>
            <a:pPr>
              <a:buChar char="•"/>
            </a:pPr>
            <a:r>
              <a:t>• Les rapports d'empreinte carbone sont désormais requis par 38% des RFP d'entreprise</a:t>
            </a:r>
          </a:p>
          <a:p>
            <a:pPr>
              <a:buChar char="•"/>
            </a:pPr>
            <a:r>
              <a:t>• La certification verte offre un avantage de conversion de 18%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har char="•"/>
            </a:pPr>
            <a:r>
              <a:t>• Réglementations de confidentialité renforcées dans 17 marchés clés</a:t>
            </a:r>
          </a:p>
          <a:p>
            <a:pPr>
              <a:defRPr b="1" sz="1600"/>
            </a:pPr>
            <a:r>
              <a:t>Paysage réglementaire</a:t>
            </a:r>
          </a:p>
          <a:p>
            <a:pPr>
              <a:buChar char="•"/>
            </a:pPr>
            <a:r>
              <a:t>• Cadres de gouvernance de l'IA introduits dans l'UE et en Asie</a:t>
            </a:r>
          </a:p>
          <a:p>
            <a:pPr>
              <a:buChar char="•"/>
            </a:pPr>
            <a:r>
              <a:t>• Coûts de conformité des données transfrontalières augmentés de 47%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Durabilité &amp; Changements réglementaires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30</cp:revision>
  <dcterms:modified xsi:type="dcterms:W3CDTF">2025-05-02T17:08:31Z</dcterms:modified>
</cp:coreProperties>
</file>