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orient="horz" pos="255">
          <p15:clr>
            <a:srgbClr val="A4A3A4"/>
          </p15:clr>
        </p15:guide>
        <p15:guide id="3" orient="horz" pos="1139">
          <p15:clr>
            <a:srgbClr val="A4A3A4"/>
          </p15:clr>
        </p15:guide>
        <p15:guide id="4" orient="horz" pos="1095">
          <p15:clr>
            <a:srgbClr val="A4A3A4"/>
          </p15:clr>
        </p15:guide>
        <p15:guide id="5" orient="horz" pos="4065">
          <p15:clr>
            <a:srgbClr val="A4A3A4"/>
          </p15:clr>
        </p15:guide>
        <p15:guide id="6" orient="horz" pos="4201">
          <p15:clr>
            <a:srgbClr val="A4A3A4"/>
          </p15:clr>
        </p15:guide>
        <p15:guide id="7" pos="3840">
          <p15:clr>
            <a:srgbClr val="A4A3A4"/>
          </p15:clr>
        </p15:guide>
        <p15:guide id="8" pos="756">
          <p15:clr>
            <a:srgbClr val="A4A3A4"/>
          </p15:clr>
        </p15:guide>
        <p15:guide id="9" pos="6924">
          <p15:clr>
            <a:srgbClr val="A4A3A4"/>
          </p15:clr>
        </p15:guide>
        <p15:guide id="10" pos="7287">
          <p15:clr>
            <a:srgbClr val="A4A3A4"/>
          </p15:clr>
        </p15:guide>
        <p15:guide id="11" orient="horz" pos="412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464D79B-F29F-4164-BD31-57D09BD1D4B6}">
  <a:tblStyle styleId="{4464D79B-F29F-4164-BD31-57D09BD1D4B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a:tcStyle>
        <a:tcBdr/>
        <a:fill>
          <a:solidFill>
            <a:srgbClr val="CACBD0"/>
          </a:solidFill>
        </a:fill>
      </a:tcStyle>
    </a:band1H>
    <a:band2H>
      <a:tcTxStyle/>
      <a:tcStyle>
        <a:tcBdr/>
      </a:tcStyle>
    </a:band2H>
    <a:band1V>
      <a:tcTxStyle/>
      <a:tcStyle>
        <a:tcBdr/>
        <a:fill>
          <a:solidFill>
            <a:srgbClr val="CACBD0"/>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8844892-BDE4-4C6A-9F5E-F454339EDE3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E"/>
          </a:solidFill>
        </a:fill>
      </a:tcStyle>
    </a:band1H>
    <a:band2H>
      <a:tcTxStyle/>
      <a:tcStyle>
        <a:tcBdr/>
      </a:tcStyle>
    </a:band2H>
    <a:band1V>
      <a:tcTxStyle/>
      <a:tcStyle>
        <a:tcBdr/>
        <a:fill>
          <a:solidFill>
            <a:srgbClr val="CACBCE"/>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0A27E261-9542-4D28-9BE1-5A8C1A48E1E3}"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7E8"/>
          </a:solidFill>
        </a:fill>
      </a:tcStyle>
    </a:band1H>
    <a:band2H>
      <a:tcTxStyle/>
      <a:tcStyle>
        <a:tcBdr/>
      </a:tcStyle>
    </a:band2H>
    <a:band1V>
      <a:tcTxStyle/>
      <a:tcStyle>
        <a:tcBdr/>
        <a:fill>
          <a:solidFill>
            <a:srgbClr val="E6E7E8"/>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F6E0D5BD-A982-446F-A66E-E2E691A62D6D}"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4B8E9F-7500-4ECB-BB1C-CD550439256F}" styleName="Table_4">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13EE0B-2F22-4A6C-AF00-B57461272FB0}" styleName="Table_5">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DCFD6"/>
          </a:solidFill>
        </a:fill>
      </a:tcStyle>
    </a:band1H>
    <a:band2H>
      <a:tcTxStyle/>
      <a:tcStyle>
        <a:tcBdr/>
      </a:tcStyle>
    </a:band2H>
    <a:band1V>
      <a:tcTxStyle/>
      <a:tcStyle>
        <a:tcBdr/>
        <a:fill>
          <a:solidFill>
            <a:srgbClr val="CDCF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orient="horz" pos="255"/>
        <p:guide orient="horz" pos="1139"/>
        <p:guide orient="horz" pos="1095"/>
        <p:guide orient="horz" pos="4065"/>
        <p:guide orient="horz" pos="4201"/>
        <p:guide orient="horz" pos="4124"/>
        <p:guide pos="3840"/>
        <p:guide pos="756"/>
        <p:guide pos="6924"/>
        <p:guide pos="7287"/>
      </p:guideLst>
    </p:cSldViewPr>
  </p:slideViewPr>
  <p:notesTextViewPr>
    <p:cViewPr>
      <p:scale>
        <a:sx n="1" d="1"/>
        <a:sy n="1" d="1"/>
      </p:scale>
      <p:origin x="0" y="0"/>
    </p:cViewPr>
  </p:notesTextViewPr>
  <p:notesViewPr>
    <p:cSldViewPr snapToGrid="0">
      <p:cViewPr varScale="1">
        <p:scale>
          <a:sx n="66" d="100"/>
          <a:sy n="66" d="100"/>
        </p:scale>
        <p:origin x="-318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9DEBAC-D3AB-4D51-92BD-B641E2F79CA2}" type="datetimeFigureOut">
              <a:rPr lang="fr-FR" smtClean="0"/>
              <a:t>02/05/2025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6FCB25-0DD5-44E8-B027-B00D738C21BC}" type="slidenum">
              <a:rPr lang="fr-FR" smtClean="0"/>
              <a:t>‹N°›</a:t>
            </a:fld>
            <a:endParaRPr lang="fr-FR"/>
          </a:p>
        </p:txBody>
      </p:sp>
    </p:spTree>
    <p:extLst>
      <p:ext uri="{BB962C8B-B14F-4D97-AF65-F5344CB8AC3E}">
        <p14:creationId xmlns:p14="http://schemas.microsoft.com/office/powerpoint/2010/main" val="2932170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98295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Introduction">
  <p:cSld name="Introduction">
    <p:spTree>
      <p:nvGrpSpPr>
        <p:cNvPr id="1"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24" name="Google Shape;24;p3"/>
          <p:cNvSpPr txBox="1">
            <a:spLocks noGrp="1"/>
          </p:cNvSpPr>
          <p:nvPr>
            <p:ph type="title"/>
          </p:nvPr>
        </p:nvSpPr>
        <p:spPr>
          <a:xfrm>
            <a:off x="432000" y="487891"/>
            <a:ext cx="11329200" cy="72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3"/>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1" i="0" u="none" strike="noStrike" cap="none">
                <a:solidFill>
                  <a:schemeClr val="lt1"/>
                </a:solidFill>
                <a:latin typeface="Arial"/>
                <a:ea typeface="Arial"/>
                <a:cs typeface="Arial"/>
                <a:sym typeface="Arial"/>
              </a:defRPr>
            </a:lvl1pPr>
            <a:lvl2pPr marL="0" lvl="1" indent="0" algn="r">
              <a:spcBef>
                <a:spcPts val="0"/>
              </a:spcBef>
              <a:buNone/>
              <a:defRPr sz="800" b="1" i="0" u="none" strike="noStrike" cap="none">
                <a:solidFill>
                  <a:schemeClr val="lt1"/>
                </a:solidFill>
                <a:latin typeface="Arial"/>
                <a:ea typeface="Arial"/>
                <a:cs typeface="Arial"/>
                <a:sym typeface="Arial"/>
              </a:defRPr>
            </a:lvl2pPr>
            <a:lvl3pPr marL="0" lvl="2" indent="0" algn="r">
              <a:spcBef>
                <a:spcPts val="0"/>
              </a:spcBef>
              <a:buNone/>
              <a:defRPr sz="800" b="1" i="0" u="none" strike="noStrike" cap="none">
                <a:solidFill>
                  <a:schemeClr val="lt1"/>
                </a:solidFill>
                <a:latin typeface="Arial"/>
                <a:ea typeface="Arial"/>
                <a:cs typeface="Arial"/>
                <a:sym typeface="Arial"/>
              </a:defRPr>
            </a:lvl3pPr>
            <a:lvl4pPr marL="0" lvl="3" indent="0" algn="r">
              <a:spcBef>
                <a:spcPts val="0"/>
              </a:spcBef>
              <a:buNone/>
              <a:defRPr sz="800" b="1" i="0" u="none" strike="noStrike" cap="none">
                <a:solidFill>
                  <a:schemeClr val="lt1"/>
                </a:solidFill>
                <a:latin typeface="Arial"/>
                <a:ea typeface="Arial"/>
                <a:cs typeface="Arial"/>
                <a:sym typeface="Arial"/>
              </a:defRPr>
            </a:lvl4pPr>
            <a:lvl5pPr marL="0" lvl="4" indent="0" algn="r">
              <a:spcBef>
                <a:spcPts val="0"/>
              </a:spcBef>
              <a:buNone/>
              <a:defRPr sz="800" b="1" i="0" u="none" strike="noStrike" cap="none">
                <a:solidFill>
                  <a:schemeClr val="lt1"/>
                </a:solidFill>
                <a:latin typeface="Arial"/>
                <a:ea typeface="Arial"/>
                <a:cs typeface="Arial"/>
                <a:sym typeface="Arial"/>
              </a:defRPr>
            </a:lvl5pPr>
            <a:lvl6pPr marL="0" lvl="5" indent="0" algn="r">
              <a:spcBef>
                <a:spcPts val="0"/>
              </a:spcBef>
              <a:buNone/>
              <a:defRPr sz="800" b="1" i="0" u="none" strike="noStrike" cap="none">
                <a:solidFill>
                  <a:schemeClr val="lt1"/>
                </a:solidFill>
                <a:latin typeface="Arial"/>
                <a:ea typeface="Arial"/>
                <a:cs typeface="Arial"/>
                <a:sym typeface="Arial"/>
              </a:defRPr>
            </a:lvl6pPr>
            <a:lvl7pPr marL="0" lvl="6" indent="0" algn="r">
              <a:spcBef>
                <a:spcPts val="0"/>
              </a:spcBef>
              <a:buNone/>
              <a:defRPr sz="800" b="1" i="0" u="none" strike="noStrike" cap="none">
                <a:solidFill>
                  <a:schemeClr val="lt1"/>
                </a:solidFill>
                <a:latin typeface="Arial"/>
                <a:ea typeface="Arial"/>
                <a:cs typeface="Arial"/>
                <a:sym typeface="Arial"/>
              </a:defRPr>
            </a:lvl7pPr>
            <a:lvl8pPr marL="0" lvl="7" indent="0" algn="r">
              <a:spcBef>
                <a:spcPts val="0"/>
              </a:spcBef>
              <a:buNone/>
              <a:defRPr sz="800" b="1" i="0" u="none" strike="noStrike" cap="none">
                <a:solidFill>
                  <a:schemeClr val="lt1"/>
                </a:solidFill>
                <a:latin typeface="Arial"/>
                <a:ea typeface="Arial"/>
                <a:cs typeface="Arial"/>
                <a:sym typeface="Arial"/>
              </a:defRPr>
            </a:lvl8pPr>
            <a:lvl9pPr marL="0" lvl="8" indent="0" algn="r">
              <a:spcBef>
                <a:spcPts val="0"/>
              </a:spcBef>
              <a:buNone/>
              <a:defRPr sz="8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cxnSp>
        <p:nvCxnSpPr>
          <p:cNvPr id="26" name="Google Shape;26;p3"/>
          <p:cNvCxnSpPr/>
          <p:nvPr/>
        </p:nvCxnSpPr>
        <p:spPr>
          <a:xfrm>
            <a:off x="432000" y="1410680"/>
            <a:ext cx="864000" cy="0"/>
          </a:xfrm>
          <a:prstGeom prst="straightConnector1">
            <a:avLst/>
          </a:prstGeom>
          <a:noFill/>
          <a:ln w="9525" cap="flat" cmpd="sng">
            <a:solidFill>
              <a:schemeClr val="lt1"/>
            </a:solidFill>
            <a:prstDash val="solid"/>
            <a:round/>
            <a:headEnd type="none" w="sm" len="sm"/>
            <a:tailEnd type="none" w="sm" len="sm"/>
          </a:ln>
        </p:spPr>
      </p:cxnSp>
      <p:sp>
        <p:nvSpPr>
          <p:cNvPr id="27" name="Google Shape;27;p3"/>
          <p:cNvSpPr txBox="1">
            <a:spLocks noGrp="1"/>
          </p:cNvSpPr>
          <p:nvPr>
            <p:ph type="body" idx="1"/>
          </p:nvPr>
        </p:nvSpPr>
        <p:spPr>
          <a:xfrm>
            <a:off x="2597150" y="2505074"/>
            <a:ext cx="7020000" cy="252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000"/>
              <a:buNone/>
              <a:defRPr sz="1000" b="0">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8" name="Google Shape;28;p3"/>
          <p:cNvCxnSpPr/>
          <p:nvPr/>
        </p:nvCxnSpPr>
        <p:spPr>
          <a:xfrm>
            <a:off x="432000" y="6300000"/>
            <a:ext cx="11329200" cy="0"/>
          </a:xfrm>
          <a:prstGeom prst="straightConnector1">
            <a:avLst/>
          </a:prstGeom>
          <a:noFill/>
          <a:ln w="9525" cap="flat" cmpd="sng">
            <a:solidFill>
              <a:schemeClr val="lt1"/>
            </a:solidFill>
            <a:prstDash val="solid"/>
            <a:round/>
            <a:headEnd type="none" w="sm" len="sm"/>
            <a:tailEnd type="none" w="sm" len="sm"/>
          </a:ln>
        </p:spPr>
      </p:cxnSp>
      <p:pic>
        <p:nvPicPr>
          <p:cNvPr id="29" name="Google Shape;29;p3"/>
          <p:cNvPicPr preferRelativeResize="0"/>
          <p:nvPr/>
        </p:nvPicPr>
        <p:blipFill rotWithShape="1">
          <a:blip r:embed="rId3">
            <a:alphaModFix/>
          </a:blip>
          <a:srcRect/>
          <a:stretch/>
        </p:blipFill>
        <p:spPr>
          <a:xfrm>
            <a:off x="10767600" y="6436800"/>
            <a:ext cx="594457" cy="21600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texte 1 histogramme">
  <p:cSld name="Titre et texte 1 histogramme">
    <p:spTree>
      <p:nvGrpSpPr>
        <p:cNvPr id="1" name="Shape 58"/>
        <p:cNvGrpSpPr/>
        <p:nvPr/>
      </p:nvGrpSpPr>
      <p:grpSpPr>
        <a:xfrm>
          <a:off x="0" y="0"/>
          <a:ext cx="0" cy="0"/>
          <a:chOff x="0" y="0"/>
          <a:chExt cx="0" cy="0"/>
        </a:xfrm>
      </p:grpSpPr>
      <p:sp>
        <p:nvSpPr>
          <p:cNvPr id="59" name="Google Shape;59;p7"/>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60" name="Google Shape;60;p7"/>
          <p:cNvSpPr txBox="1">
            <a:spLocks noGrp="1"/>
          </p:cNvSpPr>
          <p:nvPr>
            <p:ph type="body" idx="1"/>
          </p:nvPr>
        </p:nvSpPr>
        <p:spPr>
          <a:xfrm>
            <a:off x="432000" y="1227600"/>
            <a:ext cx="3776400" cy="3654000"/>
          </a:xfrm>
          <a:prstGeom prst="rect">
            <a:avLst/>
          </a:prstGeom>
          <a:noFill/>
          <a:ln>
            <a:noFill/>
          </a:ln>
        </p:spPr>
        <p:txBody>
          <a:bodyPr spcFirstLastPara="1" wrap="square" lIns="0" tIns="0" rIns="0" bIns="0" anchor="t" anchorCtr="0">
            <a:noAutofit/>
          </a:bodyPr>
          <a:lstStyle>
            <a:lvl1pPr marL="514350" lvl="0" indent="-285750" algn="l">
              <a:lnSpc>
                <a:spcPct val="100000"/>
              </a:lnSpc>
              <a:spcBef>
                <a:spcPts val="0"/>
              </a:spcBef>
              <a:spcAft>
                <a:spcPts val="0"/>
              </a:spcAft>
              <a:buClr>
                <a:schemeClr val="dk1"/>
              </a:buClr>
              <a:buSzPts val="1800"/>
              <a:buFont typeface="Wingdings" panose="05000000000000000000" pitchFamily="2" charset="2"/>
              <a:buChar char="§"/>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292100" algn="l">
              <a:spcBef>
                <a:spcPts val="360"/>
              </a:spcBef>
              <a:spcAft>
                <a:spcPts val="0"/>
              </a:spcAft>
              <a:buClr>
                <a:schemeClr val="dk1"/>
              </a:buClr>
              <a:buSzPts val="1000"/>
              <a:buChar char="•"/>
              <a:defRPr sz="1000"/>
            </a:lvl6pPr>
            <a:lvl7pPr marL="3200400" lvl="6" indent="-292100" algn="l">
              <a:spcBef>
                <a:spcPts val="360"/>
              </a:spcBef>
              <a:spcAft>
                <a:spcPts val="0"/>
              </a:spcAft>
              <a:buClr>
                <a:schemeClr val="dk1"/>
              </a:buClr>
              <a:buSzPts val="1000"/>
              <a:buChar char="•"/>
              <a:defRPr sz="1000"/>
            </a:lvl7pPr>
            <a:lvl8pPr marL="3657600" lvl="7" indent="-292100" algn="l">
              <a:spcBef>
                <a:spcPts val="360"/>
              </a:spcBef>
              <a:spcAft>
                <a:spcPts val="0"/>
              </a:spcAft>
              <a:buClr>
                <a:schemeClr val="dk1"/>
              </a:buClr>
              <a:buSzPts val="1000"/>
              <a:buChar char="•"/>
              <a:defRPr sz="1000"/>
            </a:lvl8pPr>
            <a:lvl9pPr marL="4114800" lvl="8" indent="-292100" algn="l">
              <a:spcBef>
                <a:spcPts val="360"/>
              </a:spcBef>
              <a:spcAft>
                <a:spcPts val="0"/>
              </a:spcAft>
              <a:buClr>
                <a:schemeClr val="dk1"/>
              </a:buClr>
              <a:buSzPts val="1000"/>
              <a:buChar char="•"/>
              <a:defRPr sz="1000"/>
            </a:lvl9pPr>
          </a:lstStyle>
          <a:p>
            <a:endParaRPr dirty="0"/>
          </a:p>
        </p:txBody>
      </p:sp>
      <p:sp>
        <p:nvSpPr>
          <p:cNvPr id="61" name="Google Shape;61;p7"/>
          <p:cNvSpPr>
            <a:spLocks noGrp="1"/>
          </p:cNvSpPr>
          <p:nvPr>
            <p:ph type="chart" idx="2"/>
          </p:nvPr>
        </p:nvSpPr>
        <p:spPr>
          <a:xfrm>
            <a:off x="4763852" y="1260000"/>
            <a:ext cx="6557548" cy="3708412"/>
          </a:xfrm>
          <a:prstGeom prst="rect">
            <a:avLst/>
          </a:prstGeom>
          <a:noFill/>
          <a:ln>
            <a:noFill/>
          </a:ln>
        </p:spPr>
        <p:txBody>
          <a:bodyPr spcFirstLastPara="1" wrap="square" lIns="0" tIns="90000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62" name="Google Shape;62;p7"/>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tableau">
  <p:cSld name="Titre et tableau">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97" name="Google Shape;97;p14"/>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18" name="Google Shape;18;p2"/>
          <p:cNvSpPr txBox="1">
            <a:spLocks noGrp="1"/>
          </p:cNvSpPr>
          <p:nvPr>
            <p:ph type="subTitle" idx="1"/>
          </p:nvPr>
        </p:nvSpPr>
        <p:spPr>
          <a:xfrm>
            <a:off x="432000" y="2518296"/>
            <a:ext cx="11329200" cy="108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900"/>
              <a:buNone/>
              <a:defRPr sz="1900" b="0">
                <a:solidFill>
                  <a:schemeClr val="lt1"/>
                </a:solidFill>
              </a:defRPr>
            </a:lvl1pPr>
            <a:lvl2pPr lvl="1" algn="ctr">
              <a:lnSpc>
                <a:spcPct val="100000"/>
              </a:lnSpc>
              <a:spcBef>
                <a:spcPts val="0"/>
              </a:spcBef>
              <a:spcAft>
                <a:spcPts val="0"/>
              </a:spcAft>
              <a:buClr>
                <a:srgbClr val="888888"/>
              </a:buClr>
              <a:buSzPts val="1000"/>
              <a:buNone/>
              <a:defRPr>
                <a:solidFill>
                  <a:srgbClr val="888888"/>
                </a:solidFill>
              </a:defRPr>
            </a:lvl2pPr>
            <a:lvl3pPr lvl="2" algn="ctr">
              <a:lnSpc>
                <a:spcPct val="100000"/>
              </a:lnSpc>
              <a:spcBef>
                <a:spcPts val="0"/>
              </a:spcBef>
              <a:spcAft>
                <a:spcPts val="0"/>
              </a:spcAft>
              <a:buClr>
                <a:srgbClr val="888888"/>
              </a:buClr>
              <a:buSzPts val="1300"/>
              <a:buNone/>
              <a:defRPr>
                <a:solidFill>
                  <a:srgbClr val="888888"/>
                </a:solidFill>
              </a:defRPr>
            </a:lvl3pPr>
            <a:lvl4pPr lvl="3" algn="ctr">
              <a:lnSpc>
                <a:spcPct val="100000"/>
              </a:lnSpc>
              <a:spcBef>
                <a:spcPts val="0"/>
              </a:spcBef>
              <a:spcAft>
                <a:spcPts val="0"/>
              </a:spcAft>
              <a:buClr>
                <a:srgbClr val="888888"/>
              </a:buClr>
              <a:buSzPts val="1000"/>
              <a:buNone/>
              <a:defRPr>
                <a:solidFill>
                  <a:srgbClr val="888888"/>
                </a:solidFill>
              </a:defRPr>
            </a:lvl4pPr>
            <a:lvl5pPr lvl="4" algn="ctr">
              <a:lnSpc>
                <a:spcPct val="100000"/>
              </a:lnSpc>
              <a:spcBef>
                <a:spcPts val="0"/>
              </a:spcBef>
              <a:spcAft>
                <a:spcPts val="0"/>
              </a:spcAft>
              <a:buClr>
                <a:srgbClr val="888888"/>
              </a:buClr>
              <a:buSzPts val="1000"/>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dirty="0"/>
          </a:p>
        </p:txBody>
      </p:sp>
      <p:sp>
        <p:nvSpPr>
          <p:cNvPr id="19" name="Google Shape;19;p2"/>
          <p:cNvSpPr txBox="1">
            <a:spLocks noGrp="1"/>
          </p:cNvSpPr>
          <p:nvPr>
            <p:ph type="title"/>
          </p:nvPr>
        </p:nvSpPr>
        <p:spPr>
          <a:xfrm>
            <a:off x="432000" y="398990"/>
            <a:ext cx="11329200" cy="1517841"/>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cxnSp>
        <p:nvCxnSpPr>
          <p:cNvPr id="20" name="Google Shape;20;p2"/>
          <p:cNvCxnSpPr/>
          <p:nvPr/>
        </p:nvCxnSpPr>
        <p:spPr>
          <a:xfrm>
            <a:off x="432000" y="2206960"/>
            <a:ext cx="864000" cy="0"/>
          </a:xfrm>
          <a:prstGeom prst="straightConnector1">
            <a:avLst/>
          </a:prstGeom>
          <a:noFill/>
          <a:ln w="9525" cap="flat" cmpd="sng">
            <a:solidFill>
              <a:schemeClr val="lt1"/>
            </a:solidFill>
            <a:prstDash val="solid"/>
            <a:round/>
            <a:headEnd type="none" w="sm" len="sm"/>
            <a:tailEnd type="none" w="sm" len="sm"/>
          </a:ln>
        </p:spPr>
      </p:cxnSp>
      <p:pic>
        <p:nvPicPr>
          <p:cNvPr id="21" name="Google Shape;21;p2"/>
          <p:cNvPicPr preferRelativeResize="0"/>
          <p:nvPr/>
        </p:nvPicPr>
        <p:blipFill rotWithShape="1">
          <a:blip r:embed="rId3">
            <a:alphaModFix/>
          </a:blip>
          <a:srcRect/>
          <a:stretch/>
        </p:blipFill>
        <p:spPr>
          <a:xfrm>
            <a:off x="395747" y="5742861"/>
            <a:ext cx="1803051" cy="720000"/>
          </a:xfrm>
          <a:prstGeom prst="rect">
            <a:avLst/>
          </a:prstGeom>
          <a:noFill/>
          <a:ln>
            <a:noFill/>
          </a:ln>
        </p:spPr>
      </p:pic>
    </p:spTree>
    <p:extLst>
      <p:ext uri="{BB962C8B-B14F-4D97-AF65-F5344CB8AC3E}">
        <p14:creationId xmlns:p14="http://schemas.microsoft.com/office/powerpoint/2010/main" val="27638069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hapitre 1">
  <p:cSld name="Chapitre 1">
    <p:spTree>
      <p:nvGrpSpPr>
        <p:cNvPr id="1" name="Shape 49"/>
        <p:cNvGrpSpPr/>
        <p:nvPr/>
      </p:nvGrpSpPr>
      <p:grpSpPr>
        <a:xfrm>
          <a:off x="0" y="0"/>
          <a:ext cx="0" cy="0"/>
          <a:chOff x="0" y="0"/>
          <a:chExt cx="0" cy="0"/>
        </a:xfrm>
      </p:grpSpPr>
      <p:pic>
        <p:nvPicPr>
          <p:cNvPr id="50" name="Google Shape;50;p5"/>
          <p:cNvPicPr preferRelativeResize="0"/>
          <p:nvPr/>
        </p:nvPicPr>
        <p:blipFill rotWithShape="1">
          <a:blip r:embed="rId2">
            <a:alphaModFix/>
          </a:blip>
          <a:srcRect/>
          <a:stretch/>
        </p:blipFill>
        <p:spPr>
          <a:xfrm>
            <a:off x="1524" y="0"/>
            <a:ext cx="12188952" cy="6858000"/>
          </a:xfrm>
          <a:prstGeom prst="rect">
            <a:avLst/>
          </a:prstGeom>
          <a:noFill/>
          <a:ln>
            <a:noFill/>
          </a:ln>
        </p:spPr>
      </p:pic>
      <p:sp>
        <p:nvSpPr>
          <p:cNvPr id="51" name="Google Shape;51;p5"/>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lvl1pPr marL="0" lvl="0" indent="0" algn="l">
              <a:lnSpc>
                <a:spcPct val="90000"/>
              </a:lnSpc>
              <a:spcBef>
                <a:spcPts val="0"/>
              </a:spcBef>
              <a:spcAft>
                <a:spcPts val="0"/>
              </a:spcAft>
              <a:buClr>
                <a:schemeClr val="accent1"/>
              </a:buClr>
              <a:buSzPts val="2800"/>
              <a:buFont typeface="+mj-lt"/>
              <a:buNone/>
              <a:defRPr sz="2800" baseline="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cxnSp>
        <p:nvCxnSpPr>
          <p:cNvPr id="52" name="Google Shape;52;p5"/>
          <p:cNvCxnSpPr/>
          <p:nvPr/>
        </p:nvCxnSpPr>
        <p:spPr>
          <a:xfrm>
            <a:off x="432000" y="3704332"/>
            <a:ext cx="864000" cy="0"/>
          </a:xfrm>
          <a:prstGeom prst="straightConnector1">
            <a:avLst/>
          </a:prstGeom>
          <a:noFill/>
          <a:ln w="9525"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369071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et texte 1 visuel gauche">
  <p:cSld name="Titre et texte 1 visuel gauche">
    <p:spTree>
      <p:nvGrpSpPr>
        <p:cNvPr id="1" name="Shape 53"/>
        <p:cNvGrpSpPr/>
        <p:nvPr/>
      </p:nvGrpSpPr>
      <p:grpSpPr>
        <a:xfrm>
          <a:off x="0" y="0"/>
          <a:ext cx="0" cy="0"/>
          <a:chOff x="0" y="0"/>
          <a:chExt cx="0" cy="0"/>
        </a:xfrm>
      </p:grpSpPr>
      <p:sp>
        <p:nvSpPr>
          <p:cNvPr id="54" name="Google Shape;54;p6"/>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55" name="Google Shape;55;p6"/>
          <p:cNvSpPr txBox="1">
            <a:spLocks noGrp="1"/>
          </p:cNvSpPr>
          <p:nvPr>
            <p:ph type="body" idx="1"/>
          </p:nvPr>
        </p:nvSpPr>
        <p:spPr>
          <a:xfrm>
            <a:off x="7984800" y="1227600"/>
            <a:ext cx="3776400" cy="4680000"/>
          </a:xfrm>
          <a:prstGeom prst="rect">
            <a:avLst/>
          </a:prstGeom>
          <a:noFill/>
          <a:ln>
            <a:noFill/>
          </a:ln>
        </p:spPr>
        <p:txBody>
          <a:bodyPr spcFirstLastPara="1" wrap="square" lIns="0" tIns="0" rIns="0" bIns="0" anchor="t" anchorCtr="0">
            <a:noAutofit/>
          </a:bodyPr>
          <a:lstStyle>
            <a:lvl1pPr marL="514350" lvl="0" indent="-285750" algn="l">
              <a:lnSpc>
                <a:spcPct val="100000"/>
              </a:lnSpc>
              <a:spcBef>
                <a:spcPts val="0"/>
              </a:spcBef>
              <a:spcAft>
                <a:spcPts val="0"/>
              </a:spcAft>
              <a:buClr>
                <a:schemeClr val="dk1"/>
              </a:buClr>
              <a:buSzPts val="1800"/>
              <a:buFont typeface="Wingdings" panose="05000000000000000000" pitchFamily="2" charset="2"/>
              <a:buChar char="§"/>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6"/>
          <p:cNvSpPr>
            <a:spLocks noGrp="1"/>
          </p:cNvSpPr>
          <p:nvPr>
            <p:ph type="pic" idx="2"/>
          </p:nvPr>
        </p:nvSpPr>
        <p:spPr>
          <a:xfrm>
            <a:off x="432000" y="1260000"/>
            <a:ext cx="7081200" cy="4626000"/>
          </a:xfrm>
          <a:prstGeom prst="rect">
            <a:avLst/>
          </a:prstGeom>
          <a:solidFill>
            <a:srgbClr val="D8D8D8"/>
          </a:solidFill>
          <a:ln>
            <a:noFill/>
          </a:ln>
        </p:spPr>
      </p:sp>
      <p:sp>
        <p:nvSpPr>
          <p:cNvPr id="57" name="Google Shape;57;p6"/>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279916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3 colonnes">
    <p:spTree>
      <p:nvGrpSpPr>
        <p:cNvPr id="1" name=""/>
        <p:cNvGrpSpPr/>
        <p:nvPr/>
      </p:nvGrpSpPr>
      <p:grpSpPr>
        <a:xfrm>
          <a:off x="0" y="0"/>
          <a:ext cx="0" cy="0"/>
          <a:chOff x="0" y="0"/>
          <a:chExt cx="0" cy="0"/>
        </a:xfrm>
      </p:grpSpPr>
      <p:sp>
        <p:nvSpPr>
          <p:cNvPr id="4" name="Google Shape;80;p10"/>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5" name="Google Shape;81;p10"/>
          <p:cNvSpPr txBox="1">
            <a:spLocks noGrp="1"/>
          </p:cNvSpPr>
          <p:nvPr>
            <p:ph type="body" idx="1"/>
          </p:nvPr>
        </p:nvSpPr>
        <p:spPr>
          <a:xfrm>
            <a:off x="432000" y="1230660"/>
            <a:ext cx="3492000" cy="4680000"/>
          </a:xfrm>
          <a:prstGeom prst="rect">
            <a:avLst/>
          </a:prstGeom>
          <a:noFill/>
          <a:ln>
            <a:noFill/>
          </a:ln>
        </p:spPr>
        <p:txBody>
          <a:bodyPr spcFirstLastPara="1" wrap="square" lIns="0" tIns="0" rIns="0" bIns="0" anchor="t" anchorCtr="0">
            <a:noAutofit/>
          </a:bodyPr>
          <a:lstStyle>
            <a:lvl1pPr marL="514350" lvl="0" indent="-285750" algn="l">
              <a:lnSpc>
                <a:spcPct val="100000"/>
              </a:lnSpc>
              <a:spcBef>
                <a:spcPts val="0"/>
              </a:spcBef>
              <a:spcAft>
                <a:spcPts val="0"/>
              </a:spcAft>
              <a:buClr>
                <a:schemeClr val="dk1"/>
              </a:buClr>
              <a:buSzPts val="1800"/>
              <a:buFont typeface="Wingdings" panose="05000000000000000000" pitchFamily="2" charset="2"/>
              <a:buChar char="§"/>
              <a:defRPr/>
            </a:lvl1pPr>
            <a:lvl2pPr marL="914400" lvl="1" indent="-228600" algn="l">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 name="Google Shape;82;p10"/>
          <p:cNvSpPr txBox="1">
            <a:spLocks noGrp="1"/>
          </p:cNvSpPr>
          <p:nvPr>
            <p:ph type="body" idx="2"/>
          </p:nvPr>
        </p:nvSpPr>
        <p:spPr>
          <a:xfrm>
            <a:off x="4350600" y="1230660"/>
            <a:ext cx="3492000" cy="4680000"/>
          </a:xfrm>
          <a:prstGeom prst="rect">
            <a:avLst/>
          </a:prstGeom>
          <a:noFill/>
          <a:ln>
            <a:noFill/>
          </a:ln>
        </p:spPr>
        <p:txBody>
          <a:bodyPr spcFirstLastPara="1" wrap="square" lIns="0" tIns="0" rIns="0" bIns="0" anchor="t" anchorCtr="0">
            <a:noAutofit/>
          </a:bodyPr>
          <a:lstStyle>
            <a:lvl1pPr marL="514350" lvl="0" indent="-285750" algn="l">
              <a:lnSpc>
                <a:spcPct val="100000"/>
              </a:lnSpc>
              <a:spcBef>
                <a:spcPts val="0"/>
              </a:spcBef>
              <a:spcAft>
                <a:spcPts val="0"/>
              </a:spcAft>
              <a:buClr>
                <a:schemeClr val="dk1"/>
              </a:buClr>
              <a:buSzPts val="1800"/>
              <a:buFont typeface="Wingdings" panose="05000000000000000000" pitchFamily="2" charset="2"/>
              <a:buChar char="§"/>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 name="Google Shape;83;p10"/>
          <p:cNvSpPr txBox="1">
            <a:spLocks noGrp="1"/>
          </p:cNvSpPr>
          <p:nvPr>
            <p:ph type="body" idx="3"/>
          </p:nvPr>
        </p:nvSpPr>
        <p:spPr>
          <a:xfrm>
            <a:off x="8269200" y="1230660"/>
            <a:ext cx="3492000" cy="4680000"/>
          </a:xfrm>
          <a:prstGeom prst="rect">
            <a:avLst/>
          </a:prstGeom>
          <a:noFill/>
          <a:ln>
            <a:noFill/>
          </a:ln>
        </p:spPr>
        <p:txBody>
          <a:bodyPr spcFirstLastPara="1" wrap="square" lIns="0" tIns="0" rIns="0" bIns="0" anchor="t" anchorCtr="0">
            <a:noAutofit/>
          </a:bodyPr>
          <a:lstStyle>
            <a:lvl1pPr marL="514350" lvl="0" indent="-285750" algn="l">
              <a:lnSpc>
                <a:spcPct val="100000"/>
              </a:lnSpc>
              <a:spcBef>
                <a:spcPts val="0"/>
              </a:spcBef>
              <a:spcAft>
                <a:spcPts val="0"/>
              </a:spcAft>
              <a:buClr>
                <a:schemeClr val="dk1"/>
              </a:buClr>
              <a:buSzPts val="1800"/>
              <a:buFont typeface="Wingdings" panose="05000000000000000000" pitchFamily="2" charset="2"/>
              <a:buChar char="§"/>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 name="Google Shape;84;p10"/>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93678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texte">
  <p:cSld name="Titre et texte">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88" name="Google Shape;88;p11"/>
          <p:cNvSpPr txBox="1">
            <a:spLocks noGrp="1"/>
          </p:cNvSpPr>
          <p:nvPr>
            <p:ph type="body" idx="1"/>
          </p:nvPr>
        </p:nvSpPr>
        <p:spPr>
          <a:xfrm>
            <a:off x="432000" y="1231200"/>
            <a:ext cx="11329200" cy="4680000"/>
          </a:xfrm>
          <a:prstGeom prst="rect">
            <a:avLst/>
          </a:prstGeom>
          <a:noFill/>
          <a:ln>
            <a:noFill/>
          </a:ln>
        </p:spPr>
        <p:txBody>
          <a:bodyPr spcFirstLastPara="1" wrap="square" lIns="0" tIns="0" rIns="0" bIns="0" anchor="t" anchorCtr="0">
            <a:noAutofit/>
          </a:bodyPr>
          <a:lstStyle>
            <a:lvl1pPr marL="514350" lvl="0" indent="-285750" algn="l">
              <a:lnSpc>
                <a:spcPct val="100000"/>
              </a:lnSpc>
              <a:spcBef>
                <a:spcPts val="0"/>
              </a:spcBef>
              <a:spcAft>
                <a:spcPts val="0"/>
              </a:spcAft>
              <a:buClr>
                <a:schemeClr val="dk1"/>
              </a:buClr>
              <a:buSzPts val="1800"/>
              <a:buFont typeface="Wingdings" panose="05000000000000000000" pitchFamily="2" charset="2"/>
              <a:buChar char="§"/>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9321783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32000" y="1228564"/>
            <a:ext cx="11329200" cy="468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1400"/>
              <a:buFont typeface="Calibri"/>
              <a:buNone/>
              <a:defRPr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1300"/>
              <a:buFont typeface="Calibri"/>
              <a:buNone/>
              <a:defRPr sz="130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0"/>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1200"/>
              <a:buFont typeface="Calibri"/>
              <a:buNone/>
              <a:defRPr sz="1200" i="0" u="none" strike="noStrike" cap="none">
                <a:solidFill>
                  <a:schemeClr val="dk1"/>
                </a:solidFill>
                <a:latin typeface="Calibri"/>
                <a:ea typeface="Calibri"/>
                <a:cs typeface="Calibri"/>
                <a:sym typeface="Calibri"/>
              </a:defRPr>
            </a:lvl5pPr>
            <a:lvl6pPr marL="2743200" marR="0" lvl="5"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6pPr>
            <a:lvl7pPr marL="3200400" marR="0" lvl="6"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7pPr>
            <a:lvl8pPr marL="3657600" marR="0" lvl="7"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8pPr>
            <a:lvl9pPr marL="4114800" marR="0" lvl="8"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800" b="1" i="0" u="none" strike="noStrike" cap="none">
                <a:solidFill>
                  <a:schemeClr val="accent1"/>
                </a:solidFill>
                <a:latin typeface="Arial"/>
                <a:ea typeface="Arial"/>
                <a:cs typeface="Arial"/>
                <a:sym typeface="Arial"/>
              </a:defRPr>
            </a:lvl1pPr>
            <a:lvl2pPr marL="0" marR="0" lvl="1" indent="0" algn="r" rtl="0">
              <a:spcBef>
                <a:spcPts val="0"/>
              </a:spcBef>
              <a:buNone/>
              <a:defRPr sz="800" b="1" i="0" u="none" strike="noStrike" cap="none">
                <a:solidFill>
                  <a:schemeClr val="accent1"/>
                </a:solidFill>
                <a:latin typeface="Arial"/>
                <a:ea typeface="Arial"/>
                <a:cs typeface="Arial"/>
                <a:sym typeface="Arial"/>
              </a:defRPr>
            </a:lvl2pPr>
            <a:lvl3pPr marL="0" marR="0" lvl="2" indent="0" algn="r" rtl="0">
              <a:spcBef>
                <a:spcPts val="0"/>
              </a:spcBef>
              <a:buNone/>
              <a:defRPr sz="800" b="1" i="0" u="none" strike="noStrike" cap="none">
                <a:solidFill>
                  <a:schemeClr val="accent1"/>
                </a:solidFill>
                <a:latin typeface="Arial"/>
                <a:ea typeface="Arial"/>
                <a:cs typeface="Arial"/>
                <a:sym typeface="Arial"/>
              </a:defRPr>
            </a:lvl3pPr>
            <a:lvl4pPr marL="0" marR="0" lvl="3" indent="0" algn="r" rtl="0">
              <a:spcBef>
                <a:spcPts val="0"/>
              </a:spcBef>
              <a:buNone/>
              <a:defRPr sz="800" b="1" i="0" u="none" strike="noStrike" cap="none">
                <a:solidFill>
                  <a:schemeClr val="accent1"/>
                </a:solidFill>
                <a:latin typeface="Arial"/>
                <a:ea typeface="Arial"/>
                <a:cs typeface="Arial"/>
                <a:sym typeface="Arial"/>
              </a:defRPr>
            </a:lvl4pPr>
            <a:lvl5pPr marL="0" marR="0" lvl="4" indent="0" algn="r" rtl="0">
              <a:spcBef>
                <a:spcPts val="0"/>
              </a:spcBef>
              <a:buNone/>
              <a:defRPr sz="800" b="1" i="0" u="none" strike="noStrike" cap="none">
                <a:solidFill>
                  <a:schemeClr val="accent1"/>
                </a:solidFill>
                <a:latin typeface="Arial"/>
                <a:ea typeface="Arial"/>
                <a:cs typeface="Arial"/>
                <a:sym typeface="Arial"/>
              </a:defRPr>
            </a:lvl5pPr>
            <a:lvl6pPr marL="0" marR="0" lvl="5" indent="0" algn="r" rtl="0">
              <a:spcBef>
                <a:spcPts val="0"/>
              </a:spcBef>
              <a:buNone/>
              <a:defRPr sz="800" b="1" i="0" u="none" strike="noStrike" cap="none">
                <a:solidFill>
                  <a:schemeClr val="accent1"/>
                </a:solidFill>
                <a:latin typeface="Arial"/>
                <a:ea typeface="Arial"/>
                <a:cs typeface="Arial"/>
                <a:sym typeface="Arial"/>
              </a:defRPr>
            </a:lvl6pPr>
            <a:lvl7pPr marL="0" marR="0" lvl="6" indent="0" algn="r" rtl="0">
              <a:spcBef>
                <a:spcPts val="0"/>
              </a:spcBef>
              <a:buNone/>
              <a:defRPr sz="800" b="1" i="0" u="none" strike="noStrike" cap="none">
                <a:solidFill>
                  <a:schemeClr val="accent1"/>
                </a:solidFill>
                <a:latin typeface="Arial"/>
                <a:ea typeface="Arial"/>
                <a:cs typeface="Arial"/>
                <a:sym typeface="Arial"/>
              </a:defRPr>
            </a:lvl7pPr>
            <a:lvl8pPr marL="0" marR="0" lvl="7" indent="0" algn="r" rtl="0">
              <a:spcBef>
                <a:spcPts val="0"/>
              </a:spcBef>
              <a:buNone/>
              <a:defRPr sz="800" b="1" i="0" u="none" strike="noStrike" cap="none">
                <a:solidFill>
                  <a:schemeClr val="accent1"/>
                </a:solidFill>
                <a:latin typeface="Arial"/>
                <a:ea typeface="Arial"/>
                <a:cs typeface="Arial"/>
                <a:sym typeface="Arial"/>
              </a:defRPr>
            </a:lvl8pPr>
            <a:lvl9pPr marL="0" marR="0" lvl="8" indent="0" algn="r" rtl="0">
              <a:spcBef>
                <a:spcPts val="0"/>
              </a:spcBef>
              <a:buNone/>
              <a:defRPr sz="8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cxnSp>
        <p:nvCxnSpPr>
          <p:cNvPr id="13" name="Google Shape;13;p1"/>
          <p:cNvCxnSpPr/>
          <p:nvPr/>
        </p:nvCxnSpPr>
        <p:spPr>
          <a:xfrm>
            <a:off x="432000" y="6300000"/>
            <a:ext cx="1132920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432000" y="817535"/>
            <a:ext cx="864000" cy="0"/>
          </a:xfrm>
          <a:prstGeom prst="straightConnector1">
            <a:avLst/>
          </a:prstGeom>
          <a:noFill/>
          <a:ln w="9525" cap="flat" cmpd="sng">
            <a:solidFill>
              <a:schemeClr val="accent1"/>
            </a:solidFill>
            <a:prstDash val="solid"/>
            <a:round/>
            <a:headEnd type="none" w="sm" len="sm"/>
            <a:tailEnd type="none" w="sm" len="sm"/>
          </a:ln>
        </p:spPr>
      </p:cxnSp>
      <p:pic>
        <p:nvPicPr>
          <p:cNvPr id="15" name="Google Shape;15;p1"/>
          <p:cNvPicPr preferRelativeResize="0"/>
          <p:nvPr/>
        </p:nvPicPr>
        <p:blipFill rotWithShape="1">
          <a:blip r:embed="rId10">
            <a:alphaModFix/>
          </a:blip>
          <a:srcRect/>
          <a:stretch/>
        </p:blipFill>
        <p:spPr>
          <a:xfrm>
            <a:off x="10767388" y="6438035"/>
            <a:ext cx="594459" cy="216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3" r:id="rId2"/>
    <p:sldLayoutId id="2147483660" r:id="rId3"/>
    <p:sldLayoutId id="2147483667" r:id="rId4"/>
    <p:sldLayoutId id="2147483668" r:id="rId5"/>
    <p:sldLayoutId id="2147483669" r:id="rId6"/>
    <p:sldLayoutId id="2147483674" r:id="rId7"/>
    <p:sldLayoutId id="2147483671" r:id="rId8"/>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a:p>
        </p:txBody>
      </p:sp>
      <p:sp>
        <p:nvSpPr>
          <p:cNvPr id="3" name="Title 2"/>
          <p:cNvSpPr>
            <a:spLocks noGrp="1"/>
          </p:cNvSpPr>
          <p:nvPr>
            <p:ph type="title"/>
          </p:nvPr>
        </p:nvSpPr>
        <p:spPr/>
        <p:txBody>
          <a:bodyPr/>
          <a:lstStyle/>
          <a:p>
            <a:r>
              <a:t>Analyse Stratégique du Marché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a:p>
        </p:txBody>
      </p:sp>
      <p:sp>
        <p:nvSpPr>
          <p:cNvPr id="3" name="Chart Placeholder 2"/>
          <p:cNvSpPr>
            <a:spLocks noGrp="1"/>
          </p:cNvSpPr>
          <p:nvPr>
            <p:ph type="chart" idx="2"/>
          </p:nvPr>
        </p:nvSpPr>
        <p:spPr/>
      </p:sp>
      <p:sp>
        <p:nvSpPr>
          <p:cNvPr id="4" name="Title 3"/>
          <p:cNvSpPr>
            <a:spLocks noGrp="1"/>
          </p:cNvSpPr>
          <p:nvPr>
            <p:ph type="title"/>
          </p:nvPr>
        </p:nvSpPr>
        <p:spPr/>
        <p:txBody>
          <a:bodyPr/>
          <a:lstStyle/>
          <a:p>
            <a:r>
              <a:t>Croissance du marché par région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Facteurs économiques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L'économie mondiale continue de faire preuve de résilience malgré les pressions inflationnistes. Les banques centrales ont commencé à assouplir leur politique monétaire avec des baisses de taux attendues tout au long de 2025, ce qui pourrait stimuler la croissance sur nos marchés clés.</a:t>
            </a:r>
            <a:br/>
            <a:r>
              <a:t/>
            </a:r>
            <a:br/>
            <a:r>
              <a:t>Les perturbations de la chaîne d'approvisionnement de 2023-2024 sont largement résolues, mais les marchés du travail restent tendus dans les secteurs techniques liés à notre feuille de route de développement de produits.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Tendances clés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Modèles émergents façonnant la dynamique du marché</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Intégration de l'IA</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a:p>
        </p:txBody>
      </p:sp>
      <p:sp>
        <p:nvSpPr>
          <p:cNvPr id="3" name="Picture Placeholder 2"/>
          <p:cNvSpPr>
            <a:spLocks noGrp="1"/>
          </p:cNvSpPr>
          <p:nvPr>
            <p:ph type="pic" idx="2"/>
          </p:nvPr>
        </p:nvSpPr>
        <p:spPr/>
        <p:txBody>
          <a:bodyPr/>
          <a:lstStyle/>
          <a:p>
            <a:endParaRPr/>
          </a:p>
        </p:txBody>
      </p:sp>
      <p:sp>
        <p:nvSpPr>
          <p:cNvPr id="4" name="Title 3"/>
          <p:cNvSpPr>
            <a:spLocks noGrp="1"/>
          </p:cNvSpPr>
          <p:nvPr>
            <p:ph type="title"/>
          </p:nvPr>
        </p:nvSpPr>
        <p:spPr/>
        <p:txBody>
          <a:bodyPr/>
          <a:lstStyle/>
          <a:p>
            <a:r>
              <a:t>Intégration de l'IA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Durabilité &amp; Changements réglementaires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67% des clients priorisent les solutions écologiques</a:t>
            </a:r>
          </a:p>
        </p:txBody>
      </p:sp>
      <p:sp>
        <p:nvSpPr>
          <p:cNvPr id="3" name="Text Placeholder 2"/>
          <p:cNvSpPr>
            <a:spLocks noGrp="1"/>
          </p:cNvSpPr>
          <p:nvPr>
            <p:ph type="body" idx="2"/>
          </p:nvPr>
        </p:nvSpPr>
        <p:spPr/>
        <p:txBody>
          <a:bodyPr/>
          <a:lstStyle/>
          <a:p>
            <a:r>
              <a:t>Réglementations de confidentialité renforcées dans 17 marchés clés</a:t>
            </a:r>
          </a:p>
        </p:txBody>
      </p:sp>
      <p:sp>
        <p:nvSpPr>
          <p:cNvPr id="4" name="Text Placeholder 3"/>
          <p:cNvSpPr>
            <a:spLocks noGrp="1"/>
          </p:cNvSpPr>
          <p:nvPr>
            <p:ph type="body" idx="3"/>
          </p:nvPr>
        </p:nvSpPr>
        <p:spPr/>
        <p:txBody>
          <a:bodyPr/>
          <a:lstStyle/>
          <a:p>
            <a:endParaRPr/>
          </a:p>
        </p:txBody>
      </p:sp>
      <p:sp>
        <p:nvSpPr>
          <p:cNvPr id="5" name="Title 4"/>
          <p:cNvSpPr>
            <a:spLocks noGrp="1"/>
          </p:cNvSpPr>
          <p:nvPr>
            <p:ph type="title"/>
          </p:nvPr>
        </p:nvSpPr>
        <p:spPr/>
        <p:txBody>
          <a:bodyPr/>
          <a:lstStyle/>
          <a:p>
            <a:r>
              <a:t>Durabilité &amp; Changements réglementaires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Analyse des concurrents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t>Préparé par l'équipe Intelligence Business</a:t>
            </a:r>
          </a:p>
        </p:txBody>
      </p:sp>
      <p:sp>
        <p:nvSpPr>
          <p:cNvPr id="3" name="Title 2"/>
          <p:cNvSpPr>
            <a:spLocks noGrp="1"/>
          </p:cNvSpPr>
          <p:nvPr>
            <p:ph type="title"/>
          </p:nvPr>
        </p:nvSpPr>
        <p:spPr/>
        <p:txBody>
          <a:bodyPr/>
          <a:lstStyle/>
          <a:p>
            <a:r>
              <a:t>Analyse Stratégique du Marché</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Évaluation des acteurs clés du marché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5 des concurrents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5 des concurrents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Matrice de positionnement concurrentiel</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a:p>
        </p:txBody>
      </p:sp>
      <p:sp>
        <p:nvSpPr>
          <p:cNvPr id="3" name="Chart Placeholder 2"/>
          <p:cNvSpPr>
            <a:spLocks noGrp="1"/>
          </p:cNvSpPr>
          <p:nvPr>
            <p:ph type="chart" idx="2"/>
          </p:nvPr>
        </p:nvSpPr>
        <p:spPr/>
      </p:sp>
      <p:sp>
        <p:nvSpPr>
          <p:cNvPr id="4" name="Title 3"/>
          <p:cNvSpPr>
            <a:spLocks noGrp="1"/>
          </p:cNvSpPr>
          <p:nvPr>
            <p:ph type="title"/>
          </p:nvPr>
        </p:nvSpPr>
        <p:spPr/>
        <p:txBody>
          <a:bodyPr/>
          <a:lstStyle/>
          <a:p>
            <a:r>
              <a:t>Matrice de positionnement concurrentiel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Opportunités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Domaines stratégiques pour la croissance et l'expansion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Priorités de développement produit</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Priorités de développement produit</a:t>
            </a:r>
          </a:p>
        </p:txBody>
      </p:sp>
      <p:sp>
        <p:nvSpPr>
          <p:cNvPr id="3" name="Text Placeholder 2"/>
          <p:cNvSpPr>
            <a:spLocks noGrp="1"/>
          </p:cNvSpPr>
          <p:nvPr>
            <p:ph type="body" idx="1"/>
          </p:nvPr>
        </p:nvSpPr>
        <p:spPr/>
        <p:txBody>
          <a:bodyPr/>
          <a:lstStyle/>
          <a:p>
            <a:r>
              <a:t>Assistant IA amélioré avec des capacités spécifiques à l'industrie et une conception axée sur la confidentialité</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Marchés émergents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a:p>
        </p:txBody>
      </p:sp>
      <p:sp>
        <p:nvSpPr>
          <p:cNvPr id="3" name="Picture Placeholder 2"/>
          <p:cNvSpPr>
            <a:spLocks noGrp="1"/>
          </p:cNvSpPr>
          <p:nvPr>
            <p:ph type="pic" idx="2"/>
          </p:nvPr>
        </p:nvSpPr>
        <p:spPr/>
        <p:txBody>
          <a:bodyPr/>
          <a:lstStyle/>
          <a:p>
            <a:endParaRPr/>
          </a:p>
        </p:txBody>
      </p:sp>
      <p:sp>
        <p:nvSpPr>
          <p:cNvPr id="4" name="Title 3"/>
          <p:cNvSpPr>
            <a:spLocks noGrp="1"/>
          </p:cNvSpPr>
          <p:nvPr>
            <p:ph type="title"/>
          </p:nvPr>
        </p:nvSpPr>
        <p:spPr/>
        <p:txBody>
          <a:bodyPr/>
          <a:lstStyle/>
          <a:p>
            <a:r>
              <a:t>Marchés émergents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Évaluation des risques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Défis clés et stratégies d'atténuation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Cartographie des risques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a:p>
        </p:txBody>
      </p:sp>
      <p:sp>
        <p:nvSpPr>
          <p:cNvPr id="3" name="Chart Placeholder 2"/>
          <p:cNvSpPr>
            <a:spLocks noGrp="1"/>
          </p:cNvSpPr>
          <p:nvPr>
            <p:ph type="chart" idx="2"/>
          </p:nvPr>
        </p:nvSpPr>
        <p:spPr/>
      </p:sp>
      <p:sp>
        <p:nvSpPr>
          <p:cNvPr id="4" name="Title 3"/>
          <p:cNvSpPr>
            <a:spLocks noGrp="1"/>
          </p:cNvSpPr>
          <p:nvPr>
            <p:ph type="title"/>
          </p:nvPr>
        </p:nvSpPr>
        <p:spPr/>
        <p:txBody>
          <a:bodyPr/>
          <a:lstStyle/>
          <a:p>
            <a:r>
              <a:t>Cartographie des risques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Perspective stratégique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 plus grand risque est de ne prendre aucun risque. Dans un monde qui change rapidement, la seule stratégie garantie d'échouer est de ne pas prendre de risques.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Recommandations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Priorités stratégiques pour le trimestre à venir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Plan d'action</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Text Placeholder 2"/>
          <p:cNvSpPr>
            <a:spLocks noGrp="1"/>
          </p:cNvSpPr>
          <p:nvPr>
            <p:ph type="body" idx="1"/>
          </p:nvPr>
        </p:nvSpPr>
        <p:spPr/>
        <p:txBody>
          <a:bodyPr/>
          <a:lstStyle/>
          <a:p>
            <a:r>
              <a:t>Vue d'ensemble du marché</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Plan d'action</a:t>
            </a:r>
          </a:p>
        </p:txBody>
      </p:sp>
      <p:sp>
        <p:nvSpPr>
          <p:cNvPr id="3" name="Text Placeholder 2"/>
          <p:cNvSpPr>
            <a:spLocks noGrp="1"/>
          </p:cNvSpPr>
          <p:nvPr>
            <p:ph type="body" idx="1"/>
          </p:nvPr>
        </p:nvSpPr>
        <p:spPr/>
        <p:txBody>
          <a:bodyPr/>
          <a:lstStyle/>
          <a:p>
            <a:r>
              <a:t>1. Lancement de la suite d'analyse alimentée par l'IA d'ici la fin du T2 2025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Prochaines étapes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 comité exécutif devrait prioriser l'allocation des ressources à l'initiative d'IA tout en maintenant l'élan dans les marchés émergents. Le suivi hebdomadaire des progrès par rapport aux cinq recommandations clés assurera la responsabilité et une correction rapide de cap à mesure que les conditions du marché évoluent.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Merci</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 &amp; Discussion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Vue d'ensemble du marché</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État actuel du paysage du marché mondial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Indicateurs clés du marché</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Indicateurs clés du marché</a:t>
            </a:r>
          </a:p>
        </p:txBody>
      </p:sp>
      <p:sp>
        <p:nvSpPr>
          <p:cNvPr id="3" name="Text Placeholder 2"/>
          <p:cNvSpPr>
            <a:spLocks noGrp="1"/>
          </p:cNvSpPr>
          <p:nvPr>
            <p:ph type="body" idx="1"/>
          </p:nvPr>
        </p:nvSpPr>
        <p:spPr/>
        <p:txBody>
          <a:bodyPr/>
          <a:lstStyle/>
          <a:p>
            <a:r>
              <a:t>La taille du marché mondial a atteint 2,3T$ au T1 2025, une croissance annuelle de 3,7%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Croissance du marché par région</a:t>
            </a:r>
          </a:p>
        </p:txBody>
      </p:sp>
      <p:sp>
        <p:nvSpPr>
          <p:cNvPr id="3" name="Text Placeholder 2"/>
          <p:cNvSpPr>
            <a:spLocks noGrp="1"/>
          </p:cNvSpPr>
          <p:nvPr>
            <p:ph type="body" idx="1"/>
          </p:nvPr>
        </p:nvSpPr>
        <p:spPr/>
        <p:txBody>
          <a:bodyPr/>
          <a:lstStyle/>
          <a:p>
            <a:endParaRPr/>
          </a:p>
        </p:txBody>
      </p:sp>
    </p:spTree>
  </p:cSld>
  <p:clrMapOvr>
    <a:masterClrMapping/>
  </p:clrMapOvr>
</p:sld>
</file>

<file path=ppt/theme/theme1.xml><?xml version="1.0" encoding="utf-8"?>
<a:theme xmlns:a="http://schemas.openxmlformats.org/drawingml/2006/main" name="DiotSiaci">
  <a:themeElements>
    <a:clrScheme name="SIACI PPT">
      <a:dk1>
        <a:srgbClr val="000000"/>
      </a:dk1>
      <a:lt1>
        <a:srgbClr val="FFFFFF"/>
      </a:lt1>
      <a:dk2>
        <a:srgbClr val="002C58"/>
      </a:dk2>
      <a:lt2>
        <a:srgbClr val="004687"/>
      </a:lt2>
      <a:accent1>
        <a:srgbClr val="002C58"/>
      </a:accent1>
      <a:accent2>
        <a:srgbClr val="004687"/>
      </a:accent2>
      <a:accent3>
        <a:srgbClr val="8B4771"/>
      </a:accent3>
      <a:accent4>
        <a:srgbClr val="E0412D"/>
      </a:accent4>
      <a:accent5>
        <a:srgbClr val="EF7B10"/>
      </a:accent5>
      <a:accent6>
        <a:srgbClr val="D8D8D8"/>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E9E4E1"/>
        </a:solidFill>
        <a:ln>
          <a:noFill/>
        </a:ln>
      </a:spPr>
      <a:bodyPr spcFirstLastPara="1" wrap="square" lIns="72000" tIns="72000" rIns="72000" bIns="72000" anchor="t" anchorCtr="0">
        <a:noAutofit/>
      </a:bodyPr>
      <a:lstStyle>
        <a:defPPr marL="265112" marR="0" indent="-173037" algn="l" rtl="0">
          <a:lnSpc>
            <a:spcPct val="90000"/>
          </a:lnSpc>
          <a:spcBef>
            <a:spcPts val="0"/>
          </a:spcBef>
          <a:spcAft>
            <a:spcPts val="0"/>
          </a:spcAft>
          <a:buClr>
            <a:schemeClr val="dk1"/>
          </a:buClr>
          <a:buSzPts val="1100"/>
          <a:buFont typeface="Noto Sans Symbols"/>
          <a:buChar char="▪"/>
          <a:defRPr sz="1100" b="0" i="0" u="none" strike="noStrike" cap="none" dirty="0" smtClean="0">
            <a:solidFill>
              <a:schemeClr val="dk1"/>
            </a:solidFill>
            <a:latin typeface="Calibri"/>
            <a:ea typeface="Calibri"/>
            <a:cs typeface="Calibri"/>
            <a:sym typeface="Calibri"/>
          </a:defRPr>
        </a:defPPr>
      </a:lstStyle>
    </a:txDef>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345</Words>
  <Application>Microsoft Office PowerPoint</Application>
  <PresentationFormat>Personnalisé</PresentationFormat>
  <Paragraphs>51</Paragraphs>
  <Slides>44</Slides>
  <Notes>0</Notes>
  <HiddenSlides>0</HiddenSlides>
  <MMClips>0</MMClips>
  <ScaleCrop>false</ScaleCrop>
  <HeadingPairs>
    <vt:vector size="4" baseType="variant">
      <vt:variant>
        <vt:lpstr>Thème</vt:lpstr>
      </vt:variant>
      <vt:variant>
        <vt:i4>1</vt:i4>
      </vt:variant>
      <vt:variant>
        <vt:lpstr>Titres des diapositives</vt:lpstr>
      </vt:variant>
      <vt:variant>
        <vt:i4>44</vt:i4>
      </vt:variant>
    </vt:vector>
  </HeadingPairs>
  <TitlesOfParts>
    <vt:vector size="45" baseType="lpstr">
      <vt:lpstr>DiotSiaci</vt:lpstr>
      <vt:lpstr>Analyse Stratégique du Marché</vt:lpstr>
      <vt:lpstr>Analyse Stratégique du Marché</vt:lpstr>
      <vt:lpstr>Agenda</vt:lpstr>
      <vt:lpstr>Agenda</vt:lpstr>
      <vt:lpstr>Vue d'ensemble du marché</vt:lpstr>
      <vt:lpstr>État actuel du paysage du marché mondial</vt:lpstr>
      <vt:lpstr>Indicateurs clés du marché</vt:lpstr>
      <vt:lpstr>Indicateurs clés du marché</vt:lpstr>
      <vt:lpstr>Croissance du marché par région</vt:lpstr>
      <vt:lpstr>Croissance du marché par région</vt:lpstr>
      <vt:lpstr>Facteurs économiques</vt:lpstr>
      <vt:lpstr>L'économie mondiale continue de faire preuve de résilience malgré les pressions inflationnistes. Les banques centrales ont commencé à assouplir leur politique monétaire avec des baisses de taux attendues tout au long de 2025, ce qui pourrait stimuler la croissance sur nos marchés clés.  Les perturbations de la chaîne d'approvisionnement de 2023-2024 sont largement résolues, mais les marchés du travail restent tendus dans les secteurs techniques liés à notre feuille de route de développement de produits.</vt:lpstr>
      <vt:lpstr>Tendances clés</vt:lpstr>
      <vt:lpstr>Modèles émergents façonnant la dynamique du marché</vt:lpstr>
      <vt:lpstr>Intégration de l'IA</vt:lpstr>
      <vt:lpstr>Intégration de l'IA</vt:lpstr>
      <vt:lpstr>Durabilité &amp; Changements réglementaires</vt:lpstr>
      <vt:lpstr>Durabilité &amp; Changements réglementaires</vt:lpstr>
      <vt:lpstr>Analyse des concurrents</vt:lpstr>
      <vt:lpstr>Évaluation des acteurs clés du marché</vt:lpstr>
      <vt:lpstr>Top 5 des concurrents</vt:lpstr>
      <vt:lpstr>Top 5 des concurrents</vt:lpstr>
      <vt:lpstr>Matrice de positionnement concurrentiel</vt:lpstr>
      <vt:lpstr>Matrice de positionnement concurrentiel</vt:lpstr>
      <vt:lpstr>Opportunités</vt:lpstr>
      <vt:lpstr>Domaines stratégiques pour la croissance et l'expansion</vt:lpstr>
      <vt:lpstr>Priorités de développement produit</vt:lpstr>
      <vt:lpstr>Priorités de développement produit</vt:lpstr>
      <vt:lpstr>Marchés émergents</vt:lpstr>
      <vt:lpstr>Marchés émergents</vt:lpstr>
      <vt:lpstr>Évaluation des risques</vt:lpstr>
      <vt:lpstr>Défis clés et stratégies d'atténuation</vt:lpstr>
      <vt:lpstr>Cartographie des risques</vt:lpstr>
      <vt:lpstr>Cartographie des risques</vt:lpstr>
      <vt:lpstr>Perspective stratégique</vt:lpstr>
      <vt:lpstr>Le plus grand risque est de ne prendre aucun risque. Dans un monde qui change rapidement, la seule stratégie garantie d'échouer est de ne pas prendre de risques.</vt:lpstr>
      <vt:lpstr>Recommandations</vt:lpstr>
      <vt:lpstr>Priorités stratégiques pour le trimestre à venir</vt:lpstr>
      <vt:lpstr>Plan d'action</vt:lpstr>
      <vt:lpstr>Plan d'action</vt:lpstr>
      <vt:lpstr>Prochaines étapes</vt:lpstr>
      <vt:lpstr>Le comité exécutif devrait prioriser l'allocation des ressources à l'initiative d'IA tout en maintenant l'élan dans les marchés émergents. Le suivi hebdomadaire des progrès par rapport aux cinq recommandations clés assurera la responsabilité et une correction rapide de cap à mesure que les conditions du marché évoluent.</vt:lpstr>
      <vt:lpstr>Merci</vt:lpstr>
      <vt:lpstr>Questions &amp; 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  sur deux lignes</dc:title>
  <dc:creator>Noé Beserman</dc:creator>
  <cp:lastModifiedBy>Noé Beserman</cp:lastModifiedBy>
  <cp:revision>30</cp:revision>
  <dcterms:modified xsi:type="dcterms:W3CDTF">2025-05-02T16:26:38Z</dcterms:modified>
</cp:coreProperties>
</file>