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  <p:sldId id="262" r:id="rId4"/>
    <p:sldId id="263" r:id="rId3"/>
    <p:sldId id="264" r:id="rId2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9.xml"/><Relationship Id="rId3" Type="http://schemas.openxmlformats.org/officeDocument/2006/relationships/slide" Target="slides/slide8.xml"/><Relationship Id="rId4" Type="http://schemas.openxmlformats.org/officeDocument/2006/relationships/slide" Target="slides/slide7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simple table with default styling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table with a specific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comparison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table with formatted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table with text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large table that may require overflow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an empty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table with just one 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3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This slide demonstrates a table with an invalid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1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Header</a:t>
            </a:r>
          </a:p>
          <a:p>
            <a:r>
              <a:t>Single Cell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Column A, Column B</a:t>
            </a:r>
          </a:p>
          <a:p>
            <a:r>
              <a:t>Value 1 | Value 2</a:t>
            </a:r>
            <a:br/>
            <a:r>
              <a:t>Value 3 | Value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Name, Age, Occupation</a:t>
            </a:r>
          </a:p>
          <a:p>
            <a:r>
              <a:t>John Doe | 32 | Software Engineer</a:t>
            </a:r>
            <a:br/>
            <a:r>
              <a:t>Jane Smith | 28 | Data Scientist</a:t>
            </a:r>
            <a:br/>
            <a:r>
              <a:t>Robert Johnson | 45 | Project Manager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Product, Price, Stock</a:t>
            </a:r>
          </a:p>
          <a:p>
            <a:r>
              <a:t>Laptop | $999 | 15</a:t>
            </a:r>
            <a:br/>
            <a:r>
              <a:t>Smartphone | $499 | 42</a:t>
            </a:r>
            <a:br/>
            <a:r>
              <a:t>Tablet | $299 | 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Tables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Feature, Product A, Product B, Product C</a:t>
            </a:r>
          </a:p>
          <a:p>
            <a:r>
              <a:t>Price | $99 | $149 | $199</a:t>
            </a:r>
            <a:br/>
            <a:r>
              <a:t>Storage | 64GB | 128GB | 256GB</a:t>
            </a:r>
            <a:br/>
            <a:r>
              <a:t>Battery | 8h | 10h | 12h</a:t>
            </a:r>
            <a:br/>
            <a:r>
              <a:t>Rating | ★★★☆☆ | ★★★★☆ | ★★★★★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Category, Status, Notes</a:t>
            </a:r>
          </a:p>
          <a:p>
            <a:r>
              <a:t>Task A | {color:green}Complete{/color} | Finished **ahead** of schedule</a:t>
            </a:r>
            <a:br/>
            <a:r>
              <a:t>Task B | {color:red}Delayed{/color} | Waiting for *resources*</a:t>
            </a:r>
            <a:br/>
            <a:r>
              <a:t>Task C | {color:blue}In Progress{/color} | On track for __completion__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Mixed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Table: Metric, Q1, Q2, Q3, Q4</a:t>
            </a:r>
          </a:p>
          <a:p>
            <a:r>
              <a:t>Revenue | $1.2M | $1.5M | $1.8M | $2.1M</a:t>
            </a:r>
            <a:br/>
            <a:r>
              <a:t>Costs | $0.8M | $0.9M | $1.0M | $1.1M</a:t>
            </a:r>
            <a:br/>
            <a:r>
              <a:t>Profit | $0.4M | $0.6M | $0.8M | $1.0M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t>The table shows consistent growth in revenue and profit throughout the year, with the largest increase occurring in Q4.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/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with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ID, Name, Department, Position, Joining Date, Salary</a:t>
            </a:r>
          </a:p>
          <a:p>
            <a:r>
              <a:t>001 | John Smith | Engineering | Senior Developer | 2020-01-15 | $85,000</a:t>
            </a:r>
            <a:br/>
            <a:r>
              <a:t>002 | Emily Johnson | Marketing | Marketing Manager | 2019-05-20 | $78,000</a:t>
            </a:r>
            <a:br/>
            <a:r>
              <a:t>003 | Michael Brown | Finance | Financial Analyst | 2021-02-10 | $72,000</a:t>
            </a:r>
            <a:br/>
            <a:r>
              <a:t>004 | Sarah Davis | Human Resources | HR Specialist | 2018-11-05 | $68,000</a:t>
            </a:r>
            <a:br/>
            <a:r>
              <a:t>005 | Robert Wilson | Engineering | Lead Engineer | 2017-08-15 | $95,000</a:t>
            </a:r>
            <a:br/>
            <a:r>
              <a:t>006 | Jennifer Taylor | Sales | Sales Representative | 2022-03-01 | $65,000</a:t>
            </a:r>
            <a:br/>
            <a:r>
              <a:t>007 | David Miller | Operations | Operations Manager | 2019-09-12 | $82,000</a:t>
            </a:r>
            <a:br/>
            <a:r>
              <a:t>008 | Lisa Anderson | Marketing | Content Specialist | 2021-06-18 | $70,000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30</cp:revision>
  <dcterms:modified xsi:type="dcterms:W3CDTF">2025-05-02T17:08:31Z</dcterms:modified>
</cp:coreProperties>
</file>