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1B7F4-49ED-41CC-9360-B2672BC44F38}" v="1" dt="2024-02-08T14:41:34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64D45E8-9062-46A5-A102-A8D3CD50A49D}"/>
    <pc:docChg chg="custSel modSld">
      <pc:chgData name="Andrew Beatty" userId="ddf183e3-d1da-49e1-9619-81ceb6b4ef92" providerId="ADAL" clId="{664D45E8-9062-46A5-A102-A8D3CD50A49D}" dt="2023-10-02T16:24:24.410" v="4" actId="20577"/>
      <pc:docMkLst>
        <pc:docMk/>
      </pc:docMkLst>
      <pc:sldChg chg="modSp mod">
        <pc:chgData name="Andrew Beatty" userId="ddf183e3-d1da-49e1-9619-81ceb6b4ef92" providerId="ADAL" clId="{664D45E8-9062-46A5-A102-A8D3CD50A49D}" dt="2023-10-02T16:23:03.739" v="2" actId="20577"/>
        <pc:sldMkLst>
          <pc:docMk/>
          <pc:sldMk cId="2848532758" sldId="257"/>
        </pc:sldMkLst>
        <pc:spChg chg="mod">
          <ac:chgData name="Andrew Beatty" userId="ddf183e3-d1da-49e1-9619-81ceb6b4ef92" providerId="ADAL" clId="{664D45E8-9062-46A5-A102-A8D3CD50A49D}" dt="2023-10-02T16:23:03.739" v="2" actId="20577"/>
          <ac:spMkLst>
            <pc:docMk/>
            <pc:sldMk cId="2848532758" sldId="257"/>
            <ac:spMk id="3" creationId="{1F7894DB-3759-4D39-90B5-7C7F36648995}"/>
          </ac:spMkLst>
        </pc:spChg>
      </pc:sldChg>
      <pc:sldChg chg="modSp mod">
        <pc:chgData name="Andrew Beatty" userId="ddf183e3-d1da-49e1-9619-81ceb6b4ef92" providerId="ADAL" clId="{664D45E8-9062-46A5-A102-A8D3CD50A49D}" dt="2023-10-02T16:24:24.410" v="4" actId="20577"/>
        <pc:sldMkLst>
          <pc:docMk/>
          <pc:sldMk cId="1290276609" sldId="262"/>
        </pc:sldMkLst>
        <pc:spChg chg="mod">
          <ac:chgData name="Andrew Beatty" userId="ddf183e3-d1da-49e1-9619-81ceb6b4ef92" providerId="ADAL" clId="{664D45E8-9062-46A5-A102-A8D3CD50A49D}" dt="2023-10-02T16:24:18.331" v="3" actId="313"/>
          <ac:spMkLst>
            <pc:docMk/>
            <pc:sldMk cId="1290276609" sldId="262"/>
            <ac:spMk id="2" creationId="{A2A30412-1EDB-4BDA-B7C7-A446E8B34C8D}"/>
          </ac:spMkLst>
        </pc:spChg>
        <pc:spChg chg="mod">
          <ac:chgData name="Andrew Beatty" userId="ddf183e3-d1da-49e1-9619-81ceb6b4ef92" providerId="ADAL" clId="{664D45E8-9062-46A5-A102-A8D3CD50A49D}" dt="2023-10-02T16:24:24.410" v="4" actId="20577"/>
          <ac:spMkLst>
            <pc:docMk/>
            <pc:sldMk cId="1290276609" sldId="262"/>
            <ac:spMk id="3" creationId="{6A638944-4262-49DC-B40B-B774B937FE07}"/>
          </ac:spMkLst>
        </pc:spChg>
      </pc:sldChg>
    </pc:docChg>
  </pc:docChgLst>
  <pc:docChgLst>
    <pc:chgData name="Andrew Beatty" userId="ddf183e3-d1da-49e1-9619-81ceb6b4ef92" providerId="ADAL" clId="{75C1B7F4-49ED-41CC-9360-B2672BC44F38}"/>
    <pc:docChg chg="custSel modSld">
      <pc:chgData name="Andrew Beatty" userId="ddf183e3-d1da-49e1-9619-81ceb6b4ef92" providerId="ADAL" clId="{75C1B7F4-49ED-41CC-9360-B2672BC44F38}" dt="2024-02-08T14:41:39.827" v="1" actId="478"/>
      <pc:docMkLst>
        <pc:docMk/>
      </pc:docMkLst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1560032216" sldId="256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1560032216" sldId="256"/>
            <ac:picMk id="4" creationId="{74E240F8-50C4-C228-6E82-3C1E64FB00C8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2848532758" sldId="257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2848532758" sldId="257"/>
            <ac:picMk id="4" creationId="{71882E78-CF28-0DB8-4AFE-BA26EF48BC71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4175155587" sldId="258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4175155587" sldId="258"/>
            <ac:picMk id="3" creationId="{6F46DFBB-B8A0-8B41-DAAD-90E71D657C8D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2776685643" sldId="259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2776685643" sldId="259"/>
            <ac:picMk id="4" creationId="{133AA57A-9E20-62EF-165F-2A89D12B741A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2349117897" sldId="260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2349117897" sldId="260"/>
            <ac:picMk id="3" creationId="{70E5D6F8-6B48-A963-56AC-A5EBEC433A64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3571967750" sldId="261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3571967750" sldId="261"/>
            <ac:picMk id="4" creationId="{C4DC2A18-C259-0ADE-42E4-049AE26BCA72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1290276609" sldId="262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1290276609" sldId="262"/>
            <ac:picMk id="4" creationId="{6A5F499D-F71F-4DF6-9774-9FFE628B25C8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1270740287" sldId="263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1270740287" sldId="263"/>
            <ac:picMk id="4" creationId="{63639F14-58ED-2EAF-86A5-AEF50E63020F}"/>
          </ac:picMkLst>
        </pc:picChg>
      </pc:sldChg>
      <pc:sldChg chg="delSp mod modTransition delAnim">
        <pc:chgData name="Andrew Beatty" userId="ddf183e3-d1da-49e1-9619-81ceb6b4ef92" providerId="ADAL" clId="{75C1B7F4-49ED-41CC-9360-B2672BC44F38}" dt="2024-02-08T14:41:39.827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75C1B7F4-49ED-41CC-9360-B2672BC44F38}" dt="2024-02-08T14:41:39.827" v="1" actId="478"/>
          <ac:picMkLst>
            <pc:docMk/>
            <pc:sldMk cId="1598453332" sldId="264"/>
            <ac:picMk id="3" creationId="{9A8FBEFC-4D83-0522-83C1-673E14F62FD4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1259797310" sldId="265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1259797310" sldId="265"/>
            <ac:picMk id="3" creationId="{DFE8B83F-10C3-0E79-6D9E-F04B46DC20F9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3988567050" sldId="266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3988567050" sldId="266"/>
            <ac:picMk id="4" creationId="{97095CFF-B65D-9494-6D22-5B5DF59D746A}"/>
          </ac:picMkLst>
        </pc:picChg>
      </pc:sldChg>
      <pc:sldChg chg="delSp modTransition modAnim">
        <pc:chgData name="Andrew Beatty" userId="ddf183e3-d1da-49e1-9619-81ceb6b4ef92" providerId="ADAL" clId="{75C1B7F4-49ED-41CC-9360-B2672BC44F38}" dt="2024-02-08T14:41:34.535" v="0"/>
        <pc:sldMkLst>
          <pc:docMk/>
          <pc:sldMk cId="3682329110" sldId="267"/>
        </pc:sldMkLst>
        <pc:picChg chg="del">
          <ac:chgData name="Andrew Beatty" userId="ddf183e3-d1da-49e1-9619-81ceb6b4ef92" providerId="ADAL" clId="{75C1B7F4-49ED-41CC-9360-B2672BC44F38}" dt="2024-02-08T14:41:34.535" v="0"/>
          <ac:picMkLst>
            <pc:docMk/>
            <pc:sldMk cId="3682329110" sldId="267"/>
            <ac:picMk id="3" creationId="{8E511BD7-26A1-9004-CD27-C4FE8496D7DF}"/>
          </ac:picMkLst>
        </pc:picChg>
      </pc:sldChg>
    </pc:docChg>
  </pc:docChgLst>
  <pc:docChgLst>
    <pc:chgData name="Andrew Beatty" userId="ddf183e3-d1da-49e1-9619-81ceb6b4ef92" providerId="ADAL" clId="{B710DC94-9353-46A9-B1EB-B66BF4767606}"/>
    <pc:docChg chg="custSel addSld modSld">
      <pc:chgData name="Andrew Beatty" userId="ddf183e3-d1da-49e1-9619-81ceb6b4ef92" providerId="ADAL" clId="{B710DC94-9353-46A9-B1EB-B66BF4767606}" dt="2022-10-05T11:59:09.741" v="159"/>
      <pc:docMkLst>
        <pc:docMk/>
      </pc:docMkLst>
      <pc:sldChg chg="addSp modSp mod">
        <pc:chgData name="Andrew Beatty" userId="ddf183e3-d1da-49e1-9619-81ceb6b4ef92" providerId="ADAL" clId="{B710DC94-9353-46A9-B1EB-B66BF4767606}" dt="2022-10-05T11:23:08.683" v="152"/>
        <pc:sldMkLst>
          <pc:docMk/>
          <pc:sldMk cId="1560032216" sldId="256"/>
        </pc:sldMkLst>
        <pc:spChg chg="mod">
          <ac:chgData name="Andrew Beatty" userId="ddf183e3-d1da-49e1-9619-81ceb6b4ef92" providerId="ADAL" clId="{B710DC94-9353-46A9-B1EB-B66BF4767606}" dt="2022-10-05T11:18:15.846" v="150" actId="255"/>
          <ac:spMkLst>
            <pc:docMk/>
            <pc:sldMk cId="1560032216" sldId="256"/>
            <ac:spMk id="2" creationId="{B43BA69F-2F59-4AB5-8099-8F5384EBD7A7}"/>
          </ac:spMkLst>
        </pc:spChg>
        <pc:spChg chg="mod">
          <ac:chgData name="Andrew Beatty" userId="ddf183e3-d1da-49e1-9619-81ceb6b4ef92" providerId="ADAL" clId="{B710DC94-9353-46A9-B1EB-B66BF4767606}" dt="2022-10-05T11:18:01.750" v="143" actId="27636"/>
          <ac:spMkLst>
            <pc:docMk/>
            <pc:sldMk cId="1560032216" sldId="256"/>
            <ac:spMk id="3" creationId="{93C118C7-43D2-46DB-A4CB-64F229138918}"/>
          </ac:spMkLst>
        </pc:spChg>
        <pc:picChg chg="add mod">
          <ac:chgData name="Andrew Beatty" userId="ddf183e3-d1da-49e1-9619-81ceb6b4ef92" providerId="ADAL" clId="{B710DC94-9353-46A9-B1EB-B66BF4767606}" dt="2022-10-05T11:23:08.683" v="152"/>
          <ac:picMkLst>
            <pc:docMk/>
            <pc:sldMk cId="1560032216" sldId="256"/>
            <ac:picMk id="4" creationId="{74E240F8-50C4-C228-6E82-3C1E64FB00C8}"/>
          </ac:picMkLst>
        </pc:picChg>
      </pc:sldChg>
      <pc:sldChg chg="addSp modSp">
        <pc:chgData name="Andrew Beatty" userId="ddf183e3-d1da-49e1-9619-81ceb6b4ef92" providerId="ADAL" clId="{B710DC94-9353-46A9-B1EB-B66BF4767606}" dt="2022-10-05T11:32:29.178" v="153"/>
        <pc:sldMkLst>
          <pc:docMk/>
          <pc:sldMk cId="2848532758" sldId="257"/>
        </pc:sldMkLst>
        <pc:picChg chg="add mod">
          <ac:chgData name="Andrew Beatty" userId="ddf183e3-d1da-49e1-9619-81ceb6b4ef92" providerId="ADAL" clId="{B710DC94-9353-46A9-B1EB-B66BF4767606}" dt="2022-10-05T11:32:29.178" v="153"/>
          <ac:picMkLst>
            <pc:docMk/>
            <pc:sldMk cId="2848532758" sldId="257"/>
            <ac:picMk id="4" creationId="{71882E78-CF28-0DB8-4AFE-BA26EF48BC71}"/>
          </ac:picMkLst>
        </pc:picChg>
      </pc:sldChg>
      <pc:sldChg chg="addSp modSp">
        <pc:chgData name="Andrew Beatty" userId="ddf183e3-d1da-49e1-9619-81ceb6b4ef92" providerId="ADAL" clId="{B710DC94-9353-46A9-B1EB-B66BF4767606}" dt="2022-10-05T11:32:29.178" v="153"/>
        <pc:sldMkLst>
          <pc:docMk/>
          <pc:sldMk cId="4175155587" sldId="258"/>
        </pc:sldMkLst>
        <pc:picChg chg="add mod">
          <ac:chgData name="Andrew Beatty" userId="ddf183e3-d1da-49e1-9619-81ceb6b4ef92" providerId="ADAL" clId="{B710DC94-9353-46A9-B1EB-B66BF4767606}" dt="2022-10-05T11:32:29.178" v="153"/>
          <ac:picMkLst>
            <pc:docMk/>
            <pc:sldMk cId="4175155587" sldId="258"/>
            <ac:picMk id="3" creationId="{6F46DFBB-B8A0-8B41-DAAD-90E71D657C8D}"/>
          </ac:picMkLst>
        </pc:picChg>
      </pc:sldChg>
      <pc:sldChg chg="addSp modSp">
        <pc:chgData name="Andrew Beatty" userId="ddf183e3-d1da-49e1-9619-81ceb6b4ef92" providerId="ADAL" clId="{B710DC94-9353-46A9-B1EB-B66BF4767606}" dt="2022-10-05T11:32:29.178" v="153"/>
        <pc:sldMkLst>
          <pc:docMk/>
          <pc:sldMk cId="2776685643" sldId="259"/>
        </pc:sldMkLst>
        <pc:picChg chg="add mod">
          <ac:chgData name="Andrew Beatty" userId="ddf183e3-d1da-49e1-9619-81ceb6b4ef92" providerId="ADAL" clId="{B710DC94-9353-46A9-B1EB-B66BF4767606}" dt="2022-10-05T11:32:29.178" v="153"/>
          <ac:picMkLst>
            <pc:docMk/>
            <pc:sldMk cId="2776685643" sldId="259"/>
            <ac:picMk id="4" creationId="{133AA57A-9E20-62EF-165F-2A89D12B741A}"/>
          </ac:picMkLst>
        </pc:picChg>
      </pc:sldChg>
      <pc:sldChg chg="addSp modSp">
        <pc:chgData name="Andrew Beatty" userId="ddf183e3-d1da-49e1-9619-81ceb6b4ef92" providerId="ADAL" clId="{B710DC94-9353-46A9-B1EB-B66BF4767606}" dt="2022-10-05T11:32:29.178" v="153"/>
        <pc:sldMkLst>
          <pc:docMk/>
          <pc:sldMk cId="2349117897" sldId="260"/>
        </pc:sldMkLst>
        <pc:picChg chg="add mod">
          <ac:chgData name="Andrew Beatty" userId="ddf183e3-d1da-49e1-9619-81ceb6b4ef92" providerId="ADAL" clId="{B710DC94-9353-46A9-B1EB-B66BF4767606}" dt="2022-10-05T11:32:29.178" v="153"/>
          <ac:picMkLst>
            <pc:docMk/>
            <pc:sldMk cId="2349117897" sldId="260"/>
            <ac:picMk id="3" creationId="{70E5D6F8-6B48-A963-56AC-A5EBEC433A64}"/>
          </ac:picMkLst>
        </pc:picChg>
      </pc:sldChg>
      <pc:sldChg chg="addSp modSp">
        <pc:chgData name="Andrew Beatty" userId="ddf183e3-d1da-49e1-9619-81ceb6b4ef92" providerId="ADAL" clId="{B710DC94-9353-46A9-B1EB-B66BF4767606}" dt="2022-10-05T11:40:09.774" v="156"/>
        <pc:sldMkLst>
          <pc:docMk/>
          <pc:sldMk cId="3571967750" sldId="261"/>
        </pc:sldMkLst>
        <pc:picChg chg="add mod">
          <ac:chgData name="Andrew Beatty" userId="ddf183e3-d1da-49e1-9619-81ceb6b4ef92" providerId="ADAL" clId="{B710DC94-9353-46A9-B1EB-B66BF4767606}" dt="2022-10-05T11:40:09.774" v="156"/>
          <ac:picMkLst>
            <pc:docMk/>
            <pc:sldMk cId="3571967750" sldId="261"/>
            <ac:picMk id="4" creationId="{C4DC2A18-C259-0ADE-42E4-049AE26BCA72}"/>
          </ac:picMkLst>
        </pc:picChg>
      </pc:sldChg>
      <pc:sldChg chg="addSp modSp">
        <pc:chgData name="Andrew Beatty" userId="ddf183e3-d1da-49e1-9619-81ceb6b4ef92" providerId="ADAL" clId="{B710DC94-9353-46A9-B1EB-B66BF4767606}" dt="2022-10-05T11:40:09.774" v="156"/>
        <pc:sldMkLst>
          <pc:docMk/>
          <pc:sldMk cId="1290276609" sldId="262"/>
        </pc:sldMkLst>
        <pc:picChg chg="add mod">
          <ac:chgData name="Andrew Beatty" userId="ddf183e3-d1da-49e1-9619-81ceb6b4ef92" providerId="ADAL" clId="{B710DC94-9353-46A9-B1EB-B66BF4767606}" dt="2022-10-05T11:40:09.774" v="156"/>
          <ac:picMkLst>
            <pc:docMk/>
            <pc:sldMk cId="1290276609" sldId="262"/>
            <ac:picMk id="4" creationId="{6A5F499D-F71F-4DF6-9774-9FFE628B25C8}"/>
          </ac:picMkLst>
        </pc:picChg>
      </pc:sldChg>
      <pc:sldChg chg="addSp modSp">
        <pc:chgData name="Andrew Beatty" userId="ddf183e3-d1da-49e1-9619-81ceb6b4ef92" providerId="ADAL" clId="{B710DC94-9353-46A9-B1EB-B66BF4767606}" dt="2022-10-05T11:40:09.774" v="156"/>
        <pc:sldMkLst>
          <pc:docMk/>
          <pc:sldMk cId="1270740287" sldId="263"/>
        </pc:sldMkLst>
        <pc:picChg chg="add mod">
          <ac:chgData name="Andrew Beatty" userId="ddf183e3-d1da-49e1-9619-81ceb6b4ef92" providerId="ADAL" clId="{B710DC94-9353-46A9-B1EB-B66BF4767606}" dt="2022-10-05T11:40:09.774" v="156"/>
          <ac:picMkLst>
            <pc:docMk/>
            <pc:sldMk cId="1270740287" sldId="263"/>
            <ac:picMk id="4" creationId="{63639F14-58ED-2EAF-86A5-AEF50E63020F}"/>
          </ac:picMkLst>
        </pc:picChg>
      </pc:sldChg>
      <pc:sldChg chg="addSp delSp modSp mod modTransition delAnim modAnim">
        <pc:chgData name="Andrew Beatty" userId="ddf183e3-d1da-49e1-9619-81ceb6b4ef92" providerId="ADAL" clId="{B710DC94-9353-46A9-B1EB-B66BF4767606}" dt="2022-10-05T11:57:57.666" v="158"/>
        <pc:sldMkLst>
          <pc:docMk/>
          <pc:sldMk cId="1598453332" sldId="264"/>
        </pc:sldMkLst>
        <pc:picChg chg="add del mod">
          <ac:chgData name="Andrew Beatty" userId="ddf183e3-d1da-49e1-9619-81ceb6b4ef92" providerId="ADAL" clId="{B710DC94-9353-46A9-B1EB-B66BF4767606}" dt="2022-10-05T11:40:24.834" v="157"/>
          <ac:picMkLst>
            <pc:docMk/>
            <pc:sldMk cId="1598453332" sldId="264"/>
            <ac:picMk id="2" creationId="{ECED1837-93C5-5598-47A2-8A0E5B44525E}"/>
          </ac:picMkLst>
        </pc:picChg>
        <pc:picChg chg="add mod">
          <ac:chgData name="Andrew Beatty" userId="ddf183e3-d1da-49e1-9619-81ceb6b4ef92" providerId="ADAL" clId="{B710DC94-9353-46A9-B1EB-B66BF4767606}" dt="2022-10-05T11:57:57.666" v="158"/>
          <ac:picMkLst>
            <pc:docMk/>
            <pc:sldMk cId="1598453332" sldId="264"/>
            <ac:picMk id="3" creationId="{9A8FBEFC-4D83-0522-83C1-673E14F62FD4}"/>
          </ac:picMkLst>
        </pc:picChg>
        <pc:picChg chg="del">
          <ac:chgData name="Andrew Beatty" userId="ddf183e3-d1da-49e1-9619-81ceb6b4ef92" providerId="ADAL" clId="{B710DC94-9353-46A9-B1EB-B66BF4767606}" dt="2022-10-05T11:18:56.937" v="151" actId="478"/>
          <ac:picMkLst>
            <pc:docMk/>
            <pc:sldMk cId="1598453332" sldId="264"/>
            <ac:picMk id="4" creationId="{FD380680-F978-4F91-A11F-DF9C60BA07A9}"/>
          </ac:picMkLst>
        </pc:picChg>
      </pc:sldChg>
      <pc:sldChg chg="addSp modSp">
        <pc:chgData name="Andrew Beatty" userId="ddf183e3-d1da-49e1-9619-81ceb6b4ef92" providerId="ADAL" clId="{B710DC94-9353-46A9-B1EB-B66BF4767606}" dt="2022-10-05T11:32:29.178" v="153"/>
        <pc:sldMkLst>
          <pc:docMk/>
          <pc:sldMk cId="1259797310" sldId="265"/>
        </pc:sldMkLst>
        <pc:picChg chg="add mod">
          <ac:chgData name="Andrew Beatty" userId="ddf183e3-d1da-49e1-9619-81ceb6b4ef92" providerId="ADAL" clId="{B710DC94-9353-46A9-B1EB-B66BF4767606}" dt="2022-10-05T11:32:29.178" v="153"/>
          <ac:picMkLst>
            <pc:docMk/>
            <pc:sldMk cId="1259797310" sldId="265"/>
            <ac:picMk id="3" creationId="{DFE8B83F-10C3-0E79-6D9E-F04B46DC20F9}"/>
          </ac:picMkLst>
        </pc:picChg>
      </pc:sldChg>
      <pc:sldChg chg="addSp modSp mod">
        <pc:chgData name="Andrew Beatty" userId="ddf183e3-d1da-49e1-9619-81ceb6b4ef92" providerId="ADAL" clId="{B710DC94-9353-46A9-B1EB-B66BF4767606}" dt="2022-10-05T11:59:09.741" v="159"/>
        <pc:sldMkLst>
          <pc:docMk/>
          <pc:sldMk cId="3988567050" sldId="266"/>
        </pc:sldMkLst>
        <pc:spChg chg="mod">
          <ac:chgData name="Andrew Beatty" userId="ddf183e3-d1da-49e1-9619-81ceb6b4ef92" providerId="ADAL" clId="{B710DC94-9353-46A9-B1EB-B66BF4767606}" dt="2022-10-04T22:20:22.432" v="67" actId="20577"/>
          <ac:spMkLst>
            <pc:docMk/>
            <pc:sldMk cId="3988567050" sldId="266"/>
            <ac:spMk id="3" creationId="{4333DC0B-1E50-4586-8987-248EC24F7451}"/>
          </ac:spMkLst>
        </pc:spChg>
        <pc:picChg chg="add mod">
          <ac:chgData name="Andrew Beatty" userId="ddf183e3-d1da-49e1-9619-81ceb6b4ef92" providerId="ADAL" clId="{B710DC94-9353-46A9-B1EB-B66BF4767606}" dt="2022-10-05T11:59:09.741" v="159"/>
          <ac:picMkLst>
            <pc:docMk/>
            <pc:sldMk cId="3988567050" sldId="266"/>
            <ac:picMk id="4" creationId="{97095CFF-B65D-9494-6D22-5B5DF59D746A}"/>
          </ac:picMkLst>
        </pc:picChg>
      </pc:sldChg>
      <pc:sldChg chg="addSp delSp modSp add mod modTransition modAnim">
        <pc:chgData name="Andrew Beatty" userId="ddf183e3-d1da-49e1-9619-81ceb6b4ef92" providerId="ADAL" clId="{B710DC94-9353-46A9-B1EB-B66BF4767606}" dt="2022-10-05T11:37:37.185" v="155"/>
        <pc:sldMkLst>
          <pc:docMk/>
          <pc:sldMk cId="3682329110" sldId="267"/>
        </pc:sldMkLst>
        <pc:spChg chg="mod">
          <ac:chgData name="Andrew Beatty" userId="ddf183e3-d1da-49e1-9619-81ceb6b4ef92" providerId="ADAL" clId="{B710DC94-9353-46A9-B1EB-B66BF4767606}" dt="2022-10-04T22:23:36.807" v="93" actId="20577"/>
          <ac:spMkLst>
            <pc:docMk/>
            <pc:sldMk cId="3682329110" sldId="267"/>
            <ac:spMk id="2" creationId="{D0AE3E97-BC08-4960-AFB6-2E4188F0E1A3}"/>
          </ac:spMkLst>
        </pc:spChg>
        <pc:graphicFrameChg chg="modGraphic">
          <ac:chgData name="Andrew Beatty" userId="ddf183e3-d1da-49e1-9619-81ceb6b4ef92" providerId="ADAL" clId="{B710DC94-9353-46A9-B1EB-B66BF4767606}" dt="2022-10-04T22:24:12.559" v="126" actId="20577"/>
          <ac:graphicFrameMkLst>
            <pc:docMk/>
            <pc:sldMk cId="3682329110" sldId="267"/>
            <ac:graphicFrameMk id="5" creationId="{448EBC3D-888B-4B1C-AF3A-B11330575FBD}"/>
          </ac:graphicFrameMkLst>
        </pc:graphicFrameChg>
        <pc:picChg chg="add mod">
          <ac:chgData name="Andrew Beatty" userId="ddf183e3-d1da-49e1-9619-81ceb6b4ef92" providerId="ADAL" clId="{B710DC94-9353-46A9-B1EB-B66BF4767606}" dt="2022-10-05T11:37:37.185" v="155"/>
          <ac:picMkLst>
            <pc:docMk/>
            <pc:sldMk cId="3682329110" sldId="267"/>
            <ac:picMk id="3" creationId="{8E511BD7-26A1-9004-CD27-C4FE8496D7DF}"/>
          </ac:picMkLst>
        </pc:picChg>
        <pc:picChg chg="del">
          <ac:chgData name="Andrew Beatty" userId="ddf183e3-d1da-49e1-9619-81ceb6b4ef92" providerId="ADAL" clId="{B710DC94-9353-46A9-B1EB-B66BF4767606}" dt="2022-10-05T11:35:34.566" v="154"/>
          <ac:picMkLst>
            <pc:docMk/>
            <pc:sldMk cId="3682329110" sldId="267"/>
            <ac:picMk id="7" creationId="{8A8CF544-0079-4DB6-B9CB-F8C13514E0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y-ap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tapitutori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oe@joe.i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DR3.3</a:t>
            </a:r>
            <a:br>
              <a:rPr lang="en-IE" dirty="0"/>
            </a:br>
            <a:r>
              <a:rPr lang="en-IE" dirty="0"/>
              <a:t>REST</a:t>
            </a:r>
            <a:r>
              <a:rPr lang="en-IE" cap="none" dirty="0"/>
              <a:t>ful</a:t>
            </a:r>
            <a:r>
              <a:rPr lang="en-IE" dirty="0"/>
              <a:t>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9930-F25F-45FE-803F-2B210A6B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Site that use REST</a:t>
            </a:r>
            <a:r>
              <a:rPr lang="en-IE" cap="none" dirty="0"/>
              <a:t>ful</a:t>
            </a:r>
            <a:r>
              <a:rPr lang="en-IE" dirty="0"/>
              <a:t>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95FC-4D69-40F3-9405-7725E1C5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Facebook, google, stripe, CSO etc</a:t>
            </a:r>
          </a:p>
          <a:p>
            <a:r>
              <a:rPr lang="en-IE" dirty="0"/>
              <a:t>More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https://any-api.com/</a:t>
            </a:r>
            <a:endParaRPr lang="en-IE" dirty="0"/>
          </a:p>
          <a:p>
            <a:r>
              <a:rPr lang="en-IE" dirty="0"/>
              <a:t>Python has a lot of packages that handle these APIs (more on week06)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074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is a loose set of constraints/guidelines used for making an API</a:t>
            </a:r>
          </a:p>
          <a:p>
            <a:pPr lvl="1"/>
            <a:r>
              <a:rPr lang="en-IE" dirty="0"/>
              <a:t>Stateless</a:t>
            </a:r>
          </a:p>
          <a:p>
            <a:pPr lvl="1"/>
            <a:r>
              <a:rPr lang="en-IE" dirty="0"/>
              <a:t>Cacheable</a:t>
            </a:r>
          </a:p>
          <a:p>
            <a:pPr lvl="1"/>
            <a:r>
              <a:rPr lang="en-IE" dirty="0"/>
              <a:t>Use HTTP methods</a:t>
            </a:r>
          </a:p>
          <a:p>
            <a:r>
              <a:rPr lang="en-IE" dirty="0"/>
              <a:t>We will look at some APIs in the wild next week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Application</a:t>
            </a:r>
          </a:p>
          <a:p>
            <a:r>
              <a:rPr lang="en-IE" dirty="0"/>
              <a:t>Programming</a:t>
            </a:r>
          </a:p>
          <a:p>
            <a:r>
              <a:rPr lang="en-IE" dirty="0"/>
              <a:t>Interface</a:t>
            </a:r>
          </a:p>
          <a:p>
            <a:pPr marL="0" indent="0">
              <a:buNone/>
            </a:pPr>
            <a:r>
              <a:rPr lang="en-IE" dirty="0"/>
              <a:t>i.e., An interface that a program that you write can use to transfer data 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F458-6F00-4245-88A3-31FAFBF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E2706-457D-4726-9490-A6534B886C92}"/>
              </a:ext>
            </a:extLst>
          </p:cNvPr>
          <p:cNvSpPr txBox="1"/>
          <p:nvPr/>
        </p:nvSpPr>
        <p:spPr>
          <a:xfrm>
            <a:off x="1325461" y="2093976"/>
            <a:ext cx="10159067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/>
              <a:t>&lt;?xml version="1.0"?&gt;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soap:Envelope</a:t>
            </a:r>
            <a:br>
              <a:rPr lang="en-IE" dirty="0"/>
            </a:br>
            <a:r>
              <a:rPr lang="en-IE" dirty="0" err="1"/>
              <a:t>xmlns:soap</a:t>
            </a:r>
            <a:r>
              <a:rPr lang="en-IE" dirty="0"/>
              <a:t>="http://www.w3.org/2003/05/soap-envelope/"</a:t>
            </a:r>
            <a:br>
              <a:rPr lang="en-IE" dirty="0"/>
            </a:br>
            <a:r>
              <a:rPr lang="en-IE" dirty="0" err="1"/>
              <a:t>soap:encodingStyle</a:t>
            </a:r>
            <a:r>
              <a:rPr lang="en-IE" dirty="0"/>
              <a:t>="http://www.w3.org/2003/05/soap-encoding"&gt;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</a:t>
            </a:r>
            <a:r>
              <a:rPr lang="en-IE" dirty="0" err="1"/>
              <a:t>m:GetPrice</a:t>
            </a:r>
            <a:r>
              <a:rPr lang="en-IE" dirty="0"/>
              <a:t> </a:t>
            </a:r>
            <a:r>
              <a:rPr lang="en-IE" dirty="0" err="1"/>
              <a:t>xmlns:m</a:t>
            </a:r>
            <a:r>
              <a:rPr lang="en-IE" dirty="0"/>
              <a:t>="https://www.w3schools.com/prices"&gt;</a:t>
            </a:r>
            <a:br>
              <a:rPr lang="en-IE" dirty="0"/>
            </a:br>
            <a:r>
              <a:rPr lang="en-IE" dirty="0"/>
              <a:t>    &lt;</a:t>
            </a:r>
            <a:r>
              <a:rPr lang="en-IE" dirty="0" err="1"/>
              <a:t>m:Item</a:t>
            </a:r>
            <a:r>
              <a:rPr lang="en-IE" dirty="0"/>
              <a:t>&gt;Apples&lt;/</a:t>
            </a:r>
            <a:r>
              <a:rPr lang="en-IE" dirty="0" err="1"/>
              <a:t>m:Item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  &lt;/</a:t>
            </a:r>
            <a:r>
              <a:rPr lang="en-IE" dirty="0" err="1"/>
              <a:t>m:GetPrice</a:t>
            </a:r>
            <a:r>
              <a:rPr lang="en-IE" dirty="0"/>
              <a:t>&gt;</a:t>
            </a: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soap:Body</a:t>
            </a:r>
            <a:r>
              <a:rPr lang="en-IE" dirty="0"/>
              <a:t>&gt;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&lt;/</a:t>
            </a:r>
            <a:r>
              <a:rPr lang="en-IE" dirty="0" err="1"/>
              <a:t>soap:Envelope</a:t>
            </a:r>
            <a:r>
              <a:rPr lang="en-I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51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40A3-5463-40E8-A358-AF60DA05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REST</a:t>
            </a:r>
            <a:r>
              <a:rPr lang="en-IE" cap="none" dirty="0"/>
              <a:t>ful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B1B8-C907-4EE1-B557-80D72FC7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REST stands for Representational State Transfer.</a:t>
            </a:r>
          </a:p>
          <a:p>
            <a:pPr>
              <a:lnSpc>
                <a:spcPct val="150000"/>
              </a:lnSpc>
            </a:pPr>
            <a:r>
              <a:rPr lang="en-IE" dirty="0"/>
              <a:t>REST is an architecture describing how we might use HTTP.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make use of more HTTP methods than just GET and POST.</a:t>
            </a:r>
          </a:p>
          <a:p>
            <a:pPr>
              <a:lnSpc>
                <a:spcPct val="150000"/>
              </a:lnSpc>
            </a:pPr>
            <a:r>
              <a:rPr lang="en-IE" dirty="0"/>
              <a:t>Most HTTP APIs are not RESTful.</a:t>
            </a:r>
          </a:p>
          <a:p>
            <a:pPr>
              <a:lnSpc>
                <a:spcPct val="150000"/>
              </a:lnSpc>
            </a:pPr>
            <a:r>
              <a:rPr lang="en-IE" dirty="0"/>
              <a:t>RESTful APIs adhere to a few loosely defined constraints.</a:t>
            </a:r>
          </a:p>
          <a:p>
            <a:pPr>
              <a:lnSpc>
                <a:spcPct val="150000"/>
              </a:lnSpc>
            </a:pPr>
            <a:r>
              <a:rPr lang="en-IE" dirty="0"/>
              <a:t>Two of those constraints are that the API is stateless and cacheable.</a:t>
            </a:r>
          </a:p>
          <a:p>
            <a:pPr>
              <a:lnSpc>
                <a:spcPct val="150000"/>
              </a:lnSpc>
            </a:pPr>
            <a:r>
              <a:rPr lang="en-IE" dirty="0"/>
              <a:t>Idempotency </a:t>
            </a:r>
          </a:p>
          <a:p>
            <a:pPr>
              <a:lnSpc>
                <a:spcPct val="150000"/>
              </a:lnSpc>
            </a:pPr>
            <a:r>
              <a:rPr lang="en-IE" dirty="0"/>
              <a:t>More 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E" dirty="0">
                <a:hlinkClick r:id="rId2"/>
              </a:rPr>
              <a:t>https://www.restapitutorial.com/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668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237-6AF2-4A78-AD93-8AFDE0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43" y="434298"/>
            <a:ext cx="10058400" cy="1609344"/>
          </a:xfrm>
        </p:spPr>
        <p:txBody>
          <a:bodyPr/>
          <a:lstStyle/>
          <a:p>
            <a:r>
              <a:rPr lang="en-IE" dirty="0"/>
              <a:t>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E65298-E869-42E0-9EEB-A1F6DD618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016671"/>
              </p:ext>
            </p:extLst>
          </p:nvPr>
        </p:nvGraphicFramePr>
        <p:xfrm>
          <a:off x="1069975" y="2120900"/>
          <a:ext cx="1055716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31">
                  <a:extLst>
                    <a:ext uri="{9D8B030D-6E8A-4147-A177-3AD203B41FA5}">
                      <a16:colId xmlns:a16="http://schemas.microsoft.com/office/drawing/2014/main" val="686238948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3439435867"/>
                    </a:ext>
                  </a:extLst>
                </a:gridCol>
                <a:gridCol w="3221372">
                  <a:extLst>
                    <a:ext uri="{9D8B030D-6E8A-4147-A177-3AD203B41FA5}">
                      <a16:colId xmlns:a16="http://schemas.microsoft.com/office/drawing/2014/main" val="4205151463"/>
                    </a:ext>
                  </a:extLst>
                </a:gridCol>
                <a:gridCol w="4739781">
                  <a:extLst>
                    <a:ext uri="{9D8B030D-6E8A-4147-A177-3AD203B41FA5}">
                      <a16:colId xmlns:a16="http://schemas.microsoft.com/office/drawing/2014/main" val="769944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[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6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{</a:t>
                      </a:r>
                      <a:r>
                        <a:rPr lang="en-IE" dirty="0" err="1"/>
                        <a:t>created:true</a:t>
                      </a:r>
                      <a:r>
                        <a:rPr lang="en-IE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4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3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/emails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{</a:t>
                      </a:r>
                      <a:r>
                        <a:rPr lang="en-IE" dirty="0" err="1"/>
                        <a:t>deleted:true</a:t>
                      </a:r>
                      <a:r>
                        <a:rPr lang="en-IE" dirty="0"/>
                        <a:t>}</a:t>
                      </a:r>
                    </a:p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1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2C7F-5E31-4A0B-B8DF-39A916C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Rest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A7188-3513-4FFD-9113-11B24BEBC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95880"/>
              </p:ext>
            </p:extLst>
          </p:nvPr>
        </p:nvGraphicFramePr>
        <p:xfrm>
          <a:off x="1069975" y="2120900"/>
          <a:ext cx="10607500" cy="38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218">
                  <a:extLst>
                    <a:ext uri="{9D8B030D-6E8A-4147-A177-3AD203B41FA5}">
                      <a16:colId xmlns:a16="http://schemas.microsoft.com/office/drawing/2014/main" val="1589259182"/>
                    </a:ext>
                  </a:extLst>
                </a:gridCol>
                <a:gridCol w="2189526">
                  <a:extLst>
                    <a:ext uri="{9D8B030D-6E8A-4147-A177-3AD203B41FA5}">
                      <a16:colId xmlns:a16="http://schemas.microsoft.com/office/drawing/2014/main" val="2496498702"/>
                    </a:ext>
                  </a:extLst>
                </a:gridCol>
                <a:gridCol w="2516698">
                  <a:extLst>
                    <a:ext uri="{9D8B030D-6E8A-4147-A177-3AD203B41FA5}">
                      <a16:colId xmlns:a16="http://schemas.microsoft.com/office/drawing/2014/main" val="3403492427"/>
                    </a:ext>
                  </a:extLst>
                </a:gridCol>
                <a:gridCol w="4832058">
                  <a:extLst>
                    <a:ext uri="{9D8B030D-6E8A-4147-A177-3AD203B41FA5}">
                      <a16:colId xmlns:a16="http://schemas.microsoft.com/office/drawing/2014/main" val="128753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Sample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0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Get all the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[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”,message:”i”},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{id:35,from: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”a@b.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com”,message:”blah”}</a:t>
                      </a:r>
                    </a:p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/email/create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 an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{id:33,from: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”me@gmail.ie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”,message:”i”}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Retrieve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”,message:”hi”}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/update/32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Update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{id:32,from: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”joe@joe.ie</a:t>
                      </a:r>
                      <a:r>
                        <a:rPr lang="en-IE" sz="1400" dirty="0">
                          <a:solidFill>
                            <a:schemeClr val="tx1"/>
                          </a:solidFill>
                        </a:rPr>
                        <a:t>”,message:”bye”}</a:t>
                      </a:r>
                      <a:endParaRPr lang="en-I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/email</a:t>
                      </a:r>
                      <a:r>
                        <a:rPr lang="en-IE" b="0" dirty="0"/>
                        <a:t>/delete/32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Delete the Email with id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{</a:t>
                      </a:r>
                      <a:r>
                        <a:rPr lang="en-IE" sz="1400" dirty="0" err="1"/>
                        <a:t>success:true</a:t>
                      </a:r>
                      <a:r>
                        <a:rPr lang="en-IE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3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9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book API I have implemented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23332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 (see curl lecture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next)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3E6A-2646-40D2-8797-7F380760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5F3F-D858-4252-B459-B785312A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Statelessness is a REST constraint.</a:t>
            </a:r>
          </a:p>
          <a:p>
            <a:pPr>
              <a:lnSpc>
                <a:spcPct val="150000"/>
              </a:lnSpc>
            </a:pPr>
            <a:r>
              <a:rPr lang="en-IE" dirty="0"/>
              <a:t>HTTP uses the client-server model.</a:t>
            </a:r>
          </a:p>
          <a:p>
            <a:pPr>
              <a:lnSpc>
                <a:spcPct val="150000"/>
              </a:lnSpc>
            </a:pPr>
            <a:r>
              <a:rPr lang="en-IE" dirty="0"/>
              <a:t>The server should treat each request as a single, independent transaction.</a:t>
            </a:r>
          </a:p>
          <a:p>
            <a:pPr>
              <a:lnSpc>
                <a:spcPct val="150000"/>
              </a:lnSpc>
            </a:pPr>
            <a:r>
              <a:rPr lang="en-IE" dirty="0"/>
              <a:t>No client state should be stored on the server.</a:t>
            </a:r>
          </a:p>
          <a:p>
            <a:pPr>
              <a:lnSpc>
                <a:spcPct val="150000"/>
              </a:lnSpc>
            </a:pPr>
            <a:r>
              <a:rPr lang="en-IE" dirty="0"/>
              <a:t>Each request must contain all of the information to perform the request.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19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0412-1EDB-4BDA-B7C7-A446E8B3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Cacheable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8944-4262-49DC-B40B-B774B937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 APIs should provide responses that are cacheable.</a:t>
            </a:r>
          </a:p>
          <a:p>
            <a:r>
              <a:rPr lang="en-IE" dirty="0"/>
              <a:t>Intermediaries between the client and server should be able to cache responses.</a:t>
            </a:r>
          </a:p>
          <a:p>
            <a:r>
              <a:rPr lang="en-IE" dirty="0"/>
              <a:t>This should be transparent to the client.</a:t>
            </a:r>
          </a:p>
          <a:p>
            <a:r>
              <a:rPr lang="en-IE" dirty="0"/>
              <a:t>Cache-ability increases response time.</a:t>
            </a:r>
          </a:p>
          <a:p>
            <a:r>
              <a:rPr lang="en-IE" dirty="0"/>
              <a:t>Browsers usually cache resources, in case they are requested again.</a:t>
            </a:r>
          </a:p>
          <a:p>
            <a:r>
              <a:rPr lang="en-IE" dirty="0"/>
              <a:t>There is usually a time limit on cached resources.</a:t>
            </a:r>
          </a:p>
        </p:txBody>
      </p:sp>
    </p:spTree>
    <p:extLst>
      <p:ext uri="{BB962C8B-B14F-4D97-AF65-F5344CB8AC3E}">
        <p14:creationId xmlns:p14="http://schemas.microsoft.com/office/powerpoint/2010/main" val="129027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679</TotalTime>
  <Words>984</Words>
  <Application>Microsoft Office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Rockwell</vt:lpstr>
      <vt:lpstr>Rockwell Condensed</vt:lpstr>
      <vt:lpstr>Wingdings</vt:lpstr>
      <vt:lpstr>Wood Type</vt:lpstr>
      <vt:lpstr>DR3.3 RESTful API</vt:lpstr>
      <vt:lpstr>API</vt:lpstr>
      <vt:lpstr>SOAP</vt:lpstr>
      <vt:lpstr>RESTful</vt:lpstr>
      <vt:lpstr>REST Example</vt:lpstr>
      <vt:lpstr>Another Rest Example</vt:lpstr>
      <vt:lpstr>A book API I have implemented http://andrewbeatty1.pythonanywhere.com</vt:lpstr>
      <vt:lpstr>Stateless</vt:lpstr>
      <vt:lpstr>Cacheable</vt:lpstr>
      <vt:lpstr>Site that use RESTful APIs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7</cp:revision>
  <dcterms:created xsi:type="dcterms:W3CDTF">2019-10-16T11:59:03Z</dcterms:created>
  <dcterms:modified xsi:type="dcterms:W3CDTF">2024-02-08T14:41:46Z</dcterms:modified>
</cp:coreProperties>
</file>