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2DF0E-B8B7-4896-9E2B-7FDE037A5E30}" v="1" dt="2024-02-08T14:41:5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7813E4D1-746D-4E31-9C28-65B12848C04C}"/>
    <pc:docChg chg="custSel modSld">
      <pc:chgData name="Andrew Beatty" userId="ddf183e3-d1da-49e1-9619-81ceb6b4ef92" providerId="ADAL" clId="{7813E4D1-746D-4E31-9C28-65B12848C04C}" dt="2022-10-05T12:42:17.489" v="66"/>
      <pc:docMkLst>
        <pc:docMk/>
      </pc:docMkLst>
      <pc:sldChg chg="addSp delSp modSp mod modTransition modAnim">
        <pc:chgData name="Andrew Beatty" userId="ddf183e3-d1da-49e1-9619-81ceb6b4ef92" providerId="ADAL" clId="{7813E4D1-746D-4E31-9C28-65B12848C04C}" dt="2022-10-05T12:19:32.225" v="30"/>
        <pc:sldMkLst>
          <pc:docMk/>
          <pc:sldMk cId="1477009646" sldId="256"/>
        </pc:sldMkLst>
        <pc:spChg chg="mod">
          <ac:chgData name="Andrew Beatty" userId="ddf183e3-d1da-49e1-9619-81ceb6b4ef92" providerId="ADAL" clId="{7813E4D1-746D-4E31-9C28-65B12848C04C}" dt="2022-10-05T12:18:10.479" v="25" actId="255"/>
          <ac:spMkLst>
            <pc:docMk/>
            <pc:sldMk cId="1477009646" sldId="256"/>
            <ac:spMk id="2" creationId="{C698468C-43A6-48F3-8256-30758587C2CE}"/>
          </ac:spMkLst>
        </pc:spChg>
        <pc:spChg chg="mod">
          <ac:chgData name="Andrew Beatty" userId="ddf183e3-d1da-49e1-9619-81ceb6b4ef92" providerId="ADAL" clId="{7813E4D1-746D-4E31-9C28-65B12848C04C}" dt="2022-10-05T12:18:19.414" v="29"/>
          <ac:spMkLst>
            <pc:docMk/>
            <pc:sldMk cId="1477009646" sldId="256"/>
            <ac:spMk id="3" creationId="{7F078FDD-9AB5-437A-8B75-D6E723ED585E}"/>
          </ac:spMkLst>
        </pc:spChg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1477009646" sldId="256"/>
            <ac:picMk id="4" creationId="{FE5EA484-BFAF-46F6-975E-B9411E3E8097}"/>
          </ac:picMkLst>
        </pc:picChg>
        <pc:picChg chg="add mod">
          <ac:chgData name="Andrew Beatty" userId="ddf183e3-d1da-49e1-9619-81ceb6b4ef92" providerId="ADAL" clId="{7813E4D1-746D-4E31-9C28-65B12848C04C}" dt="2022-10-05T12:19:32.225" v="30"/>
          <ac:picMkLst>
            <pc:docMk/>
            <pc:sldMk cId="1477009646" sldId="256"/>
            <ac:picMk id="5" creationId="{1BB52481-CB69-8462-DED2-A217598E2F11}"/>
          </ac:picMkLst>
        </pc:picChg>
      </pc:sldChg>
      <pc:sldChg chg="addSp delSp modSp modTransition modAnim">
        <pc:chgData name="Andrew Beatty" userId="ddf183e3-d1da-49e1-9619-81ceb6b4ef92" providerId="ADAL" clId="{7813E4D1-746D-4E31-9C28-65B12848C04C}" dt="2022-10-05T12:24:03.156" v="31"/>
        <pc:sldMkLst>
          <pc:docMk/>
          <pc:sldMk cId="1795536536" sldId="257"/>
        </pc:sldMkLst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1795536536" sldId="257"/>
            <ac:picMk id="4" creationId="{61BF44A9-F22E-481B-8617-AA72B303F160}"/>
          </ac:picMkLst>
        </pc:picChg>
        <pc:picChg chg="add mod">
          <ac:chgData name="Andrew Beatty" userId="ddf183e3-d1da-49e1-9619-81ceb6b4ef92" providerId="ADAL" clId="{7813E4D1-746D-4E31-9C28-65B12848C04C}" dt="2022-10-05T12:24:03.156" v="31"/>
          <ac:picMkLst>
            <pc:docMk/>
            <pc:sldMk cId="1795536536" sldId="257"/>
            <ac:picMk id="5" creationId="{827F5E03-71C5-3064-0C7A-C7191760DAAA}"/>
          </ac:picMkLst>
        </pc:picChg>
      </pc:sldChg>
      <pc:sldChg chg="addSp delSp modSp modTransition modAnim">
        <pc:chgData name="Andrew Beatty" userId="ddf183e3-d1da-49e1-9619-81ceb6b4ef92" providerId="ADAL" clId="{7813E4D1-746D-4E31-9C28-65B12848C04C}" dt="2022-10-05T12:24:03.156" v="31"/>
        <pc:sldMkLst>
          <pc:docMk/>
          <pc:sldMk cId="3322452311" sldId="258"/>
        </pc:sldMkLst>
        <pc:picChg chg="add mod">
          <ac:chgData name="Andrew Beatty" userId="ddf183e3-d1da-49e1-9619-81ceb6b4ef92" providerId="ADAL" clId="{7813E4D1-746D-4E31-9C28-65B12848C04C}" dt="2022-10-05T12:24:03.156" v="31"/>
          <ac:picMkLst>
            <pc:docMk/>
            <pc:sldMk cId="3322452311" sldId="258"/>
            <ac:picMk id="4" creationId="{A3CE93EB-52AB-4677-D0E1-E678DEA90F48}"/>
          </ac:picMkLst>
        </pc:picChg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3322452311" sldId="258"/>
            <ac:picMk id="5" creationId="{377BD74C-9857-459D-862B-8BF9F44F8B42}"/>
          </ac:picMkLst>
        </pc:picChg>
      </pc:sldChg>
      <pc:sldChg chg="addSp delSp modSp modTransition modAnim">
        <pc:chgData name="Andrew Beatty" userId="ddf183e3-d1da-49e1-9619-81ceb6b4ef92" providerId="ADAL" clId="{7813E4D1-746D-4E31-9C28-65B12848C04C}" dt="2022-10-05T12:24:03.156" v="31"/>
        <pc:sldMkLst>
          <pc:docMk/>
          <pc:sldMk cId="3453447743" sldId="259"/>
        </pc:sldMkLst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3453447743" sldId="259"/>
            <ac:picMk id="4" creationId="{43B929BA-8D54-4042-9D97-AE3E6A117F9D}"/>
          </ac:picMkLst>
        </pc:picChg>
        <pc:picChg chg="add mod">
          <ac:chgData name="Andrew Beatty" userId="ddf183e3-d1da-49e1-9619-81ceb6b4ef92" providerId="ADAL" clId="{7813E4D1-746D-4E31-9C28-65B12848C04C}" dt="2022-10-05T12:24:03.156" v="31"/>
          <ac:picMkLst>
            <pc:docMk/>
            <pc:sldMk cId="3453447743" sldId="259"/>
            <ac:picMk id="5" creationId="{D761E972-1FD8-0087-E653-9392DB86DBC8}"/>
          </ac:picMkLst>
        </pc:picChg>
      </pc:sldChg>
      <pc:sldChg chg="addSp delSp modSp mod modTransition delAnim modAnim">
        <pc:chgData name="Andrew Beatty" userId="ddf183e3-d1da-49e1-9619-81ceb6b4ef92" providerId="ADAL" clId="{7813E4D1-746D-4E31-9C28-65B12848C04C}" dt="2022-10-05T12:41:09.053" v="35"/>
        <pc:sldMkLst>
          <pc:docMk/>
          <pc:sldMk cId="2291873783" sldId="260"/>
        </pc:sldMkLst>
        <pc:picChg chg="del">
          <ac:chgData name="Andrew Beatty" userId="ddf183e3-d1da-49e1-9619-81ceb6b4ef92" providerId="ADAL" clId="{7813E4D1-746D-4E31-9C28-65B12848C04C}" dt="2022-10-05T12:24:33.062" v="32" actId="478"/>
          <ac:picMkLst>
            <pc:docMk/>
            <pc:sldMk cId="2291873783" sldId="260"/>
            <ac:picMk id="2" creationId="{FC536BAC-6654-444B-8949-1A17E225343E}"/>
          </ac:picMkLst>
        </pc:picChg>
        <pc:picChg chg="add mod">
          <ac:chgData name="Andrew Beatty" userId="ddf183e3-d1da-49e1-9619-81ceb6b4ef92" providerId="ADAL" clId="{7813E4D1-746D-4E31-9C28-65B12848C04C}" dt="2022-10-05T12:24:03.156" v="31"/>
          <ac:picMkLst>
            <pc:docMk/>
            <pc:sldMk cId="2291873783" sldId="260"/>
            <ac:picMk id="3" creationId="{A321AC49-B69E-020E-51EB-4CF937013AAD}"/>
          </ac:picMkLst>
        </pc:picChg>
        <pc:picChg chg="add mod">
          <ac:chgData name="Andrew Beatty" userId="ddf183e3-d1da-49e1-9619-81ceb6b4ef92" providerId="ADAL" clId="{7813E4D1-746D-4E31-9C28-65B12848C04C}" dt="2022-10-05T12:41:09.053" v="35"/>
          <ac:picMkLst>
            <pc:docMk/>
            <pc:sldMk cId="2291873783" sldId="260"/>
            <ac:picMk id="4" creationId="{7F09D65D-AD31-6092-1577-2286603B9E19}"/>
          </ac:picMkLst>
        </pc:picChg>
      </pc:sldChg>
      <pc:sldChg chg="addSp delSp modSp mod modTransition modAnim">
        <pc:chgData name="Andrew Beatty" userId="ddf183e3-d1da-49e1-9619-81ceb6b4ef92" providerId="ADAL" clId="{7813E4D1-746D-4E31-9C28-65B12848C04C}" dt="2022-10-05T12:42:17.489" v="66"/>
        <pc:sldMkLst>
          <pc:docMk/>
          <pc:sldMk cId="2736444736" sldId="261"/>
        </pc:sldMkLst>
        <pc:spChg chg="mod">
          <ac:chgData name="Andrew Beatty" userId="ddf183e3-d1da-49e1-9619-81ceb6b4ef92" providerId="ADAL" clId="{7813E4D1-746D-4E31-9C28-65B12848C04C}" dt="2022-10-05T12:41:31.268" v="65" actId="20577"/>
          <ac:spMkLst>
            <pc:docMk/>
            <pc:sldMk cId="2736444736" sldId="261"/>
            <ac:spMk id="3" creationId="{E89F5086-D5EC-44BD-9C0F-3B4BB1AFECD2}"/>
          </ac:spMkLst>
        </pc:spChg>
        <pc:picChg chg="add mod">
          <ac:chgData name="Andrew Beatty" userId="ddf183e3-d1da-49e1-9619-81ceb6b4ef92" providerId="ADAL" clId="{7813E4D1-746D-4E31-9C28-65B12848C04C}" dt="2022-10-05T12:42:17.489" v="66"/>
          <ac:picMkLst>
            <pc:docMk/>
            <pc:sldMk cId="2736444736" sldId="261"/>
            <ac:picMk id="4" creationId="{538816D9-5F9C-C4F4-E277-8F06DAF27B6F}"/>
          </ac:picMkLst>
        </pc:picChg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2736444736" sldId="261"/>
            <ac:picMk id="5" creationId="{1073CAE8-9FEF-4F2C-9069-A6CBE1B3D465}"/>
          </ac:picMkLst>
        </pc:picChg>
      </pc:sldChg>
      <pc:sldChg chg="addSp delSp modSp mod modTransition modAnim">
        <pc:chgData name="Andrew Beatty" userId="ddf183e3-d1da-49e1-9619-81ceb6b4ef92" providerId="ADAL" clId="{7813E4D1-746D-4E31-9C28-65B12848C04C}" dt="2022-10-05T12:28:01.763" v="34"/>
        <pc:sldMkLst>
          <pc:docMk/>
          <pc:sldMk cId="3682329110" sldId="263"/>
        </pc:sldMkLst>
        <pc:spChg chg="mod">
          <ac:chgData name="Andrew Beatty" userId="ddf183e3-d1da-49e1-9619-81ceb6b4ef92" providerId="ADAL" clId="{7813E4D1-746D-4E31-9C28-65B12848C04C}" dt="2022-10-04T22:22:36.303" v="15" actId="20577"/>
          <ac:spMkLst>
            <pc:docMk/>
            <pc:sldMk cId="3682329110" sldId="263"/>
            <ac:spMk id="2" creationId="{D0AE3E97-BC08-4960-AFB6-2E4188F0E1A3}"/>
          </ac:spMkLst>
        </pc:spChg>
        <pc:picChg chg="add del mod">
          <ac:chgData name="Andrew Beatty" userId="ddf183e3-d1da-49e1-9619-81ceb6b4ef92" providerId="ADAL" clId="{7813E4D1-746D-4E31-9C28-65B12848C04C}" dt="2022-10-05T12:24:39.822" v="33"/>
          <ac:picMkLst>
            <pc:docMk/>
            <pc:sldMk cId="3682329110" sldId="263"/>
            <ac:picMk id="3" creationId="{44CE71A7-B086-FAF5-739F-8EF2C6206336}"/>
          </ac:picMkLst>
        </pc:picChg>
        <pc:picChg chg="add mod">
          <ac:chgData name="Andrew Beatty" userId="ddf183e3-d1da-49e1-9619-81ceb6b4ef92" providerId="ADAL" clId="{7813E4D1-746D-4E31-9C28-65B12848C04C}" dt="2022-10-05T12:28:01.763" v="34"/>
          <ac:picMkLst>
            <pc:docMk/>
            <pc:sldMk cId="3682329110" sldId="263"/>
            <ac:picMk id="4" creationId="{331D6B87-B22A-C93B-D030-54EDD107F104}"/>
          </ac:picMkLst>
        </pc:picChg>
        <pc:picChg chg="del">
          <ac:chgData name="Andrew Beatty" userId="ddf183e3-d1da-49e1-9619-81ceb6b4ef92" providerId="ADAL" clId="{7813E4D1-746D-4E31-9C28-65B12848C04C}" dt="2022-10-05T12:17:28.171" v="16"/>
          <ac:picMkLst>
            <pc:docMk/>
            <pc:sldMk cId="3682329110" sldId="263"/>
            <ac:picMk id="7" creationId="{8A8CF544-0079-4DB6-B9CB-F8C13514E0AA}"/>
          </ac:picMkLst>
        </pc:picChg>
      </pc:sldChg>
    </pc:docChg>
  </pc:docChgLst>
  <pc:docChgLst>
    <pc:chgData name="Andrew Beatty" userId="ddf183e3-d1da-49e1-9619-81ceb6b4ef92" providerId="ADAL" clId="{903E5179-D3F2-4411-A321-15679AB1F092}"/>
    <pc:docChg chg="modSld">
      <pc:chgData name="Andrew Beatty" userId="ddf183e3-d1da-49e1-9619-81ceb6b4ef92" providerId="ADAL" clId="{903E5179-D3F2-4411-A321-15679AB1F092}" dt="2024-02-08T13:48:13.584" v="49" actId="20577"/>
      <pc:docMkLst>
        <pc:docMk/>
      </pc:docMkLst>
      <pc:sldChg chg="modSp mod">
        <pc:chgData name="Andrew Beatty" userId="ddf183e3-d1da-49e1-9619-81ceb6b4ef92" providerId="ADAL" clId="{903E5179-D3F2-4411-A321-15679AB1F092}" dt="2024-02-08T13:48:13.584" v="49" actId="20577"/>
        <pc:sldMkLst>
          <pc:docMk/>
          <pc:sldMk cId="1477009646" sldId="256"/>
        </pc:sldMkLst>
        <pc:spChg chg="mod">
          <ac:chgData name="Andrew Beatty" userId="ddf183e3-d1da-49e1-9619-81ceb6b4ef92" providerId="ADAL" clId="{903E5179-D3F2-4411-A321-15679AB1F092}" dt="2024-02-08T13:47:36.534" v="5" actId="20577"/>
          <ac:spMkLst>
            <pc:docMk/>
            <pc:sldMk cId="1477009646" sldId="256"/>
            <ac:spMk id="2" creationId="{C698468C-43A6-48F3-8256-30758587C2CE}"/>
          </ac:spMkLst>
        </pc:spChg>
        <pc:spChg chg="mod">
          <ac:chgData name="Andrew Beatty" userId="ddf183e3-d1da-49e1-9619-81ceb6b4ef92" providerId="ADAL" clId="{903E5179-D3F2-4411-A321-15679AB1F092}" dt="2024-02-08T13:48:13.584" v="49" actId="20577"/>
          <ac:spMkLst>
            <pc:docMk/>
            <pc:sldMk cId="1477009646" sldId="256"/>
            <ac:spMk id="3" creationId="{7F078FDD-9AB5-437A-8B75-D6E723ED585E}"/>
          </ac:spMkLst>
        </pc:spChg>
      </pc:sldChg>
    </pc:docChg>
  </pc:docChgLst>
  <pc:docChgLst>
    <pc:chgData name="Andrew Beatty" userId="ddf183e3-d1da-49e1-9619-81ceb6b4ef92" providerId="ADAL" clId="{CD32DF0E-B8B7-4896-9E2B-7FDE037A5E30}"/>
    <pc:docChg chg="custSel modSld">
      <pc:chgData name="Andrew Beatty" userId="ddf183e3-d1da-49e1-9619-81ceb6b4ef92" providerId="ADAL" clId="{CD32DF0E-B8B7-4896-9E2B-7FDE037A5E30}" dt="2024-02-08T14:42:03.659" v="1" actId="478"/>
      <pc:docMkLst>
        <pc:docMk/>
      </pc:docMkLst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1477009646" sldId="256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1477009646" sldId="256"/>
            <ac:picMk id="5" creationId="{1BB52481-CB69-8462-DED2-A217598E2F11}"/>
          </ac:picMkLst>
        </pc:picChg>
      </pc:sldChg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1795536536" sldId="257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1795536536" sldId="257"/>
            <ac:picMk id="5" creationId="{827F5E03-71C5-3064-0C7A-C7191760DAAA}"/>
          </ac:picMkLst>
        </pc:picChg>
      </pc:sldChg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3322452311" sldId="258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3322452311" sldId="258"/>
            <ac:picMk id="4" creationId="{A3CE93EB-52AB-4677-D0E1-E678DEA90F48}"/>
          </ac:picMkLst>
        </pc:picChg>
      </pc:sldChg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3453447743" sldId="259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3453447743" sldId="259"/>
            <ac:picMk id="5" creationId="{D761E972-1FD8-0087-E653-9392DB86DBC8}"/>
          </ac:picMkLst>
        </pc:picChg>
      </pc:sldChg>
      <pc:sldChg chg="delSp mod modTransition delAnim modAnim">
        <pc:chgData name="Andrew Beatty" userId="ddf183e3-d1da-49e1-9619-81ceb6b4ef92" providerId="ADAL" clId="{CD32DF0E-B8B7-4896-9E2B-7FDE037A5E30}" dt="2024-02-08T14:42:03.659" v="1" actId="478"/>
        <pc:sldMkLst>
          <pc:docMk/>
          <pc:sldMk cId="2291873783" sldId="260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2291873783" sldId="260"/>
            <ac:picMk id="3" creationId="{A321AC49-B69E-020E-51EB-4CF937013AAD}"/>
          </ac:picMkLst>
        </pc:picChg>
        <pc:picChg chg="del">
          <ac:chgData name="Andrew Beatty" userId="ddf183e3-d1da-49e1-9619-81ceb6b4ef92" providerId="ADAL" clId="{CD32DF0E-B8B7-4896-9E2B-7FDE037A5E30}" dt="2024-02-08T14:42:03.659" v="1" actId="478"/>
          <ac:picMkLst>
            <pc:docMk/>
            <pc:sldMk cId="2291873783" sldId="260"/>
            <ac:picMk id="4" creationId="{7F09D65D-AD31-6092-1577-2286603B9E19}"/>
          </ac:picMkLst>
        </pc:picChg>
      </pc:sldChg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2736444736" sldId="261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2736444736" sldId="261"/>
            <ac:picMk id="4" creationId="{538816D9-5F9C-C4F4-E277-8F06DAF27B6F}"/>
          </ac:picMkLst>
        </pc:picChg>
      </pc:sldChg>
      <pc:sldChg chg="delSp modTransition modAnim">
        <pc:chgData name="Andrew Beatty" userId="ddf183e3-d1da-49e1-9619-81ceb6b4ef92" providerId="ADAL" clId="{CD32DF0E-B8B7-4896-9E2B-7FDE037A5E30}" dt="2024-02-08T14:41:59.456" v="0"/>
        <pc:sldMkLst>
          <pc:docMk/>
          <pc:sldMk cId="3682329110" sldId="263"/>
        </pc:sldMkLst>
        <pc:picChg chg="del">
          <ac:chgData name="Andrew Beatty" userId="ddf183e3-d1da-49e1-9619-81ceb6b4ef92" providerId="ADAL" clId="{CD32DF0E-B8B7-4896-9E2B-7FDE037A5E30}" dt="2024-02-08T14:41:59.456" v="0"/>
          <ac:picMkLst>
            <pc:docMk/>
            <pc:sldMk cId="3682329110" sldId="263"/>
            <ac:picMk id="4" creationId="{331D6B87-B22A-C93B-D030-54EDD107F104}"/>
          </ac:picMkLst>
        </pc:picChg>
      </pc:sldChg>
    </pc:docChg>
  </pc:docChgLst>
  <pc:docChgLst>
    <pc:chgData name="Andrew Beatty" userId="ddf183e3-d1da-49e1-9619-81ceb6b4ef92" providerId="ADAL" clId="{6F0451BB-0BC8-4FDF-B106-A89178CCE0B9}"/>
    <pc:docChg chg="modSld">
      <pc:chgData name="Andrew Beatty" userId="ddf183e3-d1da-49e1-9619-81ceb6b4ef92" providerId="ADAL" clId="{6F0451BB-0BC8-4FDF-B106-A89178CCE0B9}" dt="2023-10-02T16:25:12.143" v="0" actId="20577"/>
      <pc:docMkLst>
        <pc:docMk/>
      </pc:docMkLst>
      <pc:sldChg chg="modSp mod">
        <pc:chgData name="Andrew Beatty" userId="ddf183e3-d1da-49e1-9619-81ceb6b4ef92" providerId="ADAL" clId="{6F0451BB-0BC8-4FDF-B106-A89178CCE0B9}" dt="2023-10-02T16:25:12.143" v="0" actId="20577"/>
        <pc:sldMkLst>
          <pc:docMk/>
          <pc:sldMk cId="1795536536" sldId="257"/>
        </pc:sldMkLst>
        <pc:spChg chg="mod">
          <ac:chgData name="Andrew Beatty" userId="ddf183e3-d1da-49e1-9619-81ceb6b4ef92" providerId="ADAL" clId="{6F0451BB-0BC8-4FDF-B106-A89178CCE0B9}" dt="2023-10-02T16:25:12.143" v="0" actId="20577"/>
          <ac:spMkLst>
            <pc:docMk/>
            <pc:sldMk cId="1795536536" sldId="257"/>
            <ac:spMk id="3" creationId="{2357D002-2375-4B90-B4BA-39A78DFF19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andrewbeatty1.pythonanywhere.com/book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468C-43A6-48F3-8256-30758587C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CURL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78FDD-9AB5-437A-8B75-D6E723ED5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Web Services and Applications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700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E745-A116-47A5-A1E2-B8C51BDC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CURL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D002-2375-4B90-B4BA-39A78DFF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Client-side URL</a:t>
            </a:r>
          </a:p>
          <a:p>
            <a:r>
              <a:rPr lang="en-IE" dirty="0"/>
              <a:t>Used to call a URL and retrieve its response</a:t>
            </a:r>
          </a:p>
          <a:p>
            <a:r>
              <a:rPr lang="en-IE" dirty="0"/>
              <a:t>Handy for testing and debugging</a:t>
            </a:r>
          </a:p>
          <a:p>
            <a:r>
              <a:rPr lang="en-IE" dirty="0"/>
              <a:t>(I have used it to web-scrape, “back in the day”)</a:t>
            </a:r>
          </a:p>
          <a:p>
            <a:pPr marL="0" indent="0">
              <a:buNone/>
            </a:pP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curl http://www.google.com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553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DC5D-8079-4A7D-8086-F43F20E4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486-3A47-4A3C-A67A-9605C6AC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Come built in to Windows 10 and mac</a:t>
            </a:r>
          </a:p>
          <a:p>
            <a:r>
              <a:rPr lang="en-IE" dirty="0"/>
              <a:t>Otherwise download the zip from https://curl.se</a:t>
            </a:r>
          </a:p>
          <a:p>
            <a:pPr lvl="1"/>
            <a:r>
              <a:rPr lang="en-IE" dirty="0"/>
              <a:t>Unzip it and save the curl.exe and any .</a:t>
            </a:r>
            <a:r>
              <a:rPr lang="en-IE" dirty="0" err="1"/>
              <a:t>dll</a:t>
            </a:r>
            <a:r>
              <a:rPr lang="en-IE" dirty="0"/>
              <a:t> file to a directory in your PATH variable</a:t>
            </a:r>
          </a:p>
        </p:txBody>
      </p:sp>
    </p:spTree>
    <p:extLst>
      <p:ext uri="{BB962C8B-B14F-4D97-AF65-F5344CB8AC3E}">
        <p14:creationId xmlns:p14="http://schemas.microsoft.com/office/powerpoint/2010/main" val="33224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0A4B-0021-43DA-9A14-B181780D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A2AE1-6ACB-4E0C-A7B6-CF6305A3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-</a:t>
            </a:r>
            <a:r>
              <a:rPr lang="en-IE" dirty="0" err="1"/>
              <a:t>i</a:t>
            </a:r>
            <a:r>
              <a:rPr lang="en-IE" dirty="0"/>
              <a:t> 		see the response header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http://dummy.restapiexample.com/api/v1/employee/2201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-X &lt;method&gt;	set the method</a:t>
            </a:r>
          </a:p>
          <a:p>
            <a:pPr marL="0" indent="0">
              <a:buNone/>
            </a:pP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curl -i -X DELETE http://dummy.restapiexample.com/api/v1/delete/2201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/>
              <a:t>-d &lt;data&gt;	set the data to be uploaded</a:t>
            </a:r>
          </a:p>
          <a:p>
            <a:pPr marL="0" indent="0">
              <a:buNone/>
            </a:pPr>
            <a:r>
              <a:rPr lang="en-IE" dirty="0"/>
              <a:t>-H &lt;header&gt;	set the header</a:t>
            </a:r>
          </a:p>
          <a:p>
            <a:pPr marL="0" indent="0">
              <a:buNone/>
            </a:pP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-H "</a:t>
            </a:r>
            <a:r>
              <a:rPr lang="en-IE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Content-Type:application</a:t>
            </a:r>
            <a:r>
              <a:rPr lang="en-I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/json" -X PUT -d '{"name":"test1","salary":"1123","age":"23"}' http://dummy.restapiexample.com/api/v1/update/2201</a:t>
            </a:r>
          </a:p>
        </p:txBody>
      </p:sp>
    </p:spTree>
    <p:extLst>
      <p:ext uri="{BB962C8B-B14F-4D97-AF65-F5344CB8AC3E}">
        <p14:creationId xmlns:p14="http://schemas.microsoft.com/office/powerpoint/2010/main" val="3453447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3E97-BC08-4960-AFB6-2E4188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book API</a:t>
            </a:r>
            <a:br>
              <a:rPr lang="en-GB" dirty="0"/>
            </a:br>
            <a:r>
              <a:rPr lang="en-GB" sz="2200" dirty="0"/>
              <a:t>http://andrewbeatty1.pythonanywhere.com</a:t>
            </a:r>
            <a:endParaRPr lang="en-IE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48EBC3D-888B-4B1C-AF3A-B11330575F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63033"/>
              </p:ext>
            </p:extLst>
          </p:nvPr>
        </p:nvGraphicFramePr>
        <p:xfrm>
          <a:off x="644652" y="1835091"/>
          <a:ext cx="10477500" cy="482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08428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2117573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2183121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  <a:gridCol w="2912649">
                  <a:extLst>
                    <a:ext uri="{9D8B030D-6E8A-4147-A177-3AD203B41FA5}">
                      <a16:colId xmlns:a16="http://schemas.microsoft.com/office/drawing/2014/main" val="4105566260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return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 CURL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”id":”7",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n-NO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POST -d "{\"Title\":\“xxx\",\"Author\":\“xxx\",\"Price\":3000}" 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2"/>
                        </a:rPr>
                        <a:t>http://andrewbeatty1.pythonanywhere.com/books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"price":2000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curl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 "</a:t>
                      </a:r>
                      <a:r>
                        <a:rPr lang="en-GB" sz="1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Content-Type:application</a:t>
                      </a: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/json"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-X PUT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 "{\"Price\":2000}"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Courier New" panose="02070309020205020404" pitchFamily="49" charset="0"/>
                        </a:rPr>
                        <a:t>curl   -X DELETE http://andrewbeatty1.pythonanywhere.com/books/7</a:t>
                      </a:r>
                      <a:endParaRPr lang="en-IE" sz="1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32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8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E9C7-63BC-4B2C-8F16-12CDF5E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5086-D5EC-44BD-9C0F-3B4BB1AF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CURL is handy for testing</a:t>
            </a:r>
          </a:p>
          <a:p>
            <a:r>
              <a:rPr lang="en-IE" dirty="0"/>
              <a:t>So is postman </a:t>
            </a:r>
          </a:p>
          <a:p>
            <a:r>
              <a:rPr lang="en-IE" dirty="0"/>
              <a:t>Do the lab then take a break</a:t>
            </a:r>
          </a:p>
        </p:txBody>
      </p:sp>
    </p:spTree>
    <p:extLst>
      <p:ext uri="{BB962C8B-B14F-4D97-AF65-F5344CB8AC3E}">
        <p14:creationId xmlns:p14="http://schemas.microsoft.com/office/powerpoint/2010/main" val="273644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10212</TotalTime>
  <Words>495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Rockwell</vt:lpstr>
      <vt:lpstr>Rockwell Condensed</vt:lpstr>
      <vt:lpstr>Wingdings</vt:lpstr>
      <vt:lpstr>Wood Type</vt:lpstr>
      <vt:lpstr>CURL</vt:lpstr>
      <vt:lpstr>What is CURL</vt:lpstr>
      <vt:lpstr>Installation</vt:lpstr>
      <vt:lpstr>Some options</vt:lpstr>
      <vt:lpstr>The book API http://andrewbeatty1.pythonanywhere.com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8</cp:revision>
  <dcterms:created xsi:type="dcterms:W3CDTF">2019-10-18T16:10:12Z</dcterms:created>
  <dcterms:modified xsi:type="dcterms:W3CDTF">2024-02-08T14:42:13Z</dcterms:modified>
</cp:coreProperties>
</file>