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B8B0-7934-4232-A6D9-590F5001DE21}" v="1" dt="2024-02-08T14:41:12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AAC5DB6-5277-45DF-BAFF-947B9A1B45BB}"/>
    <pc:docChg chg="custSel modSld">
      <pc:chgData name="Andrew Beatty" userId="ddf183e3-d1da-49e1-9619-81ceb6b4ef92" providerId="ADAL" clId="{7AAC5DB6-5277-45DF-BAFF-947B9A1B45BB}" dt="2022-10-05T11:20:23.853" v="24" actId="313"/>
      <pc:docMkLst>
        <pc:docMk/>
      </pc:docMkLst>
      <pc:sldChg chg="addSp modSp mod">
        <pc:chgData name="Andrew Beatty" userId="ddf183e3-d1da-49e1-9619-81ceb6b4ef92" providerId="ADAL" clId="{7AAC5DB6-5277-45DF-BAFF-947B9A1B45BB}" dt="2022-10-05T11:20:23.853" v="24" actId="313"/>
        <pc:sldMkLst>
          <pc:docMk/>
          <pc:sldMk cId="21782778" sldId="256"/>
        </pc:sldMkLst>
        <pc:spChg chg="mod">
          <ac:chgData name="Andrew Beatty" userId="ddf183e3-d1da-49e1-9619-81ceb6b4ef92" providerId="ADAL" clId="{7AAC5DB6-5277-45DF-BAFF-947B9A1B45BB}" dt="2022-10-05T11:20:23.853" v="24" actId="313"/>
          <ac:spMkLst>
            <pc:docMk/>
            <pc:sldMk cId="21782778" sldId="256"/>
            <ac:spMk id="3" creationId="{7FCB767D-6478-4314-BB86-2F67AEA5F773}"/>
          </ac:spMkLst>
        </pc:spChg>
        <pc:picChg chg="add mod">
          <ac:chgData name="Andrew Beatty" userId="ddf183e3-d1da-49e1-9619-81ceb6b4ef92" providerId="ADAL" clId="{7AAC5DB6-5277-45DF-BAFF-947B9A1B45BB}" dt="2022-10-05T10:35:10.966" v="5"/>
          <ac:picMkLst>
            <pc:docMk/>
            <pc:sldMk cId="21782778" sldId="256"/>
            <ac:picMk id="4" creationId="{AEDF8D76-5AB4-33EC-5352-3FB38B437C81}"/>
          </ac:picMkLst>
        </pc:picChg>
      </pc:sldChg>
      <pc:sldChg chg="addSp modSp mod">
        <pc:chgData name="Andrew Beatty" userId="ddf183e3-d1da-49e1-9619-81ceb6b4ef92" providerId="ADAL" clId="{7AAC5DB6-5277-45DF-BAFF-947B9A1B45BB}" dt="2022-10-05T10:42:08.862" v="6"/>
        <pc:sldMkLst>
          <pc:docMk/>
          <pc:sldMk cId="1491552425" sldId="257"/>
        </pc:sldMkLst>
        <pc:spChg chg="mod">
          <ac:chgData name="Andrew Beatty" userId="ddf183e3-d1da-49e1-9619-81ceb6b4ef92" providerId="ADAL" clId="{7AAC5DB6-5277-45DF-BAFF-947B9A1B45BB}" dt="2022-10-04T13:57:00.196" v="3" actId="13926"/>
          <ac:spMkLst>
            <pc:docMk/>
            <pc:sldMk cId="1491552425" sldId="257"/>
            <ac:spMk id="6" creationId="{FF50F66E-885F-4B02-AF0D-434A59032053}"/>
          </ac:spMkLst>
        </pc:spChg>
        <pc:spChg chg="mod">
          <ac:chgData name="Andrew Beatty" userId="ddf183e3-d1da-49e1-9619-81ceb6b4ef92" providerId="ADAL" clId="{7AAC5DB6-5277-45DF-BAFF-947B9A1B45BB}" dt="2022-10-04T13:57:17.888" v="4" actId="6549"/>
          <ac:spMkLst>
            <pc:docMk/>
            <pc:sldMk cId="1491552425" sldId="257"/>
            <ac:spMk id="8" creationId="{17CA2922-E936-4378-8139-679F09BE3964}"/>
          </ac:spMkLst>
        </pc:spChg>
        <pc:picChg chg="add mod">
          <ac:chgData name="Andrew Beatty" userId="ddf183e3-d1da-49e1-9619-81ceb6b4ef92" providerId="ADAL" clId="{7AAC5DB6-5277-45DF-BAFF-947B9A1B45BB}" dt="2022-10-05T10:42:08.862" v="6"/>
          <ac:picMkLst>
            <pc:docMk/>
            <pc:sldMk cId="1491552425" sldId="257"/>
            <ac:picMk id="3" creationId="{A67F8CD9-F2E0-F730-FB6A-387134BDD22D}"/>
          </ac:picMkLst>
        </pc:picChg>
      </pc:sldChg>
      <pc:sldChg chg="addSp modSp">
        <pc:chgData name="Andrew Beatty" userId="ddf183e3-d1da-49e1-9619-81ceb6b4ef92" providerId="ADAL" clId="{7AAC5DB6-5277-45DF-BAFF-947B9A1B45BB}" dt="2022-10-05T10:42:08.862" v="6"/>
        <pc:sldMkLst>
          <pc:docMk/>
          <pc:sldMk cId="2192027110" sldId="258"/>
        </pc:sldMkLst>
        <pc:picChg chg="add mod">
          <ac:chgData name="Andrew Beatty" userId="ddf183e3-d1da-49e1-9619-81ceb6b4ef92" providerId="ADAL" clId="{7AAC5DB6-5277-45DF-BAFF-947B9A1B45BB}" dt="2022-10-05T10:42:08.862" v="6"/>
          <ac:picMkLst>
            <pc:docMk/>
            <pc:sldMk cId="2192027110" sldId="258"/>
            <ac:picMk id="2" creationId="{828AE4B6-7595-51F9-1E57-D1BE1C12EEBC}"/>
          </ac:picMkLst>
        </pc:picChg>
      </pc:sldChg>
      <pc:sldChg chg="addSp modSp">
        <pc:chgData name="Andrew Beatty" userId="ddf183e3-d1da-49e1-9619-81ceb6b4ef92" providerId="ADAL" clId="{7AAC5DB6-5277-45DF-BAFF-947B9A1B45BB}" dt="2022-10-05T10:42:08.862" v="6"/>
        <pc:sldMkLst>
          <pc:docMk/>
          <pc:sldMk cId="1024215333" sldId="259"/>
        </pc:sldMkLst>
        <pc:picChg chg="add mod">
          <ac:chgData name="Andrew Beatty" userId="ddf183e3-d1da-49e1-9619-81ceb6b4ef92" providerId="ADAL" clId="{7AAC5DB6-5277-45DF-BAFF-947B9A1B45BB}" dt="2022-10-05T10:42:08.862" v="6"/>
          <ac:picMkLst>
            <pc:docMk/>
            <pc:sldMk cId="1024215333" sldId="259"/>
            <ac:picMk id="3" creationId="{9DB1346F-5293-246B-898E-E1A185E4FFF0}"/>
          </ac:picMkLst>
        </pc:picChg>
      </pc:sldChg>
      <pc:sldChg chg="addSp modSp">
        <pc:chgData name="Andrew Beatty" userId="ddf183e3-d1da-49e1-9619-81ceb6b4ef92" providerId="ADAL" clId="{7AAC5DB6-5277-45DF-BAFF-947B9A1B45BB}" dt="2022-10-05T10:42:08.862" v="6"/>
        <pc:sldMkLst>
          <pc:docMk/>
          <pc:sldMk cId="2200236039" sldId="260"/>
        </pc:sldMkLst>
        <pc:picChg chg="add mod">
          <ac:chgData name="Andrew Beatty" userId="ddf183e3-d1da-49e1-9619-81ceb6b4ef92" providerId="ADAL" clId="{7AAC5DB6-5277-45DF-BAFF-947B9A1B45BB}" dt="2022-10-05T10:42:08.862" v="6"/>
          <ac:picMkLst>
            <pc:docMk/>
            <pc:sldMk cId="2200236039" sldId="260"/>
            <ac:picMk id="3" creationId="{9BA1E721-66E9-6A30-5C6B-19DBA4D69272}"/>
          </ac:picMkLst>
        </pc:picChg>
      </pc:sldChg>
      <pc:sldChg chg="addSp delSp modSp modTransition modAnim">
        <pc:chgData name="Andrew Beatty" userId="ddf183e3-d1da-49e1-9619-81ceb6b4ef92" providerId="ADAL" clId="{7AAC5DB6-5277-45DF-BAFF-947B9A1B45BB}" dt="2022-10-05T10:43:28.264" v="8"/>
        <pc:sldMkLst>
          <pc:docMk/>
          <pc:sldMk cId="1630712441" sldId="261"/>
        </pc:sldMkLst>
        <pc:picChg chg="add del mod">
          <ac:chgData name="Andrew Beatty" userId="ddf183e3-d1da-49e1-9619-81ceb6b4ef92" providerId="ADAL" clId="{7AAC5DB6-5277-45DF-BAFF-947B9A1B45BB}" dt="2022-10-05T10:42:19.781" v="7"/>
          <ac:picMkLst>
            <pc:docMk/>
            <pc:sldMk cId="1630712441" sldId="261"/>
            <ac:picMk id="5" creationId="{4B3BA74A-48B6-8AE0-9A8D-CE0B2AAF787E}"/>
          </ac:picMkLst>
        </pc:picChg>
        <pc:picChg chg="add mod">
          <ac:chgData name="Andrew Beatty" userId="ddf183e3-d1da-49e1-9619-81ceb6b4ef92" providerId="ADAL" clId="{7AAC5DB6-5277-45DF-BAFF-947B9A1B45BB}" dt="2022-10-05T10:43:28.264" v="8"/>
          <ac:picMkLst>
            <pc:docMk/>
            <pc:sldMk cId="1630712441" sldId="261"/>
            <ac:picMk id="7" creationId="{4CD8D025-6AD5-2F2D-5A7E-9EF3FAD13C0E}"/>
          </ac:picMkLst>
        </pc:picChg>
      </pc:sldChg>
      <pc:sldChg chg="addSp modSp">
        <pc:chgData name="Andrew Beatty" userId="ddf183e3-d1da-49e1-9619-81ceb6b4ef92" providerId="ADAL" clId="{7AAC5DB6-5277-45DF-BAFF-947B9A1B45BB}" dt="2022-10-05T10:42:08.862" v="6"/>
        <pc:sldMkLst>
          <pc:docMk/>
          <pc:sldMk cId="3034479266" sldId="262"/>
        </pc:sldMkLst>
        <pc:picChg chg="add mod">
          <ac:chgData name="Andrew Beatty" userId="ddf183e3-d1da-49e1-9619-81ceb6b4ef92" providerId="ADAL" clId="{7AAC5DB6-5277-45DF-BAFF-947B9A1B45BB}" dt="2022-10-05T10:42:08.862" v="6"/>
          <ac:picMkLst>
            <pc:docMk/>
            <pc:sldMk cId="3034479266" sldId="262"/>
            <ac:picMk id="2" creationId="{C77A18AC-BB63-8902-8216-AC73175180B4}"/>
          </ac:picMkLst>
        </pc:picChg>
      </pc:sldChg>
      <pc:sldChg chg="addSp delSp modSp modTransition modAnim">
        <pc:chgData name="Andrew Beatty" userId="ddf183e3-d1da-49e1-9619-81ceb6b4ef92" providerId="ADAL" clId="{7AAC5DB6-5277-45DF-BAFF-947B9A1B45BB}" dt="2022-10-05T10:45:05.471" v="10"/>
        <pc:sldMkLst>
          <pc:docMk/>
          <pc:sldMk cId="3760392269" sldId="263"/>
        </pc:sldMkLst>
        <pc:picChg chg="add del mod">
          <ac:chgData name="Andrew Beatty" userId="ddf183e3-d1da-49e1-9619-81ceb6b4ef92" providerId="ADAL" clId="{7AAC5DB6-5277-45DF-BAFF-947B9A1B45BB}" dt="2022-10-05T10:43:37.993" v="9"/>
          <ac:picMkLst>
            <pc:docMk/>
            <pc:sldMk cId="3760392269" sldId="263"/>
            <ac:picMk id="3" creationId="{34E778A9-CBF7-DBD4-D27C-7F7CDFFFCE5F}"/>
          </ac:picMkLst>
        </pc:picChg>
        <pc:picChg chg="add mod">
          <ac:chgData name="Andrew Beatty" userId="ddf183e3-d1da-49e1-9619-81ceb6b4ef92" providerId="ADAL" clId="{7AAC5DB6-5277-45DF-BAFF-947B9A1B45BB}" dt="2022-10-05T10:45:05.471" v="10"/>
          <ac:picMkLst>
            <pc:docMk/>
            <pc:sldMk cId="3760392269" sldId="263"/>
            <ac:picMk id="5" creationId="{CA08F620-3AEB-16E8-D3A8-9387B7CFBA39}"/>
          </ac:picMkLst>
        </pc:picChg>
      </pc:sldChg>
      <pc:sldChg chg="addSp modSp">
        <pc:chgData name="Andrew Beatty" userId="ddf183e3-d1da-49e1-9619-81ceb6b4ef92" providerId="ADAL" clId="{7AAC5DB6-5277-45DF-BAFF-947B9A1B45BB}" dt="2022-10-05T10:46:48.676" v="11"/>
        <pc:sldMkLst>
          <pc:docMk/>
          <pc:sldMk cId="889061302" sldId="264"/>
        </pc:sldMkLst>
        <pc:picChg chg="add mod">
          <ac:chgData name="Andrew Beatty" userId="ddf183e3-d1da-49e1-9619-81ceb6b4ef92" providerId="ADAL" clId="{7AAC5DB6-5277-45DF-BAFF-947B9A1B45BB}" dt="2022-10-05T10:46:48.676" v="11"/>
          <ac:picMkLst>
            <pc:docMk/>
            <pc:sldMk cId="889061302" sldId="264"/>
            <ac:picMk id="3" creationId="{F8B9469B-3E3F-0B6D-81C7-FA12CA9072C3}"/>
          </ac:picMkLst>
        </pc:picChg>
      </pc:sldChg>
      <pc:sldChg chg="addSp modSp">
        <pc:chgData name="Andrew Beatty" userId="ddf183e3-d1da-49e1-9619-81ceb6b4ef92" providerId="ADAL" clId="{7AAC5DB6-5277-45DF-BAFF-947B9A1B45BB}" dt="2022-10-05T10:46:48.676" v="11"/>
        <pc:sldMkLst>
          <pc:docMk/>
          <pc:sldMk cId="1479762049" sldId="265"/>
        </pc:sldMkLst>
        <pc:picChg chg="add mod">
          <ac:chgData name="Andrew Beatty" userId="ddf183e3-d1da-49e1-9619-81ceb6b4ef92" providerId="ADAL" clId="{7AAC5DB6-5277-45DF-BAFF-947B9A1B45BB}" dt="2022-10-05T10:46:48.676" v="11"/>
          <ac:picMkLst>
            <pc:docMk/>
            <pc:sldMk cId="1479762049" sldId="265"/>
            <ac:picMk id="4" creationId="{49C66DFF-9943-E5BC-BC18-906312F407CC}"/>
          </ac:picMkLst>
        </pc:picChg>
      </pc:sldChg>
      <pc:sldChg chg="addSp modSp">
        <pc:chgData name="Andrew Beatty" userId="ddf183e3-d1da-49e1-9619-81ceb6b4ef92" providerId="ADAL" clId="{7AAC5DB6-5277-45DF-BAFF-947B9A1B45BB}" dt="2022-10-05T10:46:48.676" v="11"/>
        <pc:sldMkLst>
          <pc:docMk/>
          <pc:sldMk cId="1185482521" sldId="266"/>
        </pc:sldMkLst>
        <pc:picChg chg="add mod">
          <ac:chgData name="Andrew Beatty" userId="ddf183e3-d1da-49e1-9619-81ceb6b4ef92" providerId="ADAL" clId="{7AAC5DB6-5277-45DF-BAFF-947B9A1B45BB}" dt="2022-10-05T10:46:48.676" v="11"/>
          <ac:picMkLst>
            <pc:docMk/>
            <pc:sldMk cId="1185482521" sldId="266"/>
            <ac:picMk id="3" creationId="{5395C479-5321-ACA0-0C8F-DB51272FF675}"/>
          </ac:picMkLst>
        </pc:picChg>
      </pc:sldChg>
    </pc:docChg>
  </pc:docChgLst>
  <pc:docChgLst>
    <pc:chgData name="Andrew Beatty" userId="ddf183e3-d1da-49e1-9619-81ceb6b4ef92" providerId="ADAL" clId="{508AB8B0-7934-4232-A6D9-590F5001DE21}"/>
    <pc:docChg chg="modSld">
      <pc:chgData name="Andrew Beatty" userId="ddf183e3-d1da-49e1-9619-81ceb6b4ef92" providerId="ADAL" clId="{508AB8B0-7934-4232-A6D9-590F5001DE21}" dt="2024-02-08T14:41:12.754" v="0"/>
      <pc:docMkLst>
        <pc:docMk/>
      </pc:docMkLst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21782778" sldId="256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21782778" sldId="256"/>
            <ac:picMk id="4" creationId="{AEDF8D76-5AB4-33EC-5352-3FB38B437C81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1491552425" sldId="257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1491552425" sldId="257"/>
            <ac:picMk id="3" creationId="{A67F8CD9-F2E0-F730-FB6A-387134BDD22D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2192027110" sldId="258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2192027110" sldId="258"/>
            <ac:picMk id="2" creationId="{828AE4B6-7595-51F9-1E57-D1BE1C12EEBC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1024215333" sldId="259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1024215333" sldId="259"/>
            <ac:picMk id="3" creationId="{9DB1346F-5293-246B-898E-E1A185E4FFF0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2200236039" sldId="260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2200236039" sldId="260"/>
            <ac:picMk id="3" creationId="{9BA1E721-66E9-6A30-5C6B-19DBA4D69272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1630712441" sldId="261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1630712441" sldId="261"/>
            <ac:picMk id="7" creationId="{4CD8D025-6AD5-2F2D-5A7E-9EF3FAD13C0E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3034479266" sldId="262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3034479266" sldId="262"/>
            <ac:picMk id="2" creationId="{C77A18AC-BB63-8902-8216-AC73175180B4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3760392269" sldId="263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3760392269" sldId="263"/>
            <ac:picMk id="5" creationId="{CA08F620-3AEB-16E8-D3A8-9387B7CFBA39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889061302" sldId="264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889061302" sldId="264"/>
            <ac:picMk id="3" creationId="{F8B9469B-3E3F-0B6D-81C7-FA12CA9072C3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1479762049" sldId="265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1479762049" sldId="265"/>
            <ac:picMk id="4" creationId="{49C66DFF-9943-E5BC-BC18-906312F407CC}"/>
          </ac:picMkLst>
        </pc:picChg>
      </pc:sldChg>
      <pc:sldChg chg="delSp modTransition modAnim">
        <pc:chgData name="Andrew Beatty" userId="ddf183e3-d1da-49e1-9619-81ceb6b4ef92" providerId="ADAL" clId="{508AB8B0-7934-4232-A6D9-590F5001DE21}" dt="2024-02-08T14:41:12.754" v="0"/>
        <pc:sldMkLst>
          <pc:docMk/>
          <pc:sldMk cId="1185482521" sldId="266"/>
        </pc:sldMkLst>
        <pc:picChg chg="del">
          <ac:chgData name="Andrew Beatty" userId="ddf183e3-d1da-49e1-9619-81ceb6b4ef92" providerId="ADAL" clId="{508AB8B0-7934-4232-A6D9-590F5001DE21}" dt="2024-02-08T14:41:12.754" v="0"/>
          <ac:picMkLst>
            <pc:docMk/>
            <pc:sldMk cId="1185482521" sldId="266"/>
            <ac:picMk id="3" creationId="{5395C479-5321-ACA0-0C8F-DB51272FF675}"/>
          </ac:picMkLst>
        </pc:picChg>
      </pc:sldChg>
    </pc:docChg>
  </pc:docChgLst>
  <pc:docChgLst>
    <pc:chgData name="Andrew Beatty" userId="ddf183e3-d1da-49e1-9619-81ceb6b4ef92" providerId="ADAL" clId="{33CE8695-BC28-4614-832F-482C85655558}"/>
    <pc:docChg chg="custSel modSld">
      <pc:chgData name="Andrew Beatty" userId="ddf183e3-d1da-49e1-9619-81ceb6b4ef92" providerId="ADAL" clId="{33CE8695-BC28-4614-832F-482C85655558}" dt="2023-10-02T16:22:02.312" v="2" actId="20577"/>
      <pc:docMkLst>
        <pc:docMk/>
      </pc:docMkLst>
      <pc:sldChg chg="modSp mod">
        <pc:chgData name="Andrew Beatty" userId="ddf183e3-d1da-49e1-9619-81ceb6b4ef92" providerId="ADAL" clId="{33CE8695-BC28-4614-832F-482C85655558}" dt="2023-10-02T16:22:02.312" v="2" actId="20577"/>
        <pc:sldMkLst>
          <pc:docMk/>
          <pc:sldMk cId="1630712441" sldId="261"/>
        </pc:sldMkLst>
        <pc:spChg chg="mod">
          <ac:chgData name="Andrew Beatty" userId="ddf183e3-d1da-49e1-9619-81ceb6b4ef92" providerId="ADAL" clId="{33CE8695-BC28-4614-832F-482C85655558}" dt="2023-10-02T16:22:02.312" v="2" actId="20577"/>
          <ac:spMkLst>
            <pc:docMk/>
            <pc:sldMk cId="1630712441" sldId="261"/>
            <ac:spMk id="3" creationId="{65DFD6EA-3135-4767-8E85-AA1BE70415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httpstatuscod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56EF-6FD5-406F-BA8B-82ED1506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DR3.2</a:t>
            </a:r>
            <a:br>
              <a:rPr lang="en-IE" sz="5400" dirty="0"/>
            </a:br>
            <a:r>
              <a:rPr lang="en-IE" sz="5400" dirty="0"/>
              <a:t>HTTP 2: methods and Response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767D-6478-4314-BB86-2F67AEA5F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 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8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0494-07C4-408B-9A01-BEEE211C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C191-651C-4819-BC2F-E065C3E3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HTTP request have methods</a:t>
            </a:r>
          </a:p>
          <a:p>
            <a:r>
              <a:rPr lang="en-IE" dirty="0"/>
              <a:t>HTTP responses have status codes</a:t>
            </a:r>
          </a:p>
          <a:p>
            <a:pPr marL="0" indent="0">
              <a:buNone/>
            </a:pPr>
            <a:r>
              <a:rPr lang="en-IE" dirty="0"/>
              <a:t>(These are used in restful APIs)</a:t>
            </a:r>
          </a:p>
        </p:txBody>
      </p:sp>
    </p:spTree>
    <p:extLst>
      <p:ext uri="{BB962C8B-B14F-4D97-AF65-F5344CB8AC3E}">
        <p14:creationId xmlns:p14="http://schemas.microsoft.com/office/powerpoint/2010/main" val="147976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056F-40D8-4B61-8E2C-FF41AA5F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56193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Break time</a:t>
            </a:r>
          </a:p>
        </p:txBody>
      </p:sp>
    </p:spTree>
    <p:extLst>
      <p:ext uri="{BB962C8B-B14F-4D97-AF65-F5344CB8AC3E}">
        <p14:creationId xmlns:p14="http://schemas.microsoft.com/office/powerpoint/2010/main" val="118548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ttp diagram">
            <a:extLst>
              <a:ext uri="{FF2B5EF4-FFF2-40B4-BE49-F238E27FC236}">
                <a16:creationId xmlns:a16="http://schemas.microsoft.com/office/drawing/2014/main" id="{C245AE5B-1043-407B-B685-DC90A2D42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63" y="404067"/>
            <a:ext cx="7306592" cy="58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12D16-3971-4F95-9E54-3388EDA5989C}"/>
              </a:ext>
            </a:extLst>
          </p:cNvPr>
          <p:cNvSpPr txBox="1"/>
          <p:nvPr/>
        </p:nvSpPr>
        <p:spPr>
          <a:xfrm>
            <a:off x="6096000" y="535830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21920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C83D-0670-43D0-82F0-8A8831C0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Request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50F66E-885F-4B02-AF0D-434A5903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2" y="1872291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/course/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view.php?id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=1119</a:t>
            </a:r>
            <a:r>
              <a:rPr lang="en-IE" altLang="en-US" sz="1000" dirty="0"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HTTPS/1.1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vlegalwaymayo.atu.ie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Accept-Language: </a:t>
            </a:r>
            <a:r>
              <a:rPr lang="en-US" altLang="en-US" sz="1000" dirty="0" err="1">
                <a:latin typeface="Courier New" panose="02070309020205020404" pitchFamily="49" charset="0"/>
              </a:rPr>
              <a:t>en</a:t>
            </a:r>
            <a:r>
              <a:rPr lang="en-US" altLang="en-US" sz="1000" dirty="0">
                <a:latin typeface="Courier New" panose="02070309020205020404" pitchFamily="49" charset="0"/>
              </a:rPr>
              <a:t>-us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Accept-Encoding: </a:t>
            </a:r>
            <a:r>
              <a:rPr lang="en-US" altLang="en-US" sz="1000" dirty="0" err="1">
                <a:latin typeface="Courier New" panose="02070309020205020404" pitchFamily="49" charset="0"/>
              </a:rPr>
              <a:t>gzip</a:t>
            </a:r>
            <a:r>
              <a:rPr lang="en-US" altLang="en-US" sz="1000" dirty="0">
                <a:latin typeface="Courier New" panose="02070309020205020404" pitchFamily="49" charset="0"/>
              </a:rPr>
              <a:t>, deflate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Connection: Keep-Alive</a:t>
            </a:r>
            <a:r>
              <a:rPr lang="en-US" altLang="en-US" sz="1000" dirty="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5725A8-DEAA-422C-A9BE-A95479E3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3948417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A2922-E936-4378-8139-679F09BE3964}"/>
              </a:ext>
            </a:extLst>
          </p:cNvPr>
          <p:cNvSpPr txBox="1"/>
          <p:nvPr/>
        </p:nvSpPr>
        <p:spPr>
          <a:xfrm>
            <a:off x="3061982" y="3162650"/>
            <a:ext cx="282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 want to look at methods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0F7176-0FCE-444F-B0A4-A3FBD17D2536}"/>
              </a:ext>
            </a:extLst>
          </p:cNvPr>
          <p:cNvCxnSpPr/>
          <p:nvPr/>
        </p:nvCxnSpPr>
        <p:spPr>
          <a:xfrm flipH="1" flipV="1">
            <a:off x="1384183" y="2004969"/>
            <a:ext cx="1526797" cy="11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B6C5FE-3315-439D-A358-F559E945FD88}"/>
              </a:ext>
            </a:extLst>
          </p:cNvPr>
          <p:cNvCxnSpPr/>
          <p:nvPr/>
        </p:nvCxnSpPr>
        <p:spPr>
          <a:xfrm flipH="1">
            <a:off x="1375794" y="3429000"/>
            <a:ext cx="1543575" cy="5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8ED4-A342-4273-B9AA-E1FB689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2A35E-D059-4468-881B-3BA20A504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305697"/>
              </p:ext>
            </p:extLst>
          </p:nvPr>
        </p:nvGraphicFramePr>
        <p:xfrm>
          <a:off x="1069975" y="2120900"/>
          <a:ext cx="10058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89">
                  <a:extLst>
                    <a:ext uri="{9D8B030D-6E8A-4147-A177-3AD203B41FA5}">
                      <a16:colId xmlns:a16="http://schemas.microsoft.com/office/drawing/2014/main" val="4159527166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val="66146468"/>
                    </a:ext>
                  </a:extLst>
                </a:gridCol>
                <a:gridCol w="2244434">
                  <a:extLst>
                    <a:ext uri="{9D8B030D-6E8A-4147-A177-3AD203B41FA5}">
                      <a16:colId xmlns:a16="http://schemas.microsoft.com/office/drawing/2014/main" val="362287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 RESTful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6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Retrieves a Resource(s)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Updates/creates/changes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more to 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Retrieves header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for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allowable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Partial resource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tunnel for other traffic to pass through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0E03-5C92-4F75-A12A-B239B81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5269"/>
          </a:xfrm>
        </p:spPr>
        <p:txBody>
          <a:bodyPr>
            <a:normAutofit/>
          </a:bodyPr>
          <a:lstStyle/>
          <a:p>
            <a:r>
              <a:rPr lang="en-IE" sz="1800" dirty="0"/>
              <a:t>HTTP Methods Get Vs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1ED983-5309-42DB-8E09-860595E4A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20553"/>
              </p:ext>
            </p:extLst>
          </p:nvPr>
        </p:nvGraphicFramePr>
        <p:xfrm>
          <a:off x="1069975" y="1082675"/>
          <a:ext cx="1005840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24">
                  <a:extLst>
                    <a:ext uri="{9D8B030D-6E8A-4147-A177-3AD203B41FA5}">
                      <a16:colId xmlns:a16="http://schemas.microsoft.com/office/drawing/2014/main" val="3595821139"/>
                    </a:ext>
                  </a:extLst>
                </a:gridCol>
                <a:gridCol w="4286774">
                  <a:extLst>
                    <a:ext uri="{9D8B030D-6E8A-4147-A177-3AD203B41FA5}">
                      <a16:colId xmlns:a16="http://schemas.microsoft.com/office/drawing/2014/main" val="2058658331"/>
                    </a:ext>
                  </a:extLst>
                </a:gridCol>
                <a:gridCol w="4173902">
                  <a:extLst>
                    <a:ext uri="{9D8B030D-6E8A-4147-A177-3AD203B41FA5}">
                      <a16:colId xmlns:a16="http://schemas.microsoft.com/office/drawing/2014/main" val="232519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visible to the user and browser History.</a:t>
                      </a:r>
                    </a:p>
                    <a:p>
                      <a:endParaRPr lang="en-IE" dirty="0"/>
                    </a:p>
                    <a:p>
                      <a:r>
                        <a:rPr lang="en-IE" dirty="0"/>
                        <a:t>Never use GET when sending passwords or other sensitive information!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 is a little safer than GET because the parameters are not stored in browser history or in web server logs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Back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harmless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will be resubmitted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5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Can be 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not bookmarked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Can be 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cached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Encoding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application/x-www-form-</a:t>
                      </a:r>
                      <a:r>
                        <a:rPr lang="en-IE" dirty="0" err="1"/>
                        <a:t>urlencoded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application/x-www-form-</a:t>
                      </a:r>
                      <a:r>
                        <a:rPr lang="en-IE" dirty="0" err="1"/>
                        <a:t>urlencoded</a:t>
                      </a:r>
                      <a:r>
                        <a:rPr lang="en-IE" dirty="0"/>
                        <a:t> or multipart/form-data. Use multipart encoding for binary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remain in browser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not saved in browser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is visible to everyone in the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is not displayed in the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9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3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9DE2A7-A185-48A4-BC92-A2E23B3EB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932057"/>
              </p:ext>
            </p:extLst>
          </p:nvPr>
        </p:nvGraphicFramePr>
        <p:xfrm>
          <a:off x="1069975" y="990600"/>
          <a:ext cx="100584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58">
                  <a:extLst>
                    <a:ext uri="{9D8B030D-6E8A-4147-A177-3AD203B41FA5}">
                      <a16:colId xmlns:a16="http://schemas.microsoft.com/office/drawing/2014/main" val="2014279904"/>
                    </a:ext>
                  </a:extLst>
                </a:gridCol>
                <a:gridCol w="3724712">
                  <a:extLst>
                    <a:ext uri="{9D8B030D-6E8A-4147-A177-3AD203B41FA5}">
                      <a16:colId xmlns:a16="http://schemas.microsoft.com/office/drawing/2014/main" val="2228691095"/>
                    </a:ext>
                  </a:extLst>
                </a:gridCol>
                <a:gridCol w="4685630">
                  <a:extLst>
                    <a:ext uri="{9D8B030D-6E8A-4147-A177-3AD203B41FA5}">
                      <a16:colId xmlns:a16="http://schemas.microsoft.com/office/drawing/2014/main" val="98916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5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Restrictions on data length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length</a:t>
                      </a:r>
                    </a:p>
                    <a:p>
                      <a:r>
                        <a:rPr lang="en-IE" dirty="0"/>
                        <a:t>Yes, when sending data, the GET method adds the data to the URL; and the length of a URL is limited (maximum URL length is 2048 characters)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Restrictions on data type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Only ASCII characters allowed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restrictions. Binary data is also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5332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7C3D774-39B5-4364-B51E-719EBF8A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5269"/>
          </a:xfrm>
        </p:spPr>
        <p:txBody>
          <a:bodyPr>
            <a:normAutofit/>
          </a:bodyPr>
          <a:lstStyle/>
          <a:p>
            <a:r>
              <a:rPr lang="en-IE" sz="1800" dirty="0"/>
              <a:t>HTTP Methods Get Vs Post</a:t>
            </a:r>
          </a:p>
        </p:txBody>
      </p:sp>
    </p:spTree>
    <p:extLst>
      <p:ext uri="{BB962C8B-B14F-4D97-AF65-F5344CB8AC3E}">
        <p14:creationId xmlns:p14="http://schemas.microsoft.com/office/powerpoint/2010/main" val="303447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404-C488-41EF-B213-F732C76C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HTTP Response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D6EA-3135-4767-8E85-AA1BE704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38795"/>
            <a:ext cx="10058400" cy="4533405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Requests and responses both have this format: </a:t>
            </a:r>
          </a:p>
          <a:p>
            <a:pPr marL="0" indent="0">
              <a:buNone/>
            </a:pPr>
            <a:r>
              <a:rPr lang="en-IE" dirty="0"/>
              <a:t>• Initial line. </a:t>
            </a:r>
          </a:p>
          <a:p>
            <a:pPr marL="0" indent="0">
              <a:buNone/>
            </a:pPr>
            <a:r>
              <a:rPr lang="en-IE" dirty="0"/>
              <a:t>• Zero or more header lines. </a:t>
            </a:r>
          </a:p>
          <a:p>
            <a:pPr marL="0" indent="0">
              <a:buNone/>
            </a:pPr>
            <a:r>
              <a:rPr lang="en-IE" dirty="0"/>
              <a:t>• A blank line. </a:t>
            </a:r>
          </a:p>
          <a:p>
            <a:pPr marL="0" indent="0">
              <a:buNone/>
            </a:pPr>
            <a:r>
              <a:rPr lang="en-IE" dirty="0"/>
              <a:t>• Optional message body (e.g. a HTML ﬁle)</a:t>
            </a:r>
          </a:p>
          <a:p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10BA3D-DA23-4D30-B76A-235FC969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2" y="3880831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HTTP/1.1 </a:t>
            </a:r>
            <a:r>
              <a:rPr lang="en-US" altLang="en-US" sz="1000"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lang="en-US" altLang="en-US" sz="1000">
                <a:latin typeface="Courier New" panose="02070309020205020404" pitchFamily="49" charset="0"/>
              </a:rPr>
              <a:t> OK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Date: Mon, 27 Jul 2009 12:28:53 GMT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Server: Apache/2.2.14 (Win32)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Content-Length: 88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Content-Type: text/html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Connection: Closed</a:t>
            </a:r>
            <a:r>
              <a:rPr lang="en-US" altLang="en-US" sz="100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B0AF55-6CAC-4D82-B621-65F48CF6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5219512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134C-990D-40CF-A33E-C0B815F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2047"/>
          </a:xfrm>
        </p:spPr>
        <p:txBody>
          <a:bodyPr>
            <a:normAutofit/>
          </a:bodyPr>
          <a:lstStyle/>
          <a:p>
            <a:r>
              <a:rPr lang="en-IE" sz="1800" dirty="0"/>
              <a:t>Status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F8ABFD-419A-4362-A7C5-98602FFC7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267190"/>
              </p:ext>
            </p:extLst>
          </p:nvPr>
        </p:nvGraphicFramePr>
        <p:xfrm>
          <a:off x="1066800" y="1203960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048703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4528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Code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7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100 – 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Informational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 – 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Successful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9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 – 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3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400 – 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Client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500 – 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9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99E6-5777-4274-8D36-951BDA0C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329100"/>
          </a:xfrm>
        </p:spPr>
        <p:txBody>
          <a:bodyPr>
            <a:normAutofit fontScale="90000"/>
          </a:bodyPr>
          <a:lstStyle/>
          <a:p>
            <a:r>
              <a:rPr lang="en-IE" sz="1800" dirty="0"/>
              <a:t>Status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2D697-6AB7-478D-A0C8-7BE809744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613295"/>
              </p:ext>
            </p:extLst>
          </p:nvPr>
        </p:nvGraphicFramePr>
        <p:xfrm>
          <a:off x="1069975" y="939800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72">
                  <a:extLst>
                    <a:ext uri="{9D8B030D-6E8A-4147-A177-3AD203B41FA5}">
                      <a16:colId xmlns:a16="http://schemas.microsoft.com/office/drawing/2014/main" val="3638111507"/>
                    </a:ext>
                  </a:extLst>
                </a:gridCol>
                <a:gridCol w="2550253">
                  <a:extLst>
                    <a:ext uri="{9D8B030D-6E8A-4147-A177-3AD203B41FA5}">
                      <a16:colId xmlns:a16="http://schemas.microsoft.com/office/drawing/2014/main" val="1430020696"/>
                    </a:ext>
                  </a:extLst>
                </a:gridCol>
                <a:gridCol w="6556375">
                  <a:extLst>
                    <a:ext uri="{9D8B030D-6E8A-4147-A177-3AD203B41FA5}">
                      <a16:colId xmlns:a16="http://schemas.microsoft.com/office/drawing/2014/main" val="391860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2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Resource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requested resource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Bad Syntax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8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Unauthorised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Client might need to be authenticated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Forbidden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Operation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5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Found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Resource does not exists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Internal Server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Something went wrong during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47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23BD23-6748-4040-B8C1-434B4C363B03}"/>
              </a:ext>
            </a:extLst>
          </p:cNvPr>
          <p:cNvSpPr txBox="1"/>
          <p:nvPr/>
        </p:nvSpPr>
        <p:spPr>
          <a:xfrm>
            <a:off x="1568741" y="4634728"/>
            <a:ext cx="6249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More at </a:t>
            </a:r>
          </a:p>
          <a:p>
            <a:r>
              <a:rPr lang="en-IE" dirty="0">
                <a:hlinkClick r:id="rId2"/>
              </a:rPr>
              <a:t>https://www.restapitutorial.com/httpstatuscodes.html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906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376</TotalTime>
  <Words>611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Rockwell</vt:lpstr>
      <vt:lpstr>Rockwell Condensed</vt:lpstr>
      <vt:lpstr>Wingdings</vt:lpstr>
      <vt:lpstr>Wood Type</vt:lpstr>
      <vt:lpstr>DR3.2 HTTP 2: methods and Response Codes</vt:lpstr>
      <vt:lpstr>PowerPoint Presentation</vt:lpstr>
      <vt:lpstr>Request</vt:lpstr>
      <vt:lpstr>Methods</vt:lpstr>
      <vt:lpstr>HTTP Methods Get Vs Post</vt:lpstr>
      <vt:lpstr>HTTP Methods Get Vs Post</vt:lpstr>
      <vt:lpstr>HTTP Response </vt:lpstr>
      <vt:lpstr>Status codes</vt:lpstr>
      <vt:lpstr>Status codes</vt:lpstr>
      <vt:lpstr>Summary</vt:lpstr>
      <vt:lpstr>Break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12</cp:revision>
  <dcterms:created xsi:type="dcterms:W3CDTF">2019-10-16T10:28:09Z</dcterms:created>
  <dcterms:modified xsi:type="dcterms:W3CDTF">2024-02-08T14:41:20Z</dcterms:modified>
</cp:coreProperties>
</file>