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 JavaScript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4000" i="1" dirty="0">
                <a:solidFill>
                  <a:srgbClr val="F92672"/>
                </a:solidFill>
                <a:latin typeface="Consolas" panose="020B0609020204030204" pitchFamily="49" charset="0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949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closures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A closure gives you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access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to an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outer function’s scope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from an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inner function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. In JavaScript, closures are created every time a function is created, at function creation time.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'Noyon’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console.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`My name is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 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int() returns display function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Here, result holds a function.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My name is Noyon 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()();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There will be same output</a:t>
            </a:r>
          </a:p>
          <a:p>
            <a:pPr marL="0" indent="0"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Closure  </a:t>
            </a:r>
            <a:r>
              <a:rPr lang="en-US" sz="4000" dirty="0">
                <a:solidFill>
                  <a:srgbClr val="F92672"/>
                </a:solidFill>
                <a:latin typeface="Consolas" panose="020B0609020204030204" pitchFamily="49" charset="0"/>
              </a:rPr>
              <a:t>Scope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Chain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</a:rPr>
              <a:t>Every closure has three scope: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Local Scope (Own scope)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</a:rPr>
              <a:t>Outer </a:t>
            </a:r>
            <a:r>
              <a:rPr lang="en-US" sz="1600" dirty="0">
                <a:solidFill>
                  <a:schemeClr val="bg1"/>
                </a:solidFill>
              </a:rPr>
              <a:t>F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unction Scope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Global Scope</a:t>
            </a: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A24AD8-8E26-484C-9A6F-CB412033BAF5}"/>
              </a:ext>
            </a:extLst>
          </p:cNvPr>
          <p:cNvSpPr/>
          <p:nvPr/>
        </p:nvSpPr>
        <p:spPr>
          <a:xfrm>
            <a:off x="3909392" y="1690688"/>
            <a:ext cx="5013760" cy="48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Global Scope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'Noyon’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makeFunc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Outer Function Scope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Local Scope (Own scope)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Country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 Age,   Country);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 };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makeFunc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'Bangladesh'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179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Closure  </a:t>
            </a:r>
            <a:r>
              <a:rPr lang="en-US" sz="4000" dirty="0">
                <a:solidFill>
                  <a:srgbClr val="F92672"/>
                </a:solidFill>
                <a:latin typeface="Consolas" panose="020B0609020204030204" pitchFamily="49" charset="0"/>
              </a:rPr>
              <a:t>Scope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Chain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task like, Every men calling their own son.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text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'Meeting calling: 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global scope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callMeeting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grandFather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myFather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outer function scope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mySon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//local scope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grandFather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myFather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mySon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callMeeting</a:t>
            </a:r>
            <a: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'Meghlal'</a:t>
            </a:r>
            <a: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'Vanu Ranjon'</a:t>
            </a:r>
            <a: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'Mithun'</a:t>
            </a:r>
            <a: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'Arjun’</a:t>
            </a:r>
            <a: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Meeting calling: Meghlal --&gt; Vanu Ranjon --&gt; Mithun --&gt; Arjun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1618</Words>
  <Application>Microsoft Office PowerPoint</Application>
  <PresentationFormat>Widescreen</PresentationFormat>
  <Paragraphs>275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function rest Parameters</vt:lpstr>
      <vt:lpstr>JS call() &amp; apply() methods</vt:lpstr>
      <vt:lpstr>JS call() &amp; apply() methods</vt:lpstr>
      <vt:lpstr>JS bind() methods</vt:lpstr>
      <vt:lpstr>JS bind() methods</vt:lpstr>
      <vt:lpstr>JS function closures</vt:lpstr>
      <vt:lpstr>JS Closure  Scope Chain</vt:lpstr>
      <vt:lpstr>JS Closure  Scope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59</cp:revision>
  <dcterms:created xsi:type="dcterms:W3CDTF">2024-03-25T04:27:21Z</dcterms:created>
  <dcterms:modified xsi:type="dcterms:W3CDTF">2024-03-30T04:05:39Z</dcterms:modified>
</cp:coreProperties>
</file>