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 JavaScript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DCE9-09CE-43CD-A1A8-223BA2395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4" y="4422039"/>
            <a:ext cx="1968023" cy="19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Different Between 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functions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&amp;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 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Functions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performing</a:t>
            </a:r>
            <a:r>
              <a:rPr lang="en-US" sz="1800" dirty="0">
                <a:solidFill>
                  <a:schemeClr val="bg1"/>
                </a:solidFill>
              </a:rPr>
              <a:t> tasks. Methods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manipulation</a:t>
            </a:r>
            <a:r>
              <a:rPr lang="en-US" sz="1800" dirty="0">
                <a:solidFill>
                  <a:schemeClr val="bg1"/>
                </a:solidFill>
              </a:rPr>
              <a:t> objects.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                                                                 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75F64-A2A9-4FDA-BBA1-5CB0C08AE21D}"/>
              </a:ext>
            </a:extLst>
          </p:cNvPr>
          <p:cNvSpPr/>
          <p:nvPr/>
        </p:nvSpPr>
        <p:spPr>
          <a:xfrm>
            <a:off x="1209259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calSum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calSum() is a function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93DE8-7B15-458B-980D-195D648AF666}"/>
              </a:ext>
            </a:extLst>
          </p:cNvPr>
          <p:cNvSpPr/>
          <p:nvPr/>
        </p:nvSpPr>
        <p:spPr>
          <a:xfrm>
            <a:off x="5300868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 Sarker'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toUp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perCase() is a method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Rest</a:t>
            </a:r>
            <a:r>
              <a:rPr lang="en-US" sz="4000" i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Parameters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rest parameters 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chemeClr val="bg1"/>
                </a:solidFill>
              </a:rPr>
              <a:t>) allows a function to treat an indefinite number of arguments as an array.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all arguments are received </a:t>
            </a: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parameter.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42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</a:rPr>
              <a:t>With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b="0" dirty="0">
                <a:solidFill>
                  <a:srgbClr val="F8F8F2"/>
                </a:solidFill>
                <a:effectLst/>
              </a:rPr>
              <a:t>method, you can write a method that can be used on different objects.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By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dirty="0">
                <a:solidFill>
                  <a:schemeClr val="bg1"/>
                </a:solidFill>
              </a:rPr>
              <a:t>method, you can  pass one object’s value to another object.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Objects  keys must be same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7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99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objects keys are not same.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apply()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undefined undefined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139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bind()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 But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returns the function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result();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20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JavaScript function is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a block of code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designed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to perform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particular task. JavaScript functions are defined with the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function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keyword.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Function types in JavaScript: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Named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Anonymous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Arrow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callback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Higher order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IIFE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FE19-923F-4EE5-9741-BDBBDE86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Name function syntax: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A4697-8C96-4938-9E81-F2B86514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 Expression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Function Expression: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expression call </a:t>
            </a: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27DC1-4224-4C57-BB26-A0800E3E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Anonymous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</a:rPr>
              <a:t>It is a function that does not have any name associated with it.</a:t>
            </a:r>
          </a:p>
          <a:p>
            <a:pPr marL="0" indent="0">
              <a:buNone/>
            </a:pPr>
            <a:r>
              <a:rPr lang="en-US" sz="2000" b="0" u="sng" dirty="0">
                <a:solidFill>
                  <a:srgbClr val="00B050"/>
                </a:solidFill>
                <a:effectLst/>
              </a:rPr>
              <a:t>Anonymous function s</a:t>
            </a:r>
            <a:r>
              <a:rPr lang="en-US" sz="2000" u="sng" dirty="0">
                <a:solidFill>
                  <a:srgbClr val="00B050"/>
                </a:solidFill>
              </a:rPr>
              <a:t>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code can be executed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define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BD9E1-6342-4021-A20C-E678E605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Arrow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JavaScript Arrow functions were introduced in ES6.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Arrow function syntax:</a:t>
            </a: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727C-1257-4A8F-976E-4B087CBA2E36}"/>
              </a:ext>
            </a:extLst>
          </p:cNvPr>
          <p:cNvSpPr/>
          <p:nvPr/>
        </p:nvSpPr>
        <p:spPr>
          <a:xfrm>
            <a:off x="838200" y="4482014"/>
            <a:ext cx="6654016" cy="956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Return value by Default: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1C375-FAE7-44B7-81E7-B770C3F0B0AC}"/>
              </a:ext>
            </a:extLst>
          </p:cNvPr>
          <p:cNvSpPr/>
          <p:nvPr/>
        </p:nvSpPr>
        <p:spPr>
          <a:xfrm>
            <a:off x="7351539" y="2666536"/>
            <a:ext cx="3171092" cy="90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Without parentheses: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AD0C-80AA-4C64-8C09-F96488F7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  <a:effectLst/>
              </a:rPr>
              <a:t>Functions that are used as parameters to </a:t>
            </a:r>
            <a:r>
              <a:rPr lang="en-US" sz="1800" dirty="0">
                <a:solidFill>
                  <a:schemeClr val="bg1"/>
                </a:solidFill>
              </a:rPr>
              <a:t>another 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function is called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</a:rPr>
              <a:t>callback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 function.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callback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94D80-6F05-4161-BE51-741A9E214C4B}"/>
              </a:ext>
            </a:extLst>
          </p:cNvPr>
          <p:cNvSpPr/>
          <p:nvPr/>
        </p:nvSpPr>
        <p:spPr>
          <a:xfrm>
            <a:off x="1060175" y="5711480"/>
            <a:ext cx="5181600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display()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callback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DB4A5-A717-4D0F-921F-05ED690ECBE4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04826-400D-4314-BE38-951A581AF697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278CBC-180A-4852-98ED-9330B016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Higher order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F8F8F2"/>
                </a:solidFill>
                <a:effectLst/>
                <a:latin typeface="+mj-lt"/>
              </a:rPr>
              <a:t>Functions that take another functions as parameters, are called Higher order function.</a:t>
            </a: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99F35-51EA-4C5F-9CB0-83071BF8FEF3}"/>
              </a:ext>
            </a:extLst>
          </p:cNvPr>
          <p:cNvSpPr/>
          <p:nvPr/>
        </p:nvSpPr>
        <p:spPr>
          <a:xfrm>
            <a:off x="1245704" y="5394751"/>
            <a:ext cx="5817705" cy="6334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Higher order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0361A-0C1A-43CC-97F8-A98C5A56B282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5A98-7775-451C-9225-EE9F5CFD799B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1D87D-73C3-4D53-838E-11AE7391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IIFE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JavaScript,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refers Immediately Invoked Function Expression.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function runs as soon as it defined.</a:t>
            </a: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IIFE function syntax: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75472-9936-46B9-9BBA-4A4EB588E742}"/>
              </a:ext>
            </a:extLst>
          </p:cNvPr>
          <p:cNvSpPr/>
          <p:nvPr/>
        </p:nvSpPr>
        <p:spPr>
          <a:xfrm>
            <a:off x="1033671" y="4620982"/>
            <a:ext cx="3101007" cy="187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0" u="sng" dirty="0">
                <a:solidFill>
                  <a:srgbClr val="00B050"/>
                </a:solidFill>
                <a:effectLst/>
              </a:rPr>
              <a:t>Using Arrow function:</a:t>
            </a:r>
          </a:p>
          <a:p>
            <a:endParaRPr lang="en-US" sz="2000" b="0" u="sng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3F97F-D707-40FD-BDB7-019E43F1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1057</Words>
  <Application>Microsoft Office PowerPoint</Application>
  <PresentationFormat>Widescreen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Consolas</vt:lpstr>
      <vt:lpstr>Office Theme</vt:lpstr>
      <vt:lpstr>Functions</vt:lpstr>
      <vt:lpstr>JS Functions</vt:lpstr>
      <vt:lpstr>JS Named Function</vt:lpstr>
      <vt:lpstr>JS Named Function Expression</vt:lpstr>
      <vt:lpstr>JS Anonymous Function</vt:lpstr>
      <vt:lpstr>JS Arrow Function</vt:lpstr>
      <vt:lpstr>JS callback Function</vt:lpstr>
      <vt:lpstr>JS Higher order Function</vt:lpstr>
      <vt:lpstr>JS IIFE Function</vt:lpstr>
      <vt:lpstr>JS Different Between functions &amp; methods</vt:lpstr>
      <vt:lpstr>JS Rest Parameters</vt:lpstr>
      <vt:lpstr>JS call() &amp; apply() methods</vt:lpstr>
      <vt:lpstr>JS call() &amp; apply() methods</vt:lpstr>
      <vt:lpstr>JS bind()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43</cp:revision>
  <dcterms:created xsi:type="dcterms:W3CDTF">2024-03-25T04:27:21Z</dcterms:created>
  <dcterms:modified xsi:type="dcterms:W3CDTF">2024-03-29T14:15:30Z</dcterms:modified>
</cp:coreProperties>
</file>