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9" r:id="rId6"/>
    <p:sldId id="278" r:id="rId7"/>
    <p:sldId id="280" r:id="rId8"/>
    <p:sldId id="282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hun Sarker" initials="MS" lastIdx="1" clrIdx="0">
    <p:extLst>
      <p:ext uri="{19B8F6BF-5375-455C-9EA6-DF929625EA0E}">
        <p15:presenceInfo xmlns:p15="http://schemas.microsoft.com/office/powerpoint/2012/main" userId="f2591b4c22f091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With NOYON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35637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05: inverted half pyramid (rotated 180 deg)</a:t>
            </a: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06: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8B98-FA1A-435C-9F36-EA4C2B37B859}"/>
              </a:ext>
            </a:extLst>
          </p:cNvPr>
          <p:cNvSpPr/>
          <p:nvPr/>
        </p:nvSpPr>
        <p:spPr>
          <a:xfrm>
            <a:off x="1775791" y="1866969"/>
            <a:ext cx="805070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*</a:t>
            </a:r>
          </a:p>
          <a:p>
            <a:pPr algn="r"/>
            <a:r>
              <a:rPr lang="en-US" dirty="0"/>
              <a:t>**</a:t>
            </a:r>
          </a:p>
          <a:p>
            <a:pPr algn="r"/>
            <a:r>
              <a:rPr lang="en-US" dirty="0"/>
              <a:t>***</a:t>
            </a:r>
            <a:br>
              <a:rPr lang="en-US" dirty="0"/>
            </a:br>
            <a:r>
              <a:rPr lang="en-US" dirty="0"/>
              <a:t>****</a:t>
            </a:r>
            <a:br>
              <a:rPr lang="en-US" dirty="0"/>
            </a:br>
            <a:r>
              <a:rPr lang="en-US" dirty="0"/>
              <a:t>*****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CEE35-550F-4EC8-9ABB-C7F10FAF2367}"/>
              </a:ext>
            </a:extLst>
          </p:cNvPr>
          <p:cNvSpPr/>
          <p:nvPr/>
        </p:nvSpPr>
        <p:spPr>
          <a:xfrm>
            <a:off x="1139684" y="4683263"/>
            <a:ext cx="805071" cy="1325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*****</a:t>
            </a:r>
          </a:p>
          <a:p>
            <a:pPr algn="r"/>
            <a:r>
              <a:rPr lang="en-US" dirty="0"/>
              <a:t>****</a:t>
            </a:r>
          </a:p>
          <a:p>
            <a:pPr algn="r"/>
            <a:r>
              <a:rPr lang="en-US" dirty="0"/>
              <a:t>***</a:t>
            </a:r>
          </a:p>
          <a:p>
            <a:pPr algn="r"/>
            <a:r>
              <a:rPr lang="en-US" dirty="0"/>
              <a:t>**</a:t>
            </a:r>
          </a:p>
          <a:p>
            <a:pPr algn="r"/>
            <a:r>
              <a:rPr lang="en-US" dirty="0"/>
              <a:t>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0174B-D076-4871-869B-C45F4E6E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222" y="939317"/>
            <a:ext cx="28575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E236C-961D-452E-B7F7-EDB41C73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4192242"/>
            <a:ext cx="28003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7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07: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Half pyramid with number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08:inverted half pyramid with numbers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8B98-FA1A-435C-9F36-EA4C2B37B859}"/>
              </a:ext>
            </a:extLst>
          </p:cNvPr>
          <p:cNvSpPr/>
          <p:nvPr/>
        </p:nvSpPr>
        <p:spPr>
          <a:xfrm>
            <a:off x="1775791" y="1866969"/>
            <a:ext cx="805070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123</a:t>
            </a:r>
          </a:p>
          <a:p>
            <a:r>
              <a:rPr lang="en-US" dirty="0"/>
              <a:t>1234</a:t>
            </a:r>
          </a:p>
          <a:p>
            <a:r>
              <a:rPr lang="en-US" dirty="0"/>
              <a:t>12345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CEE35-550F-4EC8-9ABB-C7F10FAF2367}"/>
              </a:ext>
            </a:extLst>
          </p:cNvPr>
          <p:cNvSpPr/>
          <p:nvPr/>
        </p:nvSpPr>
        <p:spPr>
          <a:xfrm>
            <a:off x="1139684" y="4683263"/>
            <a:ext cx="805071" cy="1325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12345</a:t>
            </a:r>
          </a:p>
          <a:p>
            <a:r>
              <a:rPr lang="en-US" dirty="0"/>
              <a:t>1234</a:t>
            </a:r>
          </a:p>
          <a:p>
            <a:r>
              <a:rPr lang="en-US" dirty="0"/>
              <a:t>123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3956E-8AE5-44C6-9EE6-73F71E5D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64" y="1664183"/>
            <a:ext cx="2800350" cy="144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74A03-B545-4A47-9D11-3A392222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984" y="4665005"/>
            <a:ext cx="28194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8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09: Floyd’s tringle</a:t>
            </a: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10: 0-1 triangle (calculate the sum of every element’s position)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If sum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even then 1 printed, if sum odd then 0 printed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8B98-FA1A-435C-9F36-EA4C2B37B859}"/>
              </a:ext>
            </a:extLst>
          </p:cNvPr>
          <p:cNvSpPr/>
          <p:nvPr/>
        </p:nvSpPr>
        <p:spPr>
          <a:xfrm>
            <a:off x="1775790" y="1866969"/>
            <a:ext cx="2001079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  <a:p>
            <a:r>
              <a:rPr lang="en-US" dirty="0"/>
              <a:t>2 3</a:t>
            </a:r>
          </a:p>
          <a:p>
            <a:r>
              <a:rPr lang="en-US" dirty="0"/>
              <a:t>4 5 6</a:t>
            </a:r>
          </a:p>
          <a:p>
            <a:r>
              <a:rPr lang="en-US" dirty="0"/>
              <a:t>7 8 9 10</a:t>
            </a:r>
          </a:p>
          <a:p>
            <a:r>
              <a:rPr lang="en-US" dirty="0"/>
              <a:t>11 12 13 14 15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CEE35-550F-4EC8-9ABB-C7F10FAF2367}"/>
              </a:ext>
            </a:extLst>
          </p:cNvPr>
          <p:cNvSpPr/>
          <p:nvPr/>
        </p:nvSpPr>
        <p:spPr>
          <a:xfrm>
            <a:off x="1139684" y="4683263"/>
            <a:ext cx="1219203" cy="1492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1 0 1</a:t>
            </a:r>
          </a:p>
          <a:p>
            <a:r>
              <a:rPr lang="en-US" dirty="0"/>
              <a:t>0 1 0 1</a:t>
            </a:r>
          </a:p>
          <a:p>
            <a:r>
              <a:rPr lang="en-US" dirty="0"/>
              <a:t>1 0 1 0 1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C920C-D9AD-4C1A-964A-B1AA0AD3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33500"/>
            <a:ext cx="3048000" cy="209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6D2219-5FA4-44A5-BC58-5E181E4B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68" y="4579765"/>
            <a:ext cx="31813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2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Complex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 Butterfly Pattern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12: Solid Rhombus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FC0AB-9209-4E0E-BB2C-24557BD0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56133"/>
            <a:ext cx="1066800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6DEF6D-F3DB-4A60-A1A9-895B0483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76" y="489192"/>
            <a:ext cx="3034342" cy="29254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10280B-82F7-4A57-9FF5-C624CE48B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189" y="460582"/>
            <a:ext cx="3116725" cy="2925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5BB4D-9E72-4C5C-8BDA-F82E031F4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4743969"/>
            <a:ext cx="1123950" cy="1152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2A11A1-881C-47E0-B0F6-63CEFC2E0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274" y="4298294"/>
            <a:ext cx="27908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Complex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:Holo Rhombus</a:t>
            </a: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14: Number pyramid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CC3A7-DA76-4A92-9CFD-A6483E59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36" y="1923290"/>
            <a:ext cx="1114425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A740A6-8951-496C-A6A2-4B7A8959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76" y="806932"/>
            <a:ext cx="3209925" cy="2752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B71337-8F17-42D4-AD37-6D21CFF41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95" y="4491244"/>
            <a:ext cx="1028700" cy="1162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5637F7-40CF-4BD4-AEE9-E51A8C7A7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923" y="3933186"/>
            <a:ext cx="28384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3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Complex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 Palindromic 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16: palindromic -2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3C87C-35A5-4CED-B0F8-DCA2754A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55" y="1906138"/>
            <a:ext cx="942975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783460-CBBD-409E-B22B-762EC03F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73" y="640728"/>
            <a:ext cx="2651159" cy="29254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D4D353-E1B1-4C5D-84F1-74A6C8D39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655" y="4547548"/>
            <a:ext cx="1276350" cy="1285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169524-39B2-4EBA-A342-FF6B08C09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228" y="3429000"/>
            <a:ext cx="2590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Complex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Diamond 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8C199-2BFD-4470-B462-CA3582AB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40" y="1889745"/>
            <a:ext cx="1162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30158-0706-4763-A7C9-8B15F7F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94" y="1001401"/>
            <a:ext cx="3009900" cy="2305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2A897F-E8CB-4720-9AF7-8DDD8BEA9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644" y="1001401"/>
            <a:ext cx="28670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0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Function is a block of code. That can be re-use multiple times. Syntax of function: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returnType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chemeClr val="accent2"/>
                </a:solidFill>
                <a:latin typeface="Arial" panose="020B0604020202020204" pitchFamily="34" charset="0"/>
              </a:rPr>
              <a:t>function_name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type para1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type para2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// code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In Java, all the functions are stored into a stack in the memory.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EA671-5A8C-4800-95C6-926D6BD1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81" y="2837519"/>
            <a:ext cx="3727904" cy="18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Factorial is a mathematical solution. Here,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0! = 1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1! = 1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5! = 5*4*3*2*1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n! = n*(n-1)*(n-2)…..1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CDF0-A57E-45FF-8F0F-06BCC34D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6" y="3429000"/>
            <a:ext cx="3647247" cy="2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In Java, functions can define the outer of the main function. Some functions return value, some are not: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Return types: int, String, Boolean;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Void type means this function does not return anything.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// return the value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public static 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addTowNumber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b){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 +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// does not return value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public static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printName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(String name){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(name)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0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793217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In Java Programming language, there are two types of variables: 1. primitive &amp; 2. Non-primitive</a:t>
            </a:r>
          </a:p>
          <a:p>
            <a:pPr marL="0" indent="0">
              <a:buNone/>
            </a:pPr>
            <a:endParaRPr lang="en-US" sz="1800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Primitive: byte, short, char, Boolean, int, long, float, double.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Non-Primitive: String, Array, Class, Object, Interface.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String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Name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“Noyon Sarker”;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age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24;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x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= 10, </a:t>
            </a:r>
            <a:r>
              <a:rPr lang="en-US" sz="1800" dirty="0">
                <a:solidFill>
                  <a:srgbClr val="00B0F0"/>
                </a:solidFill>
              </a:rPr>
              <a:t>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20;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float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num1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39.46</a:t>
            </a:r>
            <a:r>
              <a:rPr lang="en-US" sz="1800" dirty="0">
                <a:solidFill>
                  <a:schemeClr val="accent4"/>
                </a:solidFill>
              </a:rPr>
              <a:t>f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double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num2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50.25</a:t>
            </a:r>
            <a:r>
              <a:rPr lang="en-US" sz="1800" dirty="0">
                <a:solidFill>
                  <a:schemeClr val="accent4"/>
                </a:solidFill>
              </a:rPr>
              <a:t>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chemeClr val="bg1">
                    <a:lumMod val="85000"/>
                  </a:schemeClr>
                </a:solidFill>
              </a:rPr>
              <a:t>Note: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After every line, you must use ; sign, otherwise you get error. For float must use </a:t>
            </a:r>
            <a:r>
              <a:rPr lang="en-US" sz="1800" dirty="0">
                <a:solidFill>
                  <a:schemeClr val="accent4"/>
                </a:solidFill>
              </a:rPr>
              <a:t>f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and for double must use </a:t>
            </a:r>
            <a:r>
              <a:rPr lang="en-US" sz="1800" dirty="0">
                <a:solidFill>
                  <a:schemeClr val="accent4"/>
                </a:solidFill>
              </a:rPr>
              <a:t>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74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There are types of array, one dimension and two dimension or 2D array;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// One dimension array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arrayName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[size]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Or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arrayName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95000"/>
                </a:schemeClr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 panose="020B0604020202020204" pitchFamily="34" charset="-128"/>
              </a:rPr>
              <a:t>Push the value to the array using loop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[]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++){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21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The syntax of 2D array is: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[][]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[row][col]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Take input from the user for 2D array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[][]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][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++){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][j]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sc.nextInt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2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Type Conversion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793217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For getting output, you can follow two processes: 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System.out.print(“Hello world”);  [It doesn’t give next-line statement]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System.out.println(“Hello world”);  [It gives next-line statement]</a:t>
            </a:r>
          </a:p>
          <a:p>
            <a:pPr marL="342900" indent="-342900">
              <a:buAutoNum type="arabicPeriod"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Type Conversion: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num1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10;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float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num2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20.50</a:t>
            </a:r>
            <a:r>
              <a:rPr lang="en-US" sz="1800" dirty="0">
                <a:solidFill>
                  <a:srgbClr val="FFC000"/>
                </a:solidFill>
              </a:rPr>
              <a:t>f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Convert int to float and float to int. That means short to  long and long to short.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System.out.println( (</a:t>
            </a:r>
            <a:r>
              <a:rPr lang="en-US" sz="1800" dirty="0">
                <a:solidFill>
                  <a:schemeClr val="accent2"/>
                </a:solidFill>
              </a:rPr>
              <a:t>float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800" dirty="0">
                <a:solidFill>
                  <a:srgbClr val="00B0F0"/>
                </a:solidFill>
              </a:rPr>
              <a:t>num1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);  [Returns 10.0]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System.out.println( (</a:t>
            </a: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800" dirty="0">
                <a:solidFill>
                  <a:srgbClr val="00B0F0"/>
                </a:solidFill>
              </a:rPr>
              <a:t>num2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);  [Returns 20]</a:t>
            </a:r>
          </a:p>
        </p:txBody>
      </p:sp>
    </p:spTree>
    <p:extLst>
      <p:ext uri="{BB962C8B-B14F-4D97-AF65-F5344CB8AC3E}">
        <p14:creationId xmlns:p14="http://schemas.microsoft.com/office/powerpoint/2010/main" val="422395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676918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For taking input from user, we must import one package. Import above the class.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Import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java.util.*;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Into the class, there is some steps;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First make a scanner object from scanner class:   </a:t>
            </a:r>
            <a:r>
              <a:rPr lang="en-US" sz="1800" dirty="0">
                <a:solidFill>
                  <a:schemeClr val="accent1"/>
                </a:solidFill>
              </a:rPr>
              <a:t>Scanner sc = new Scanner(System.in);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Take input and store into the variable:  </a:t>
            </a:r>
            <a:r>
              <a:rPr lang="en-US" sz="1800" dirty="0">
                <a:solidFill>
                  <a:schemeClr val="accent1"/>
                </a:solidFill>
              </a:rPr>
              <a:t>String name = sc.next(); 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Display the input variable:  </a:t>
            </a:r>
            <a:r>
              <a:rPr lang="en-US" sz="1800" dirty="0">
                <a:solidFill>
                  <a:schemeClr val="accent1"/>
                </a:solidFill>
              </a:rPr>
              <a:t>System.out.println(name);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chemeClr val="bg1">
                    <a:lumMod val="85000"/>
                  </a:schemeClr>
                </a:solidFill>
              </a:rPr>
              <a:t>Note: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next() method just take first word. If you want to take a whole sentence as a input then you should use nextLine() method.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Scanner sc = new Scanner(System.in);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String name = sc.nextLine();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System.out.println(name);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777000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Conditional statement, check the condition and return output according to the condition.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if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else if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Switch case is also use for checking the conditions: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switch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(num){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System.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one"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System.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two"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System.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three"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8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777000"/>
            <a:ext cx="10823713" cy="4842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Switch case is also use for checking the conditions: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break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 panose="020B0604020202020204" pitchFamily="34" charset="-128"/>
              </a:rPr>
              <a:t> &amp;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default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switch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(num){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one"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break;</a:t>
            </a:r>
          </a:p>
          <a:p>
            <a:pPr marL="0" indent="0"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two"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break;</a:t>
            </a:r>
          </a:p>
          <a:p>
            <a:pPr marL="0" indent="0"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three"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break;</a:t>
            </a:r>
          </a:p>
          <a:p>
            <a:pPr marL="0" indent="0"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"Not match"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1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777000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 Java, there are three types of loops: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loop   [</a:t>
            </a:r>
            <a:r>
              <a:rPr lang="en-US" sz="1600" dirty="0">
                <a:solidFill>
                  <a:srgbClr val="0070C0"/>
                </a:solidFill>
              </a:rPr>
              <a:t>initial state, condition check, update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] Initial state is execute just one time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While loop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Do while loop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600" u="sng" dirty="0">
                <a:solidFill>
                  <a:schemeClr val="bg1">
                    <a:lumMod val="95000"/>
                  </a:schemeClr>
                </a:solidFill>
              </a:rPr>
              <a:t>For loop: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num++){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.println(num)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While loop: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(num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.println(num)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5F7FC-3CEA-45C8-9B02-3AF3A8E6411A}"/>
              </a:ext>
            </a:extLst>
          </p:cNvPr>
          <p:cNvSpPr/>
          <p:nvPr/>
        </p:nvSpPr>
        <p:spPr>
          <a:xfrm>
            <a:off x="7222435" y="3429000"/>
            <a:ext cx="3273287" cy="210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/>
              <a:t>Do while loop: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= 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.println(num)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(num 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1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01: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Solid Rectangle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02:Hollow Rectangle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8B98-FA1A-435C-9F36-EA4C2B37B859}"/>
              </a:ext>
            </a:extLst>
          </p:cNvPr>
          <p:cNvSpPr/>
          <p:nvPr/>
        </p:nvSpPr>
        <p:spPr>
          <a:xfrm>
            <a:off x="1017105" y="1866969"/>
            <a:ext cx="1563756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</a:t>
            </a:r>
            <a:br>
              <a:rPr lang="en-US" dirty="0"/>
            </a:br>
            <a:r>
              <a:rPr lang="en-US" dirty="0"/>
              <a:t>*****</a:t>
            </a:r>
            <a:br>
              <a:rPr lang="en-US" dirty="0"/>
            </a:br>
            <a:r>
              <a:rPr lang="en-US" dirty="0"/>
              <a:t>*****</a:t>
            </a:r>
            <a:br>
              <a:rPr lang="en-US" dirty="0"/>
            </a:br>
            <a:r>
              <a:rPr lang="en-US" dirty="0"/>
              <a:t>*****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E0F5A7-E681-42A1-89C1-E664A120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785" y="1001402"/>
            <a:ext cx="2418083" cy="2139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BCEE35-550F-4EC8-9ABB-C7F10FAF2367}"/>
              </a:ext>
            </a:extLst>
          </p:cNvPr>
          <p:cNvSpPr/>
          <p:nvPr/>
        </p:nvSpPr>
        <p:spPr>
          <a:xfrm>
            <a:off x="1017105" y="4900595"/>
            <a:ext cx="1563756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</a:t>
            </a:r>
            <a:br>
              <a:rPr lang="en-US" dirty="0"/>
            </a:br>
            <a:r>
              <a:rPr lang="en-US" dirty="0"/>
              <a:t>*       *</a:t>
            </a:r>
            <a:br>
              <a:rPr lang="en-US" dirty="0"/>
            </a:br>
            <a:r>
              <a:rPr lang="en-US" dirty="0"/>
              <a:t>*      *</a:t>
            </a:r>
            <a:br>
              <a:rPr lang="en-US" dirty="0"/>
            </a:br>
            <a:r>
              <a:rPr lang="en-US" dirty="0"/>
              <a:t>*****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A892B3-B10A-4B50-8AAD-B757A96B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785" y="4035132"/>
            <a:ext cx="3762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25368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03: Half pyramid</a:t>
            </a: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04: Inverted half pyramid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8B98-FA1A-435C-9F36-EA4C2B37B859}"/>
              </a:ext>
            </a:extLst>
          </p:cNvPr>
          <p:cNvSpPr/>
          <p:nvPr/>
        </p:nvSpPr>
        <p:spPr>
          <a:xfrm>
            <a:off x="1666462" y="2224881"/>
            <a:ext cx="1563756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*****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58AFFB-D76F-4FCE-B8EC-3BFEF567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1069147"/>
            <a:ext cx="2724150" cy="2133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D83C2B-10AA-4CD8-A4C8-1B324DE4633B}"/>
              </a:ext>
            </a:extLst>
          </p:cNvPr>
          <p:cNvSpPr/>
          <p:nvPr/>
        </p:nvSpPr>
        <p:spPr>
          <a:xfrm>
            <a:off x="1780242" y="4289649"/>
            <a:ext cx="1563756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*****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C902C7-E5A7-4972-97A5-8E5394FDB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154" y="3946526"/>
            <a:ext cx="26955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1262</Words>
  <Application>Microsoft Office PowerPoint</Application>
  <PresentationFormat>Widescreen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Consolas</vt:lpstr>
      <vt:lpstr>Office Theme</vt:lpstr>
      <vt:lpstr>Java</vt:lpstr>
      <vt:lpstr>JAVA: Data Types</vt:lpstr>
      <vt:lpstr>JAVA: Type Conversion &amp; output</vt:lpstr>
      <vt:lpstr>JAVA: Input</vt:lpstr>
      <vt:lpstr>JAVA: Conditional Statement</vt:lpstr>
      <vt:lpstr>JAVA: Conditional Statement</vt:lpstr>
      <vt:lpstr>JAVA: Loops</vt:lpstr>
      <vt:lpstr>JAVA: Pattern</vt:lpstr>
      <vt:lpstr>JAVA: Pattern</vt:lpstr>
      <vt:lpstr>JAVA: Pattern</vt:lpstr>
      <vt:lpstr>JAVA: Pattern</vt:lpstr>
      <vt:lpstr>JAVA: Pattern</vt:lpstr>
      <vt:lpstr>JAVA: Complex Pattern</vt:lpstr>
      <vt:lpstr>JAVA: Complex Pattern</vt:lpstr>
      <vt:lpstr>JAVA: Complex Pattern</vt:lpstr>
      <vt:lpstr>JAVA: Complex Pattern</vt:lpstr>
      <vt:lpstr>JAVA: Function</vt:lpstr>
      <vt:lpstr>JAVA: Factorial</vt:lpstr>
      <vt:lpstr>JAVA: Function</vt:lpstr>
      <vt:lpstr>JAVA: Array</vt:lpstr>
      <vt:lpstr>JAVA: 2D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123</cp:revision>
  <dcterms:created xsi:type="dcterms:W3CDTF">2024-03-25T04:27:21Z</dcterms:created>
  <dcterms:modified xsi:type="dcterms:W3CDTF">2024-09-03T14:03:27Z</dcterms:modified>
</cp:coreProperties>
</file>