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Mongo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records there are two methods.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one record: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db.user.deleteOne</a:t>
            </a:r>
            <a:r>
              <a:rPr lang="en-US" sz="1600" dirty="0">
                <a:solidFill>
                  <a:srgbClr val="00B050"/>
                </a:solidFill>
              </a:rPr>
              <a:t>({name: “Noyon”})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many records: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25}})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all the records: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({})  + Enter</a:t>
            </a:r>
          </a:p>
        </p:txBody>
      </p:sp>
    </p:spTree>
    <p:extLst>
      <p:ext uri="{BB962C8B-B14F-4D97-AF65-F5344CB8AC3E}">
        <p14:creationId xmlns:p14="http://schemas.microsoft.com/office/powerpoint/2010/main" val="425500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MongoDB is a database management system. 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Show all Databases: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dbs + Enter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and Enter into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use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db.dropDatabase() + Enter</a:t>
            </a:r>
          </a:p>
        </p:txBody>
      </p:sp>
    </p:spTree>
    <p:extLst>
      <p:ext uri="{BB962C8B-B14F-4D97-AF65-F5344CB8AC3E}">
        <p14:creationId xmlns:p14="http://schemas.microsoft.com/office/powerpoint/2010/main" val="2806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MongoDB, tables are called collections. Collection store the records. Each record called document.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First of all enter the database where you want to make the tables or collections. </a:t>
            </a:r>
            <a:r>
              <a:rPr lang="en-US" sz="1800" dirty="0">
                <a:solidFill>
                  <a:srgbClr val="00B050"/>
                </a:solidFill>
              </a:rPr>
              <a:t>use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8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see all the collections: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collections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new collection: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db.createCollection(“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558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Insert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MongoDB, every record is called document. There can be two ways to insert the 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insertOne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insertMany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one document: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.insertOne({name: 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Noyon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more than one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.insertMany([{name: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Pritim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en-US" sz="1600" dirty="0">
                <a:solidFill>
                  <a:srgbClr val="00B050"/>
                </a:solidFill>
              </a:rPr>
              <a:t>}, 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Purna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}]) + Enter</a:t>
            </a:r>
          </a:p>
        </p:txBody>
      </p:sp>
    </p:spTree>
    <p:extLst>
      <p:ext uri="{BB962C8B-B14F-4D97-AF65-F5344CB8AC3E}">
        <p14:creationId xmlns:p14="http://schemas.microsoft.com/office/powerpoint/2010/main" val="2038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read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all the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condition: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.find({age: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shown limit: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  <a:r>
              <a:rPr lang="en-US" sz="1600" dirty="0">
                <a:solidFill>
                  <a:srgbClr val="92D050"/>
                </a:solidFill>
              </a:rPr>
              <a:t>limit(2)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findOne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() method return the first one.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equal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23})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greater than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25 &amp; greater than 21: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21, $</a:t>
            </a:r>
            <a:r>
              <a:rPr lang="en-US" sz="1600" dirty="0" err="1">
                <a:solidFill>
                  <a:srgbClr val="00B050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25}})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27F1F-D093-4483-BE9B-5A0CEBE84E55}"/>
              </a:ext>
            </a:extLst>
          </p:cNvPr>
          <p:cNvSpPr/>
          <p:nvPr/>
        </p:nvSpPr>
        <p:spPr>
          <a:xfrm>
            <a:off x="8640418" y="1391478"/>
            <a:ext cx="2713382" cy="172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Less than: 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Less than equal: </a:t>
            </a:r>
            <a:r>
              <a:rPr lang="en-US" dirty="0" err="1"/>
              <a:t>lte</a:t>
            </a:r>
            <a:endParaRPr lang="en-US" dirty="0"/>
          </a:p>
          <a:p>
            <a:r>
              <a:rPr lang="en-US" dirty="0"/>
              <a:t>Greater than: 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Greater than equal: </a:t>
            </a:r>
            <a:r>
              <a:rPr lang="en-US" dirty="0" err="1"/>
              <a:t>gte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Different between find()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findOne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find()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returns the array list. We can use more method after </a:t>
            </a:r>
            <a:r>
              <a:rPr lang="en-US" sz="2000" dirty="0">
                <a:solidFill>
                  <a:srgbClr val="00B050"/>
                </a:solidFill>
              </a:rPr>
              <a:t>find().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Array list called </a:t>
            </a:r>
            <a:r>
              <a:rPr lang="en-US" sz="2000" dirty="0">
                <a:solidFill>
                  <a:srgbClr val="00B050"/>
                </a:solidFill>
              </a:rPr>
              <a:t>cursor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findOne</a:t>
            </a:r>
            <a:r>
              <a:rPr lang="en-US" sz="2000" dirty="0">
                <a:solidFill>
                  <a:srgbClr val="00B050"/>
                </a:solidFill>
              </a:rPr>
              <a:t>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just returns one value, if not found then returns </a:t>
            </a:r>
            <a:r>
              <a:rPr lang="en-US" sz="2000" dirty="0">
                <a:solidFill>
                  <a:srgbClr val="00B050"/>
                </a:solidFill>
              </a:rPr>
              <a:t>NULL.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</a:t>
            </a:r>
            <a:r>
              <a:rPr lang="en-US" sz="1800" dirty="0" err="1">
                <a:solidFill>
                  <a:srgbClr val="00B050"/>
                </a:solidFill>
              </a:rPr>
              <a:t>forEach</a:t>
            </a:r>
            <a:r>
              <a:rPr lang="en-US" sz="1800" dirty="0">
                <a:solidFill>
                  <a:srgbClr val="00B050"/>
                </a:solidFill>
              </a:rPr>
              <a:t>(x=&gt;</a:t>
            </a:r>
            <a:r>
              <a:rPr lang="en-US" sz="1800" dirty="0" err="1">
                <a:solidFill>
                  <a:srgbClr val="00B050"/>
                </a:solidFill>
              </a:rPr>
              <a:t>printjson</a:t>
            </a:r>
            <a:r>
              <a:rPr lang="en-US" sz="1800" dirty="0">
                <a:solidFill>
                  <a:srgbClr val="00B05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or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().count()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db.user.findOne.count</a:t>
            </a:r>
            <a:r>
              <a:rPr lang="en-US" sz="1800" dirty="0">
                <a:solidFill>
                  <a:srgbClr val="00B050"/>
                </a:solidFill>
              </a:rPr>
              <a:t>() 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// It returns an Error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update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update({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document you want to update</a:t>
            </a:r>
            <a:r>
              <a:rPr lang="en-US" sz="1600" dirty="0">
                <a:solidFill>
                  <a:srgbClr val="00B050"/>
                </a:solidFill>
              </a:rPr>
              <a:t>},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$set</a:t>
            </a:r>
            <a:r>
              <a:rPr lang="en-US" sz="1600" dirty="0">
                <a:solidFill>
                  <a:srgbClr val="00B050"/>
                </a:solidFill>
              </a:rPr>
              <a:t>: 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one will be updated</a:t>
            </a:r>
            <a:r>
              <a:rPr lang="en-US" sz="1600" dirty="0">
                <a:solidFill>
                  <a:srgbClr val="00B050"/>
                </a:solidFill>
              </a:rPr>
              <a:t>}}).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update the value: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 err="1">
                <a:solidFill>
                  <a:srgbClr val="00B050"/>
                </a:solidFill>
              </a:rPr>
              <a:t>.updateOne</a:t>
            </a:r>
            <a:r>
              <a:rPr lang="en-US" sz="1600" dirty="0">
                <a:solidFill>
                  <a:srgbClr val="00B050"/>
                </a:solidFill>
              </a:rPr>
              <a:t>({name: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puran</a:t>
            </a:r>
            <a:r>
              <a:rPr lang="en-US" sz="1600" dirty="0">
                <a:solidFill>
                  <a:srgbClr val="00B050"/>
                </a:solidFill>
              </a:rPr>
              <a:t>”},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35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Previous: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Updated: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682C-C6DE-4621-98B8-E7768A98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9" y="3887856"/>
            <a:ext cx="37242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105C8-A459-4743-85C2-6252E9F3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39" y="5205413"/>
            <a:ext cx="3505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There is another method which is </a:t>
            </a:r>
            <a:r>
              <a:rPr lang="en-US" sz="1800" dirty="0">
                <a:solidFill>
                  <a:srgbClr val="00B050"/>
                </a:solidFill>
              </a:rPr>
              <a:t>updateMany().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method update all the documents which are matched the condition.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update multiple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.updateMany({age: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r>
              <a:rPr lang="en-US" sz="1600" dirty="0">
                <a:solidFill>
                  <a:srgbClr val="00B050"/>
                </a:solidFill>
              </a:rPr>
              <a:t>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40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Here, updateOne() also update the first one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720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MongoDB</vt:lpstr>
      <vt:lpstr>DB: Database</vt:lpstr>
      <vt:lpstr>DB: Collection</vt:lpstr>
      <vt:lpstr>DB: Insert Documents</vt:lpstr>
      <vt:lpstr>DB: Read Documents</vt:lpstr>
      <vt:lpstr>DB: Read Documents</vt:lpstr>
      <vt:lpstr>DB: Different between find() and findOne()</vt:lpstr>
      <vt:lpstr>DB: Update Documents</vt:lpstr>
      <vt:lpstr>DB: Update Documents</vt:lpstr>
      <vt:lpstr>DB: Delete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145</cp:revision>
  <dcterms:created xsi:type="dcterms:W3CDTF">2024-03-25T04:27:21Z</dcterms:created>
  <dcterms:modified xsi:type="dcterms:W3CDTF">2024-09-02T17:44:42Z</dcterms:modified>
</cp:coreProperties>
</file>