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744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7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F835-BCFF-B244-8429-5C87EDF95CD9}" type="datetimeFigureOut">
              <a:rPr lang="en-US" smtClean="0"/>
              <a:t>04/12/13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90900-C22F-5D46-A002-11F36911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56863" y="4369132"/>
            <a:ext cx="173038" cy="249943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296772" y="4836075"/>
            <a:ext cx="1320800" cy="266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3714315" y="4993334"/>
            <a:ext cx="2095500" cy="266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045085" y="4884726"/>
            <a:ext cx="1638300" cy="266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633365" y="4663621"/>
            <a:ext cx="1028700" cy="3048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6513">
            <a:off x="2822500" y="4858550"/>
            <a:ext cx="1624927" cy="2353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50381" y="4261444"/>
            <a:ext cx="8605135" cy="0"/>
          </a:xfrm>
          <a:prstGeom prst="line">
            <a:avLst/>
          </a:prstGeom>
          <a:ln w="53975" cmpd="sng">
            <a:rou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42" y="4491592"/>
            <a:ext cx="1003300" cy="190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5400000">
            <a:off x="4387999" y="2844782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Routing (designer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 mode), </a:t>
            </a:r>
            <a:r>
              <a:rPr lang="en-US" b="1" dirty="0" smtClean="0">
                <a:latin typeface="Times"/>
                <a:cs typeface="Times"/>
              </a:rPr>
              <a:t>NCA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3230167" y="2824099"/>
            <a:ext cx="1833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Ancestry</a:t>
            </a:r>
            <a:r>
              <a:rPr lang="en-US" dirty="0" smtClean="0">
                <a:latin typeface="Times"/>
                <a:cs typeface="Times"/>
              </a:rPr>
              <a:t>, </a:t>
            </a:r>
            <a:r>
              <a:rPr lang="en-US" i="1" dirty="0" smtClean="0">
                <a:latin typeface="Times"/>
                <a:cs typeface="Times"/>
              </a:rPr>
              <a:t>Sibling</a:t>
            </a:r>
            <a:r>
              <a:rPr lang="en-US" dirty="0" smtClean="0">
                <a:latin typeface="Times"/>
                <a:cs typeface="Times"/>
              </a:rPr>
              <a:t>, 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Connectivity</a:t>
            </a:r>
            <a:r>
              <a:rPr lang="en-US" dirty="0" smtClean="0">
                <a:latin typeface="Times"/>
                <a:cs typeface="Times"/>
              </a:rPr>
              <a:t>, 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app. distance 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2506667" y="310703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Adjacency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684078" y="2543891"/>
            <a:ext cx="2089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Adjacency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(bounded cases)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Connectivity</a:t>
            </a:r>
            <a:r>
              <a:rPr lang="en-US" dirty="0" smtClean="0">
                <a:latin typeface="Times"/>
                <a:cs typeface="Times"/>
              </a:rPr>
              <a:t> and 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sibling</a:t>
            </a:r>
            <a:r>
              <a:rPr lang="en-US" dirty="0" smtClean="0">
                <a:latin typeface="Times"/>
                <a:cs typeface="Times"/>
              </a:rPr>
              <a:t> (non-unique)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114952" y="2740171"/>
            <a:ext cx="1768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"/>
                <a:cs typeface="Times"/>
              </a:rPr>
              <a:t>Routing (fixed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 mode),Distance</a:t>
            </a:r>
            <a:r>
              <a:rPr lang="en-US" dirty="0" smtClean="0">
                <a:latin typeface="Times"/>
                <a:cs typeface="Times"/>
              </a:rPr>
              <a:t>, 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NCA-fixed</a:t>
            </a:r>
            <a:endParaRPr lang="en-US" i="1" dirty="0">
              <a:latin typeface="Times"/>
              <a:cs typeface="Times"/>
            </a:endParaRP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914281" y="4683409"/>
            <a:ext cx="889000" cy="266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5798830" y="3525929"/>
            <a:ext cx="672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NCA</a:t>
            </a:r>
          </a:p>
        </p:txBody>
      </p:sp>
      <p:sp>
        <p:nvSpPr>
          <p:cNvPr id="28" name="TextBox 27"/>
          <p:cNvSpPr txBox="1"/>
          <p:nvPr/>
        </p:nvSpPr>
        <p:spPr>
          <a:xfrm rot="5400000">
            <a:off x="-476163" y="289134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Non-adjacency</a:t>
            </a:r>
          </a:p>
          <a:p>
            <a:r>
              <a:rPr lang="en-US" dirty="0" smtClean="0">
                <a:latin typeface="Times"/>
                <a:cs typeface="Times"/>
              </a:rPr>
              <a:t>Non-ancestry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905885" y="4046610"/>
            <a:ext cx="0" cy="2148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082225" y="4046610"/>
            <a:ext cx="0" cy="2148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21537" y="4076686"/>
            <a:ext cx="0" cy="2148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67571" y="4046610"/>
            <a:ext cx="0" cy="2148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61751" y="4046610"/>
            <a:ext cx="0" cy="2148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552624" y="4070998"/>
            <a:ext cx="0" cy="2148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7790407" y="3202003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Functions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Supported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8338708" y="4046610"/>
            <a:ext cx="0" cy="2148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006404" y="4046610"/>
            <a:ext cx="0" cy="214834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6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Noy Rotbart</dc:creator>
  <cp:lastModifiedBy>Noy Rotbart</cp:lastModifiedBy>
  <cp:revision>7</cp:revision>
  <dcterms:created xsi:type="dcterms:W3CDTF">2013-12-04T21:12:52Z</dcterms:created>
  <dcterms:modified xsi:type="dcterms:W3CDTF">2013-12-04T22:09:15Z</dcterms:modified>
</cp:coreProperties>
</file>