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23DBB0-9D40-4A33-9EDD-7DE15ED6E826}" v="4" dt="2019-06-28T05:10:05.2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936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野澤 康平" userId="e0d7dd6cfe3ca3b1" providerId="LiveId" clId="{1623DBB0-9D40-4A33-9EDD-7DE15ED6E826}"/>
    <pc:docChg chg="modSld modMainMaster">
      <pc:chgData name="野澤 康平" userId="e0d7dd6cfe3ca3b1" providerId="LiveId" clId="{1623DBB0-9D40-4A33-9EDD-7DE15ED6E826}" dt="2019-06-28T05:10:05.298" v="18"/>
      <pc:docMkLst>
        <pc:docMk/>
      </pc:docMkLst>
      <pc:sldChg chg="modSp">
        <pc:chgData name="野澤 康平" userId="e0d7dd6cfe3ca3b1" providerId="LiveId" clId="{1623DBB0-9D40-4A33-9EDD-7DE15ED6E826}" dt="2019-06-28T05:10:05.298" v="18"/>
        <pc:sldMkLst>
          <pc:docMk/>
          <pc:sldMk cId="1047040128" sldId="256"/>
        </pc:sldMkLst>
        <pc:spChg chg="mod">
          <ac:chgData name="野澤 康平" userId="e0d7dd6cfe3ca3b1" providerId="LiveId" clId="{1623DBB0-9D40-4A33-9EDD-7DE15ED6E826}" dt="2019-06-28T05:10:05.298" v="18"/>
          <ac:spMkLst>
            <pc:docMk/>
            <pc:sldMk cId="1047040128" sldId="256"/>
            <ac:spMk id="2" creationId="{098B3E16-F17B-4B48-884E-8E8FF9AA9434}"/>
          </ac:spMkLst>
        </pc:spChg>
        <pc:spChg chg="mod">
          <ac:chgData name="野澤 康平" userId="e0d7dd6cfe3ca3b1" providerId="LiveId" clId="{1623DBB0-9D40-4A33-9EDD-7DE15ED6E826}" dt="2019-06-28T01:50:37.721" v="0" actId="404"/>
          <ac:spMkLst>
            <pc:docMk/>
            <pc:sldMk cId="1047040128" sldId="256"/>
            <ac:spMk id="5" creationId="{405019D2-A3C3-443A-AC56-C45D8B723EFD}"/>
          </ac:spMkLst>
        </pc:spChg>
        <pc:spChg chg="mod">
          <ac:chgData name="野澤 康平" userId="e0d7dd6cfe3ca3b1" providerId="LiveId" clId="{1623DBB0-9D40-4A33-9EDD-7DE15ED6E826}" dt="2019-06-28T05:09:42.228" v="3" actId="120"/>
          <ac:spMkLst>
            <pc:docMk/>
            <pc:sldMk cId="1047040128" sldId="256"/>
            <ac:spMk id="9" creationId="{657C8260-B9C9-4FAF-80A7-F03B4C96648F}"/>
          </ac:spMkLst>
        </pc:spChg>
      </pc:sldChg>
      <pc:sldMasterChg chg="modSp modSldLayout">
        <pc:chgData name="野澤 康平" userId="e0d7dd6cfe3ca3b1" providerId="LiveId" clId="{1623DBB0-9D40-4A33-9EDD-7DE15ED6E826}" dt="2019-06-28T01:52:09.148" v="2" actId="404"/>
        <pc:sldMasterMkLst>
          <pc:docMk/>
          <pc:sldMasterMk cId="2703884048" sldId="2147483660"/>
        </pc:sldMasterMkLst>
        <pc:spChg chg="mod">
          <ac:chgData name="野澤 康平" userId="e0d7dd6cfe3ca3b1" providerId="LiveId" clId="{1623DBB0-9D40-4A33-9EDD-7DE15ED6E826}" dt="2019-06-28T01:51:55.693" v="1" actId="404"/>
          <ac:spMkLst>
            <pc:docMk/>
            <pc:sldMasterMk cId="2703884048" sldId="2147483660"/>
            <ac:spMk id="3" creationId="{00000000-0000-0000-0000-000000000000}"/>
          </ac:spMkLst>
        </pc:spChg>
        <pc:sldLayoutChg chg="modSp">
          <pc:chgData name="野澤 康平" userId="e0d7dd6cfe3ca3b1" providerId="LiveId" clId="{1623DBB0-9D40-4A33-9EDD-7DE15ED6E826}" dt="2019-06-28T01:52:09.148" v="2" actId="404"/>
          <pc:sldLayoutMkLst>
            <pc:docMk/>
            <pc:sldMasterMk cId="2703884048" sldId="2147483660"/>
            <pc:sldLayoutMk cId="570312869" sldId="2147483662"/>
          </pc:sldLayoutMkLst>
          <pc:spChg chg="mod">
            <ac:chgData name="野澤 康平" userId="e0d7dd6cfe3ca3b1" providerId="LiveId" clId="{1623DBB0-9D40-4A33-9EDD-7DE15ED6E826}" dt="2019-06-28T01:52:09.148" v="2" actId="404"/>
            <ac:spMkLst>
              <pc:docMk/>
              <pc:sldMasterMk cId="2703884048" sldId="2147483660"/>
              <pc:sldLayoutMk cId="570312869" sldId="2147483662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00CA2-0FA3-4C42-8C52-F7CE29EED9A3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F57A9-9F4E-425E-A027-8DF510415E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731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44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10" name="日付プレースホルダー 9">
            <a:extLst>
              <a:ext uri="{FF2B5EF4-FFF2-40B4-BE49-F238E27FC236}">
                <a16:creationId xmlns:a16="http://schemas.microsoft.com/office/drawing/2014/main" id="{787CD964-C0EC-47AD-A310-50BB9068D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64F7A-AE7B-4136-B4B8-FE711D2C7AAF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11" name="フッター プレースホルダー 10">
            <a:extLst>
              <a:ext uri="{FF2B5EF4-FFF2-40B4-BE49-F238E27FC236}">
                <a16:creationId xmlns:a16="http://schemas.microsoft.com/office/drawing/2014/main" id="{6C3B0393-9F99-48D0-8473-1B10298EC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2D6CDD98-D434-4819-9378-9AF048D4D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C5A9-69C0-4C33-B470-F529534D21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0312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" y="6334317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7958" y="286604"/>
            <a:ext cx="8407624" cy="9912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959" y="1704874"/>
            <a:ext cx="8407623" cy="44927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2" y="6459788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75464F7A-AE7B-4136-B4B8-FE711D2C7AAF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7641" y="6459788"/>
            <a:ext cx="4328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5" y="6459788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3B8DC5A9-69C0-4C33-B470-F529534D214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7959" y="1487302"/>
            <a:ext cx="840762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84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400" kern="1200" spc="-50" baseline="0">
          <a:solidFill>
            <a:schemeClr val="tx1">
              <a:lumMod val="75000"/>
              <a:lumOff val="2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メイリオ" panose="020B0604030504040204" pitchFamily="50" charset="-128"/>
        <a:buChar char="・"/>
        <a:defRPr kumimoji="1" sz="4400" kern="1200">
          <a:solidFill>
            <a:schemeClr val="tx1">
              <a:lumMod val="75000"/>
              <a:lumOff val="2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896938" indent="-4524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メイリオ" panose="020B0604030504040204" pitchFamily="50" charset="-128"/>
        <a:buChar char="→"/>
        <a:defRPr kumimoji="1" sz="4000" kern="1200">
          <a:solidFill>
            <a:schemeClr val="tx1">
              <a:lumMod val="75000"/>
              <a:lumOff val="2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1166813" indent="-26987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n"/>
        <a:defRPr kumimoji="1" sz="3600" kern="1200">
          <a:solidFill>
            <a:schemeClr val="tx1">
              <a:lumMod val="75000"/>
              <a:lumOff val="2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896938" indent="-1825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メイリオ" panose="020B0604030504040204" pitchFamily="50" charset="-128"/>
        <a:buChar char="・"/>
        <a:defRPr kumimoji="1" sz="2000" kern="1200">
          <a:solidFill>
            <a:schemeClr val="tx1">
              <a:lumMod val="75000"/>
              <a:lumOff val="2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166813" indent="-1825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メイリオ" panose="020B0604030504040204" pitchFamily="50" charset="-128"/>
        <a:buChar char="・"/>
        <a:defRPr kumimoji="1" sz="4400" kern="1200">
          <a:solidFill>
            <a:schemeClr val="tx1">
              <a:lumMod val="75000"/>
              <a:lumOff val="2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">
            <a:extLst>
              <a:ext uri="{FF2B5EF4-FFF2-40B4-BE49-F238E27FC236}">
                <a16:creationId xmlns:a16="http://schemas.microsoft.com/office/drawing/2014/main" id="{657C8260-B9C9-4FAF-80A7-F03B4C966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contents">
            <a:extLst>
              <a:ext uri="{FF2B5EF4-FFF2-40B4-BE49-F238E27FC236}">
                <a16:creationId xmlns:a16="http://schemas.microsoft.com/office/drawing/2014/main" id="{405019D2-A3C3-443A-AC56-C45D8B723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914400" indent="-914400">
              <a:buFont typeface="+mj-lt"/>
              <a:buAutoNum type="arabicPeriod"/>
            </a:pPr>
            <a:endParaRPr lang="en-US" altLang="ja-JP" sz="4000" dirty="0"/>
          </a:p>
        </p:txBody>
      </p:sp>
      <p:sp>
        <p:nvSpPr>
          <p:cNvPr id="2" name="date">
            <a:extLst>
              <a:ext uri="{FF2B5EF4-FFF2-40B4-BE49-F238E27FC236}">
                <a16:creationId xmlns:a16="http://schemas.microsoft.com/office/drawing/2014/main" id="{098B3E16-F17B-4B48-884E-8E8FF9AA9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z="2000" dirty="0" err="1"/>
              <a:t>yyyy</a:t>
            </a:r>
            <a:r>
              <a:rPr kumimoji="1" lang="en-US" altLang="ja-JP" sz="2000" dirty="0"/>
              <a:t>/mm/dd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4704012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">
  <a:themeElements>
    <a:clrScheme name="ユーザー定義 1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2A4F1C"/>
      </a:hlink>
      <a:folHlink>
        <a:srgbClr val="BA6906"/>
      </a:folHlink>
    </a:clrScheme>
    <a:fontScheme name="メイリオ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" id="{A766996E-8C43-4B21-96D9-8A1E001BF417}" vid="{47BA87B8-AAFC-42A5-8566-8D933D554FF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</Template>
  <TotalTime>12</TotalTime>
  <Words>5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游ゴシック</vt:lpstr>
      <vt:lpstr>Calibri</vt:lpstr>
      <vt:lpstr>Wingdings</vt:lpstr>
      <vt:lpstr>simple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zemi</dc:title>
  <dc:creator>康平 野澤</dc:creator>
  <cp:lastModifiedBy>野澤 康平</cp:lastModifiedBy>
  <cp:revision>12</cp:revision>
  <dcterms:created xsi:type="dcterms:W3CDTF">2019-04-22T10:58:44Z</dcterms:created>
  <dcterms:modified xsi:type="dcterms:W3CDTF">2019-06-28T05:10:08Z</dcterms:modified>
</cp:coreProperties>
</file>