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442733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442733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f4427331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f442733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f4427331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f4427331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f432c21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f432c21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Updated PGLS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2500"/>
              <a:t>12/09/2021</a:t>
            </a:r>
            <a:endParaRPr i="1"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2375"/>
            <a:ext cx="4384174" cy="350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525" y="772375"/>
            <a:ext cx="4609076" cy="33586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201475" y="394375"/>
            <a:ext cx="3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u="sng"/>
              <a:t>NEOPLASY PREVALENCE</a:t>
            </a:r>
            <a:endParaRPr b="1" i="1" u="sng"/>
          </a:p>
        </p:txBody>
      </p:sp>
      <p:sp>
        <p:nvSpPr>
          <p:cNvPr id="63" name="Google Shape;63;p14"/>
          <p:cNvSpPr txBox="1"/>
          <p:nvPr/>
        </p:nvSpPr>
        <p:spPr>
          <a:xfrm>
            <a:off x="514200" y="977775"/>
            <a:ext cx="24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>
                <a:solidFill>
                  <a:srgbClr val="351C75"/>
                </a:solidFill>
              </a:rPr>
              <a:t>Parametric</a:t>
            </a:r>
            <a:endParaRPr b="1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825900" y="1018925"/>
            <a:ext cx="24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38761D"/>
                </a:solidFill>
              </a:rPr>
              <a:t>Permulated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75" y="1234525"/>
            <a:ext cx="4334025" cy="295839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201475" y="394375"/>
            <a:ext cx="3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u="sng"/>
              <a:t>MALIGNANCY</a:t>
            </a:r>
            <a:r>
              <a:rPr b="1" i="1" lang="ca" u="sng"/>
              <a:t> PREVALENCE</a:t>
            </a:r>
            <a:endParaRPr b="1" i="1" u="sng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200" y="1195812"/>
            <a:ext cx="4614799" cy="284773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14200" y="977775"/>
            <a:ext cx="24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351C75"/>
                </a:solidFill>
              </a:rPr>
              <a:t>Parametric</a:t>
            </a:r>
            <a:endParaRPr b="1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825900" y="1018925"/>
            <a:ext cx="24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38761D"/>
                </a:solidFill>
              </a:rPr>
              <a:t>Permulated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25" y="1585425"/>
            <a:ext cx="4520426" cy="27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051" y="1585425"/>
            <a:ext cx="4132151" cy="254989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201475" y="394375"/>
            <a:ext cx="3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u="sng"/>
              <a:t>BENIGNANCY </a:t>
            </a:r>
            <a:r>
              <a:rPr b="1" i="1" lang="ca" u="sng"/>
              <a:t>PREVALENCE</a:t>
            </a:r>
            <a:endParaRPr b="1" i="1" u="sng"/>
          </a:p>
        </p:txBody>
      </p:sp>
      <p:sp>
        <p:nvSpPr>
          <p:cNvPr id="81" name="Google Shape;81;p16"/>
          <p:cNvSpPr txBox="1"/>
          <p:nvPr/>
        </p:nvSpPr>
        <p:spPr>
          <a:xfrm>
            <a:off x="514200" y="977775"/>
            <a:ext cx="24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351C75"/>
                </a:solidFill>
              </a:rPr>
              <a:t>Parametric</a:t>
            </a:r>
            <a:endParaRPr b="1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825900" y="1018925"/>
            <a:ext cx="24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38761D"/>
                </a:solidFill>
              </a:rPr>
              <a:t>Permulated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1201475" y="394375"/>
            <a:ext cx="3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u="sng"/>
              <a:t>MALIGNANCY PROP</a:t>
            </a:r>
            <a:endParaRPr b="1" i="1" u="sng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25" y="1773700"/>
            <a:ext cx="3939149" cy="292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9299" y="1838375"/>
            <a:ext cx="4637535" cy="28617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14200" y="977775"/>
            <a:ext cx="24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351C75"/>
                </a:solidFill>
              </a:rPr>
              <a:t>Parametric</a:t>
            </a:r>
            <a:endParaRPr b="1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825900" y="1018925"/>
            <a:ext cx="24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38761D"/>
                </a:solidFill>
              </a:rPr>
              <a:t>Permulated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