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4f28cc77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4f28cc77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 1">
  <p:cSld name="BLANK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Goal</a:t>
            </a:r>
            <a:r>
              <a:rPr b="1" lang="en" sz="16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Statement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2" name="Google Shape;52;p13"/>
          <p:cNvCxnSpPr/>
          <p:nvPr/>
        </p:nvCxnSpPr>
        <p:spPr>
          <a:xfrm>
            <a:off x="1012800" y="1547750"/>
            <a:ext cx="2379900" cy="132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3"/>
          <p:cNvCxnSpPr/>
          <p:nvPr/>
        </p:nvCxnSpPr>
        <p:spPr>
          <a:xfrm>
            <a:off x="5210750" y="1510200"/>
            <a:ext cx="3648900" cy="93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 txBox="1"/>
          <p:nvPr/>
        </p:nvSpPr>
        <p:spPr>
          <a:xfrm>
            <a:off x="367600" y="1148300"/>
            <a:ext cx="73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Our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67600" y="2002900"/>
            <a:ext cx="2310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7600" y="2770000"/>
            <a:ext cx="2664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12800" y="1560050"/>
            <a:ext cx="2379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124200" y="1510200"/>
            <a:ext cx="38220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36225" y="2359250"/>
            <a:ext cx="6069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affect.</a:t>
            </a:r>
            <a:endParaRPr sz="1200">
              <a:solidFill>
                <a:srgbClr val="99999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32125" y="3150050"/>
            <a:ext cx="6920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2636350" y="2353900"/>
            <a:ext cx="6069000" cy="54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32100" y="3136125"/>
            <a:ext cx="7697400" cy="1350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 txBox="1"/>
          <p:nvPr/>
        </p:nvSpPr>
        <p:spPr>
          <a:xfrm>
            <a:off x="8498675" y="2770000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012800" y="1082875"/>
            <a:ext cx="2379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5210750" y="1027500"/>
            <a:ext cx="36489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94335"/>
              </a:buClr>
              <a:buSzPts val="1900"/>
              <a:buFont typeface="Google Sans"/>
              <a:buChar char="●"/>
              <a:defRPr sz="1900">
                <a:solidFill>
                  <a:srgbClr val="E9433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732125" y="2688950"/>
            <a:ext cx="7697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BC05"/>
              </a:buClr>
              <a:buSzPts val="1900"/>
              <a:buFont typeface="Google Sans"/>
              <a:buChar char="●"/>
              <a:defRPr sz="1900">
                <a:solidFill>
                  <a:srgbClr val="FABC05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2636350" y="1903275"/>
            <a:ext cx="60690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A853"/>
              </a:buClr>
              <a:buSzPts val="1900"/>
              <a:buFont typeface="Google Sans"/>
              <a:buChar char="●"/>
              <a:defRPr sz="190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492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492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492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492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492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492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●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492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Google Sans"/>
              <a:buChar char="○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492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900"/>
              <a:buFont typeface="Google Sans"/>
              <a:buChar char="■"/>
              <a:defRPr sz="19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8" name="Google Shape;68;p13"/>
          <p:cNvSpPr txBox="1"/>
          <p:nvPr/>
        </p:nvSpPr>
        <p:spPr>
          <a:xfrm>
            <a:off x="1981200" y="1771050"/>
            <a:ext cx="819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392700" y="1148300"/>
            <a:ext cx="1871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67600" y="3598675"/>
            <a:ext cx="4641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b="1" sz="22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884200" y="4008700"/>
            <a:ext cx="36144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200">
              <a:solidFill>
                <a:srgbClr val="1A73E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4884200" y="3989225"/>
            <a:ext cx="3614400" cy="0"/>
          </a:xfrm>
          <a:prstGeom prst="straightConnector1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8582650" y="35986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>
            <p:ph idx="5" type="body"/>
          </p:nvPr>
        </p:nvSpPr>
        <p:spPr>
          <a:xfrm>
            <a:off x="4884200" y="3560525"/>
            <a:ext cx="36144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85F4"/>
              </a:buClr>
              <a:buSzPts val="1900"/>
              <a:buFont typeface="Google Sans"/>
              <a:buChar char="●"/>
              <a:defRPr sz="1900">
                <a:solidFill>
                  <a:srgbClr val="4185F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●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Google Sans"/>
              <a:buChar char="○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Google Sans"/>
              <a:buChar char="■"/>
              <a:defRPr sz="12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 Statement Template">
  <p:cSld name="BLANK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users (why)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 (who)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345177" y="1630400"/>
            <a:ext cx="44502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 (what)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3" type="body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0" name="Google Shape;10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blem Statement Template">
  <p:cSld name="BLANK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18" name="Google Shape;11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0" name="Google Shape;13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1" name="Google Shape;131;p17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b="1" sz="24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b="1" sz="2200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b="1" sz="2400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b="1" sz="2400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b="1" sz="24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2" type="body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3" type="body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4" type="body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athy Map Template">
  <p:cSld name="CUSTOM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41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b="1" sz="1600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E943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b="1" sz="1600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FABC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b="1" sz="1600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cap="flat" cmpd="sng" w="28575">
            <a:solidFill>
              <a:srgbClr val="33A8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b="1" sz="1600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3" type="body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indent="-304800" lvl="2" marL="1371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indent="-304800" lvl="3" marL="1828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indent="-304800" lvl="4" marL="22860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indent="-304800" lvl="5" marL="27432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indent="-304800" lvl="6" marL="32004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indent="-304800" lvl="7" marL="36576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indent="-304800" lvl="8" marL="4114800" rtl="0" algn="r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5E626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b="1" sz="1800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r Story Template">
  <p:cSld name="CUSTOM_2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247375" y="500650"/>
            <a:ext cx="8361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b="1" i="0" lang="en" sz="2200" u="sng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b="1" i="0" sz="2200" u="sng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b="1" i="0" sz="1900" u="none" cap="none" strike="noStrik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i="0" sz="1200" u="none" cap="none" strike="noStrik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64" name="Google Shape;16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1" name="Google Shape;171;p20"/>
          <p:cNvSpPr txBox="1"/>
          <p:nvPr>
            <p:ph idx="4" type="body"/>
          </p:nvPr>
        </p:nvSpPr>
        <p:spPr>
          <a:xfrm>
            <a:off x="3593125" y="898275"/>
            <a:ext cx="1663500" cy="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8572800" y="1228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i="0" sz="2400" u="none" cap="none" strike="noStrik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Ordering online in advance and save their time</a:t>
            </a:r>
            <a:endParaRPr/>
          </a:p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Tracking orders placed through an App</a:t>
            </a:r>
            <a:endParaRPr/>
          </a:p>
        </p:txBody>
      </p:sp>
      <p:sp>
        <p:nvSpPr>
          <p:cNvPr id="179" name="Google Shape;179;p21"/>
          <p:cNvSpPr txBox="1"/>
          <p:nvPr>
            <p:ph idx="3" type="body"/>
          </p:nvPr>
        </p:nvSpPr>
        <p:spPr>
          <a:xfrm>
            <a:off x="717725" y="1269912"/>
            <a:ext cx="2245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Cafe App</a:t>
            </a:r>
            <a:endParaRPr/>
          </a:p>
        </p:txBody>
      </p:sp>
      <p:sp>
        <p:nvSpPr>
          <p:cNvPr id="180" name="Google Shape;180;p21"/>
          <p:cNvSpPr txBox="1"/>
          <p:nvPr>
            <p:ph idx="4" type="body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40"/>
              <a:t>Users who need to pick up orders at specific time</a:t>
            </a:r>
            <a:endParaRPr sz="1440"/>
          </a:p>
        </p:txBody>
      </p:sp>
      <p:sp>
        <p:nvSpPr>
          <p:cNvPr id="181" name="Google Shape;181;p21"/>
          <p:cNvSpPr txBox="1"/>
          <p:nvPr>
            <p:ph idx="5" type="body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/>
              <a:t>Place order in advance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