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ba9397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ba9397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7" name="Google Shape;247;p5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care about food and coffee delays him from work, and he cannot be effective</a:t>
            </a:r>
            <a:endParaRPr/>
          </a:p>
        </p:txBody>
      </p:sp>
      <p:sp>
        <p:nvSpPr>
          <p:cNvPr id="253" name="Google Shape;253;p5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coffee and food service of good quality</a:t>
            </a:r>
            <a:endParaRPr/>
          </a:p>
        </p:txBody>
      </p:sp>
      <p:sp>
        <p:nvSpPr>
          <p:cNvPr id="254" name="Google Shape;254;p5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Jakub</a:t>
            </a:r>
            <a:endParaRPr/>
          </a:p>
        </p:txBody>
      </p:sp>
      <p:sp>
        <p:nvSpPr>
          <p:cNvPr id="255" name="Google Shape;255;p5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 manager</a:t>
            </a: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she doesn't want to cook on weekend's morning and she does not want to bother with a breakfast</a:t>
            </a:r>
            <a:endParaRPr sz="1300"/>
          </a:p>
        </p:txBody>
      </p:sp>
      <p:sp>
        <p:nvSpPr>
          <p:cNvPr id="263" name="Google Shape;263;p55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try new things and enjoy brunch with her boyfriend or her friends</a:t>
            </a:r>
            <a:endParaRPr/>
          </a:p>
        </p:txBody>
      </p:sp>
      <p:sp>
        <p:nvSpPr>
          <p:cNvPr id="264" name="Google Shape;264;p55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Monika</a:t>
            </a:r>
            <a:endParaRPr/>
          </a:p>
        </p:txBody>
      </p:sp>
      <p:sp>
        <p:nvSpPr>
          <p:cNvPr id="265" name="Google Shape;265;p55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cafe lover</a:t>
            </a:r>
            <a:endParaRPr/>
          </a:p>
        </p:txBody>
      </p:sp>
      <p:sp>
        <p:nvSpPr>
          <p:cNvPr id="266" name="Google Shape;266;p55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5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