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ad4f76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ad4f76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busy </a:t>
            </a:r>
            <a:r>
              <a:rPr lang="en"/>
              <a:t>businessman </a:t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continue in my work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 my food and coffee with a high quality on time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Jakub Veselý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weekend brunch lover</a:t>
            </a:r>
            <a:endParaRPr/>
          </a:p>
        </p:txBody>
      </p:sp>
      <p:sp>
        <p:nvSpPr>
          <p:cNvPr id="175" name="Google Shape;175;p22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enjoy it with my </a:t>
            </a:r>
            <a:r>
              <a:rPr lang="en"/>
              <a:t>boyfriend</a:t>
            </a:r>
            <a:r>
              <a:rPr lang="en"/>
              <a:t> and have a nice start of a weekend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wide menu selection and get my order fresh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648300" y="878900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Monika Studničková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