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2ec2034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2ec2034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2ec20341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2ec2034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311700" y="445025"/>
            <a:ext cx="8520600" cy="65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Outline a user flow</a:t>
            </a:r>
            <a:endParaRPr b="1"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Copy and paste each image into your own user flow on the next slide, and edit as needed. 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7" name="Google Shape;57;p14"/>
          <p:cNvCxnSpPr>
            <a:stCxn id="58" idx="4"/>
            <a:endCxn id="58" idx="4"/>
          </p:cNvCxnSpPr>
          <p:nvPr/>
        </p:nvCxnSpPr>
        <p:spPr>
          <a:xfrm>
            <a:off x="1429809" y="278205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" name="Google Shape;59;p14"/>
          <p:cNvGrpSpPr/>
          <p:nvPr/>
        </p:nvGrpSpPr>
        <p:grpSpPr>
          <a:xfrm>
            <a:off x="927908" y="2038732"/>
            <a:ext cx="1003740" cy="743320"/>
            <a:chOff x="377675" y="1588421"/>
            <a:chExt cx="1396800" cy="1034400"/>
          </a:xfrm>
        </p:grpSpPr>
        <p:sp>
          <p:nvSpPr>
            <p:cNvPr id="58" name="Google Shape;58;p14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0" name="Google Shape;60;p14"/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Action </a:t>
              </a:r>
              <a:endParaRPr b="1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61" name="Google Shape;61;p14"/>
          <p:cNvGrpSpPr/>
          <p:nvPr/>
        </p:nvGrpSpPr>
        <p:grpSpPr>
          <a:xfrm>
            <a:off x="2312472" y="2225569"/>
            <a:ext cx="1140068" cy="512002"/>
            <a:chOff x="2822502" y="1868177"/>
            <a:chExt cx="1396800" cy="627300"/>
          </a:xfrm>
        </p:grpSpPr>
        <p:sp>
          <p:nvSpPr>
            <p:cNvPr id="62" name="Google Shape;62;p14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Screen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64" name="Google Shape;64;p14"/>
          <p:cNvCxnSpPr/>
          <p:nvPr/>
        </p:nvCxnSpPr>
        <p:spPr>
          <a:xfrm>
            <a:off x="5313750" y="2429050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>
            <a:off x="6301413" y="2258050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/>
          <p:nvPr/>
        </p:nvCxnSpPr>
        <p:spPr>
          <a:xfrm flipH="1" rot="5400000">
            <a:off x="7478552" y="1613392"/>
            <a:ext cx="130200" cy="1344900"/>
          </a:xfrm>
          <a:prstGeom prst="curvedConnector3">
            <a:avLst>
              <a:gd fmla="val -182892" name="adj1"/>
            </a:avLst>
          </a:prstGeom>
          <a:noFill/>
          <a:ln cap="flat" cmpd="sng" w="19050">
            <a:solidFill>
              <a:srgbClr val="E94335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67" name="Google Shape;67;p14"/>
          <p:cNvGrpSpPr/>
          <p:nvPr/>
        </p:nvGrpSpPr>
        <p:grpSpPr>
          <a:xfrm>
            <a:off x="3833377" y="1993635"/>
            <a:ext cx="1003704" cy="1156215"/>
            <a:chOff x="3833377" y="1993635"/>
            <a:chExt cx="1003704" cy="1156215"/>
          </a:xfrm>
        </p:grpSpPr>
        <p:grpSp>
          <p:nvGrpSpPr>
            <p:cNvPr id="68" name="Google Shape;68;p14"/>
            <p:cNvGrpSpPr/>
            <p:nvPr/>
          </p:nvGrpSpPr>
          <p:grpSpPr>
            <a:xfrm>
              <a:off x="3833377" y="1993635"/>
              <a:ext cx="1003704" cy="833520"/>
              <a:chOff x="5215584" y="1588400"/>
              <a:chExt cx="1245600" cy="10344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cap="flat" cmpd="sng" w="19050">
                <a:solidFill>
                  <a:srgbClr val="4285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70" name="Google Shape;70;p14"/>
              <p:cNvSpPr txBox="1"/>
              <p:nvPr/>
            </p:nvSpPr>
            <p:spPr>
              <a:xfrm>
                <a:off x="5215584" y="1893302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Decision</a:t>
                </a:r>
                <a:endParaRPr b="1" sz="110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71" name="Google Shape;71;p14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b="1"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b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92625"/>
            <a:ext cx="8520600" cy="31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User task: </a:t>
            </a: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Use the cafe app to place an order in advance to pick up order at specific time, quickly and easily.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8" name="Google Shape;78;p15"/>
          <p:cNvCxnSpPr>
            <a:stCxn id="79" idx="4"/>
            <a:endCxn id="79" idx="4"/>
          </p:cNvCxnSpPr>
          <p:nvPr/>
        </p:nvCxnSpPr>
        <p:spPr>
          <a:xfrm>
            <a:off x="813559" y="173975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" name="Google Shape;80;p15"/>
          <p:cNvGrpSpPr/>
          <p:nvPr/>
        </p:nvGrpSpPr>
        <p:grpSpPr>
          <a:xfrm>
            <a:off x="1620838" y="1162907"/>
            <a:ext cx="1003677" cy="512002"/>
            <a:chOff x="2971205" y="1868176"/>
            <a:chExt cx="1080617" cy="627300"/>
          </a:xfrm>
        </p:grpSpPr>
        <p:sp>
          <p:nvSpPr>
            <p:cNvPr id="81" name="Google Shape;81;p15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2971205" y="1868176"/>
              <a:ext cx="10806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Home page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83" name="Google Shape;83;p15"/>
          <p:cNvCxnSpPr/>
          <p:nvPr/>
        </p:nvCxnSpPr>
        <p:spPr>
          <a:xfrm>
            <a:off x="7485700" y="1992975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4" name="Google Shape;84;p15"/>
          <p:cNvGrpSpPr/>
          <p:nvPr/>
        </p:nvGrpSpPr>
        <p:grpSpPr>
          <a:xfrm>
            <a:off x="311695" y="996432"/>
            <a:ext cx="1003740" cy="743320"/>
            <a:chOff x="219572" y="208655"/>
            <a:chExt cx="1396800" cy="1034400"/>
          </a:xfrm>
        </p:grpSpPr>
        <p:sp>
          <p:nvSpPr>
            <p:cNvPr id="79" name="Google Shape;79;p15"/>
            <p:cNvSpPr/>
            <p:nvPr/>
          </p:nvSpPr>
          <p:spPr>
            <a:xfrm>
              <a:off x="377664" y="208655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219572" y="478796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Open App</a:t>
              </a:r>
              <a:endParaRPr b="1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86" name="Google Shape;86;p15"/>
          <p:cNvCxnSpPr>
            <a:endCxn id="87" idx="2"/>
          </p:cNvCxnSpPr>
          <p:nvPr/>
        </p:nvCxnSpPr>
        <p:spPr>
          <a:xfrm rot="10800000">
            <a:off x="5977918" y="1692671"/>
            <a:ext cx="898200" cy="404400"/>
          </a:xfrm>
          <a:prstGeom prst="curvedConnector2">
            <a:avLst/>
          </a:prstGeom>
          <a:noFill/>
          <a:ln cap="flat" cmpd="sng" w="19050">
            <a:solidFill>
              <a:srgbClr val="E94335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/>
          <p:nvPr/>
        </p:nvCxnSpPr>
        <p:spPr>
          <a:xfrm>
            <a:off x="1202950" y="1368063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/>
          <p:nvPr/>
        </p:nvCxnSpPr>
        <p:spPr>
          <a:xfrm>
            <a:off x="2634875" y="1354038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0" name="Google Shape;90;p15"/>
          <p:cNvGrpSpPr/>
          <p:nvPr/>
        </p:nvGrpSpPr>
        <p:grpSpPr>
          <a:xfrm>
            <a:off x="2946208" y="996420"/>
            <a:ext cx="1003740" cy="743320"/>
            <a:chOff x="219572" y="208655"/>
            <a:chExt cx="1396800" cy="1034400"/>
          </a:xfrm>
        </p:grpSpPr>
        <p:sp>
          <p:nvSpPr>
            <p:cNvPr id="91" name="Google Shape;91;p15"/>
            <p:cNvSpPr/>
            <p:nvPr/>
          </p:nvSpPr>
          <p:spPr>
            <a:xfrm>
              <a:off x="377664" y="208655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219572" y="373522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Select “pick up”</a:t>
              </a:r>
              <a:endParaRPr b="1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93" name="Google Shape;93;p15"/>
          <p:cNvCxnSpPr/>
          <p:nvPr/>
        </p:nvCxnSpPr>
        <p:spPr>
          <a:xfrm>
            <a:off x="5058200" y="1354038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4" name="Google Shape;94;p15"/>
          <p:cNvGrpSpPr/>
          <p:nvPr/>
        </p:nvGrpSpPr>
        <p:grpSpPr>
          <a:xfrm>
            <a:off x="5476088" y="1180669"/>
            <a:ext cx="1003677" cy="512002"/>
            <a:chOff x="2971205" y="1868176"/>
            <a:chExt cx="1080617" cy="627300"/>
          </a:xfrm>
        </p:grpSpPr>
        <p:sp>
          <p:nvSpPr>
            <p:cNvPr id="95" name="Google Shape;95;p15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2971205" y="1868176"/>
              <a:ext cx="10806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Select time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96" name="Google Shape;96;p15"/>
          <p:cNvCxnSpPr/>
          <p:nvPr/>
        </p:nvCxnSpPr>
        <p:spPr>
          <a:xfrm>
            <a:off x="6482175" y="1371813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5"/>
          <p:cNvSpPr/>
          <p:nvPr/>
        </p:nvSpPr>
        <p:spPr>
          <a:xfrm>
            <a:off x="7921950" y="1621270"/>
            <a:ext cx="776400" cy="743400"/>
          </a:xfrm>
          <a:prstGeom prst="ellipse">
            <a:avLst/>
          </a:prstGeom>
          <a:noFill/>
          <a:ln cap="flat" cmpd="sng" w="19050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rgbClr val="33A85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7808245" y="1743494"/>
            <a:ext cx="10038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Click for menu</a:t>
            </a:r>
            <a:endParaRPr b="1" sz="11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99" name="Google Shape;99;p15"/>
          <p:cNvCxnSpPr/>
          <p:nvPr/>
        </p:nvCxnSpPr>
        <p:spPr>
          <a:xfrm>
            <a:off x="8698350" y="1992975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0" y="3007713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1" name="Google Shape;101;p15"/>
          <p:cNvGrpSpPr/>
          <p:nvPr/>
        </p:nvGrpSpPr>
        <p:grpSpPr>
          <a:xfrm>
            <a:off x="537825" y="2842638"/>
            <a:ext cx="1003677" cy="512002"/>
            <a:chOff x="2971205" y="1868168"/>
            <a:chExt cx="1080617" cy="627300"/>
          </a:xfrm>
        </p:grpSpPr>
        <p:sp>
          <p:nvSpPr>
            <p:cNvPr id="102" name="Google Shape;102;p15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2971205" y="1868168"/>
              <a:ext cx="10806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Menu 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04" name="Google Shape;104;p15"/>
          <p:cNvCxnSpPr/>
          <p:nvPr/>
        </p:nvCxnSpPr>
        <p:spPr>
          <a:xfrm>
            <a:off x="1740825" y="3007713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5"/>
          <p:cNvSpPr/>
          <p:nvPr/>
        </p:nvSpPr>
        <p:spPr>
          <a:xfrm>
            <a:off x="2315650" y="2621607"/>
            <a:ext cx="776400" cy="743400"/>
          </a:xfrm>
          <a:prstGeom prst="ellipse">
            <a:avLst/>
          </a:prstGeom>
          <a:noFill/>
          <a:ln cap="flat" cmpd="sng" w="19050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rgbClr val="33A85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2201945" y="2743831"/>
            <a:ext cx="10038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Add items to order</a:t>
            </a:r>
            <a:endParaRPr b="1" sz="11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07" name="Google Shape;107;p15"/>
          <p:cNvGrpSpPr/>
          <p:nvPr/>
        </p:nvGrpSpPr>
        <p:grpSpPr>
          <a:xfrm>
            <a:off x="6771502" y="1152547"/>
            <a:ext cx="1003704" cy="1156215"/>
            <a:chOff x="3833327" y="1993635"/>
            <a:chExt cx="1003704" cy="1156215"/>
          </a:xfrm>
        </p:grpSpPr>
        <p:grpSp>
          <p:nvGrpSpPr>
            <p:cNvPr id="108" name="Google Shape;108;p15"/>
            <p:cNvGrpSpPr/>
            <p:nvPr/>
          </p:nvGrpSpPr>
          <p:grpSpPr>
            <a:xfrm>
              <a:off x="3833327" y="1993635"/>
              <a:ext cx="1003704" cy="833520"/>
              <a:chOff x="5215522" y="1588400"/>
              <a:chExt cx="1245600" cy="1034400"/>
            </a:xfrm>
          </p:grpSpPr>
          <p:sp>
            <p:nvSpPr>
              <p:cNvPr id="109" name="Google Shape;109;p15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cap="flat" cmpd="sng" w="19050">
                <a:solidFill>
                  <a:srgbClr val="4285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10" name="Google Shape;110;p15"/>
              <p:cNvSpPr txBox="1"/>
              <p:nvPr/>
            </p:nvSpPr>
            <p:spPr>
              <a:xfrm>
                <a:off x="5215522" y="1764610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Confirm </a:t>
                </a:r>
                <a:r>
                  <a:rPr b="1" lang="en" sz="110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 time</a:t>
                </a:r>
                <a:endParaRPr b="1" sz="110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111" name="Google Shape;111;p15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b="1"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b="1"/>
            </a:p>
          </p:txBody>
        </p:sp>
      </p:grpSp>
      <p:cxnSp>
        <p:nvCxnSpPr>
          <p:cNvPr id="113" name="Google Shape;113;p15"/>
          <p:cNvCxnSpPr/>
          <p:nvPr/>
        </p:nvCxnSpPr>
        <p:spPr>
          <a:xfrm>
            <a:off x="5159900" y="3007724"/>
            <a:ext cx="4623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4" name="Google Shape;114;p15"/>
          <p:cNvGrpSpPr/>
          <p:nvPr/>
        </p:nvGrpSpPr>
        <p:grpSpPr>
          <a:xfrm>
            <a:off x="3946450" y="3942785"/>
            <a:ext cx="1201950" cy="1086390"/>
            <a:chOff x="3717613" y="1993635"/>
            <a:chExt cx="1201950" cy="1086390"/>
          </a:xfrm>
        </p:grpSpPr>
        <p:grpSp>
          <p:nvGrpSpPr>
            <p:cNvPr id="115" name="Google Shape;115;p15"/>
            <p:cNvGrpSpPr/>
            <p:nvPr/>
          </p:nvGrpSpPr>
          <p:grpSpPr>
            <a:xfrm>
              <a:off x="3833327" y="1993635"/>
              <a:ext cx="1003704" cy="833520"/>
              <a:chOff x="5215522" y="1588400"/>
              <a:chExt cx="1245600" cy="1034400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cap="flat" cmpd="sng" w="19050">
                <a:solidFill>
                  <a:srgbClr val="4285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117" name="Google Shape;117;p15"/>
              <p:cNvSpPr txBox="1"/>
              <p:nvPr/>
            </p:nvSpPr>
            <p:spPr>
              <a:xfrm>
                <a:off x="5215522" y="1816267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Confirm order</a:t>
                </a:r>
                <a:endParaRPr b="1" sz="110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118" name="Google Shape;118;p15"/>
            <p:cNvSpPr txBox="1"/>
            <p:nvPr/>
          </p:nvSpPr>
          <p:spPr>
            <a:xfrm>
              <a:off x="4639063" y="27054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b="1" sz="9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3717613" y="2712225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b="1"/>
            </a:p>
          </p:txBody>
        </p:sp>
      </p:grpSp>
      <p:cxnSp>
        <p:nvCxnSpPr>
          <p:cNvPr id="120" name="Google Shape;120;p15"/>
          <p:cNvCxnSpPr>
            <a:stCxn id="119" idx="1"/>
          </p:cNvCxnSpPr>
          <p:nvPr/>
        </p:nvCxnSpPr>
        <p:spPr>
          <a:xfrm flipH="1" rot="10800000">
            <a:off x="3946450" y="3338975"/>
            <a:ext cx="267900" cy="1506300"/>
          </a:xfrm>
          <a:prstGeom prst="curvedConnector4">
            <a:avLst>
              <a:gd fmla="val -88886" name="adj1"/>
              <a:gd fmla="val 56104" name="adj2"/>
            </a:avLst>
          </a:prstGeom>
          <a:noFill/>
          <a:ln cap="flat" cmpd="sng" w="19050">
            <a:solidFill>
              <a:srgbClr val="E94335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5"/>
          <p:cNvCxnSpPr/>
          <p:nvPr/>
        </p:nvCxnSpPr>
        <p:spPr>
          <a:xfrm>
            <a:off x="2946200" y="4314474"/>
            <a:ext cx="4623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5"/>
          <p:cNvCxnSpPr/>
          <p:nvPr/>
        </p:nvCxnSpPr>
        <p:spPr>
          <a:xfrm>
            <a:off x="5224025" y="4798549"/>
            <a:ext cx="4623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5"/>
          <p:cNvCxnSpPr/>
          <p:nvPr/>
        </p:nvCxnSpPr>
        <p:spPr>
          <a:xfrm>
            <a:off x="3846225" y="1354038"/>
            <a:ext cx="4179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4" name="Google Shape;124;p15"/>
          <p:cNvGrpSpPr/>
          <p:nvPr/>
        </p:nvGrpSpPr>
        <p:grpSpPr>
          <a:xfrm>
            <a:off x="4156170" y="996432"/>
            <a:ext cx="1003740" cy="743320"/>
            <a:chOff x="-723372" y="-125954"/>
            <a:chExt cx="1396800" cy="1034400"/>
          </a:xfrm>
        </p:grpSpPr>
        <p:sp>
          <p:nvSpPr>
            <p:cNvPr id="125" name="Google Shape;125;p15"/>
            <p:cNvSpPr/>
            <p:nvPr/>
          </p:nvSpPr>
          <p:spPr>
            <a:xfrm>
              <a:off x="-565281" y="-125954"/>
              <a:ext cx="1080600" cy="1034400"/>
            </a:xfrm>
            <a:prstGeom prst="ellipse">
              <a:avLst/>
            </a:prstGeom>
            <a:noFill/>
            <a:ln cap="flat" cmpd="sng" w="19050">
              <a:solidFill>
                <a:srgbClr val="33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-723372" y="-67874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Select time for </a:t>
              </a:r>
              <a:endParaRPr b="1" sz="10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“pick up”</a:t>
              </a:r>
              <a:endParaRPr b="1" sz="10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27" name="Google Shape;127;p15"/>
          <p:cNvGrpSpPr/>
          <p:nvPr/>
        </p:nvGrpSpPr>
        <p:grpSpPr>
          <a:xfrm>
            <a:off x="5761940" y="4542544"/>
            <a:ext cx="2787927" cy="512002"/>
            <a:chOff x="2971217" y="1868168"/>
            <a:chExt cx="2060400" cy="627300"/>
          </a:xfrm>
        </p:grpSpPr>
        <p:sp>
          <p:nvSpPr>
            <p:cNvPr id="128" name="Google Shape;128;p15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2971217" y="1868168"/>
              <a:ext cx="20604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Order confirmation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30" name="Google Shape;130;p15"/>
          <p:cNvCxnSpPr/>
          <p:nvPr/>
        </p:nvCxnSpPr>
        <p:spPr>
          <a:xfrm>
            <a:off x="3178175" y="3024724"/>
            <a:ext cx="4623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1" name="Google Shape;131;p15"/>
          <p:cNvGrpSpPr/>
          <p:nvPr/>
        </p:nvGrpSpPr>
        <p:grpSpPr>
          <a:xfrm>
            <a:off x="3716272" y="2743827"/>
            <a:ext cx="1744491" cy="743351"/>
            <a:chOff x="2971205" y="1868168"/>
            <a:chExt cx="1394700" cy="627300"/>
          </a:xfrm>
        </p:grpSpPr>
        <p:sp>
          <p:nvSpPr>
            <p:cNvPr id="132" name="Google Shape;132;p15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2971205" y="1868168"/>
              <a:ext cx="13947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</a:t>
              </a:r>
              <a:r>
                <a:rPr b="1" lang="en" sz="110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Order preview </a:t>
              </a:r>
              <a:endParaRPr b="1" sz="11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134" name="Google Shape;134;p15"/>
          <p:cNvSpPr/>
          <p:nvPr/>
        </p:nvSpPr>
        <p:spPr>
          <a:xfrm>
            <a:off x="5735912" y="2679332"/>
            <a:ext cx="776400" cy="743400"/>
          </a:xfrm>
          <a:prstGeom prst="ellipse">
            <a:avLst/>
          </a:prstGeom>
          <a:noFill/>
          <a:ln cap="flat" cmpd="sng" w="19050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rgbClr val="33A85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5622208" y="2743831"/>
            <a:ext cx="10038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Go to check out</a:t>
            </a:r>
            <a:endParaRPr b="1" sz="11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36" name="Google Shape;136;p15"/>
          <p:cNvCxnSpPr/>
          <p:nvPr/>
        </p:nvCxnSpPr>
        <p:spPr>
          <a:xfrm>
            <a:off x="6569150" y="2996324"/>
            <a:ext cx="4623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5"/>
          <p:cNvSpPr/>
          <p:nvPr/>
        </p:nvSpPr>
        <p:spPr>
          <a:xfrm>
            <a:off x="7088312" y="2680145"/>
            <a:ext cx="776400" cy="743400"/>
          </a:xfrm>
          <a:prstGeom prst="ellipse">
            <a:avLst/>
          </a:prstGeom>
          <a:noFill/>
          <a:ln cap="flat" cmpd="sng" w="19050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rgbClr val="33A85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6974608" y="2673719"/>
            <a:ext cx="10038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Fill in </a:t>
            </a:r>
            <a:endParaRPr b="1" sz="11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check out info</a:t>
            </a:r>
            <a:endParaRPr b="1" sz="11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39" name="Google Shape;139;p15"/>
          <p:cNvCxnSpPr/>
          <p:nvPr/>
        </p:nvCxnSpPr>
        <p:spPr>
          <a:xfrm>
            <a:off x="8079000" y="3007724"/>
            <a:ext cx="462300" cy="0"/>
          </a:xfrm>
          <a:prstGeom prst="straightConnector1">
            <a:avLst/>
          </a:prstGeom>
          <a:noFill/>
          <a:ln cap="flat" cmpd="sng" w="19050">
            <a:solidFill>
              <a:srgbClr val="E9433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