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7465fbf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7465fbf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Statement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Coordinating schedule according to tutors needs and plan their time effectively</a:t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3704475" y="3902400"/>
            <a:ext cx="52317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Tracking booking placed through the calendar in App/website</a:t>
            </a:r>
            <a:endParaRPr/>
          </a:p>
        </p:txBody>
      </p:sp>
      <p:sp>
        <p:nvSpPr>
          <p:cNvPr id="179" name="Google Shape;179;p21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booking system</a:t>
            </a:r>
            <a:endParaRPr/>
          </a:p>
        </p:txBody>
      </p:sp>
      <p:sp>
        <p:nvSpPr>
          <p:cNvPr id="180" name="Google Shape;180;p21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40"/>
              <a:t>Users (tutors) who need to know reservations in advance</a:t>
            </a:r>
            <a:endParaRPr sz="1440"/>
          </a:p>
        </p:txBody>
      </p:sp>
      <p:sp>
        <p:nvSpPr>
          <p:cNvPr id="181" name="Google Shape;181;p21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(tutors) manage schedule when are un/available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Browsing tutor's profiles and description at one place which saves time as well</a:t>
            </a:r>
            <a:endParaRPr/>
          </a:p>
        </p:txBody>
      </p:sp>
      <p:sp>
        <p:nvSpPr>
          <p:cNvPr id="187" name="Google Shape;187;p22"/>
          <p:cNvSpPr txBox="1"/>
          <p:nvPr>
            <p:ph idx="2" type="body"/>
          </p:nvPr>
        </p:nvSpPr>
        <p:spPr>
          <a:xfrm>
            <a:off x="3704475" y="3902400"/>
            <a:ext cx="52317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Tracking how many references was added to App/website</a:t>
            </a:r>
            <a:endParaRPr/>
          </a:p>
        </p:txBody>
      </p:sp>
      <p:sp>
        <p:nvSpPr>
          <p:cNvPr id="188" name="Google Shape;188;p22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Tutors service</a:t>
            </a:r>
            <a:endParaRPr/>
          </a:p>
        </p:txBody>
      </p:sp>
      <p:sp>
        <p:nvSpPr>
          <p:cNvPr id="189" name="Google Shape;189;p22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40"/>
              <a:t>Users (parents) will be happy to know who exactly teach their children</a:t>
            </a:r>
            <a:endParaRPr sz="1440"/>
          </a:p>
        </p:txBody>
      </p:sp>
      <p:sp>
        <p:nvSpPr>
          <p:cNvPr id="190" name="Google Shape;190;p22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Find appropriate tutor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