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2" Type="http://schemas.openxmlformats.org/officeDocument/2006/relationships/font" Target="fonts/Google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439910d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439910d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74e6cabfe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74e6cabfe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-24381" l="9739" r="-9739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5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5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5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6" name="Google Shape;236;p53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53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53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39" name="Google Shape;239;p53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0" name="Google Shape;240;p53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1" name="Google Shape;241;p53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53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3"/>
          <p:cNvSpPr txBox="1"/>
          <p:nvPr/>
        </p:nvSpPr>
        <p:spPr>
          <a:xfrm>
            <a:off x="567586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4"/>
          <p:cNvSpPr/>
          <p:nvPr/>
        </p:nvSpPr>
        <p:spPr>
          <a:xfrm>
            <a:off x="57225" y="529375"/>
            <a:ext cx="9020700" cy="2582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4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wouldn't be nervous about </a:t>
            </a:r>
            <a:r>
              <a:rPr lang="en"/>
              <a:t>planning</a:t>
            </a:r>
            <a:r>
              <a:rPr lang="en"/>
              <a:t> time and preparation for his students.</a:t>
            </a:r>
            <a:endParaRPr/>
          </a:p>
        </p:txBody>
      </p:sp>
      <p:sp>
        <p:nvSpPr>
          <p:cNvPr id="250" name="Google Shape;250;p54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Tomas nows reservation at least one week in advance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5"/>
          <p:cNvSpPr/>
          <p:nvPr/>
        </p:nvSpPr>
        <p:spPr>
          <a:xfrm>
            <a:off x="57225" y="529375"/>
            <a:ext cx="9020700" cy="2582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5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would be happy to give her daughter proper tutoring.</a:t>
            </a:r>
            <a:endParaRPr/>
          </a:p>
        </p:txBody>
      </p:sp>
      <p:sp>
        <p:nvSpPr>
          <p:cNvPr id="257" name="Google Shape;257;p55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finds reliable teacher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