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ba9397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ba9397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no time for preparation for tutoring he is in hury and can't be a quality teacher. </a:t>
            </a:r>
            <a:endParaRPr/>
          </a:p>
        </p:txBody>
      </p:sp>
      <p:sp>
        <p:nvSpPr>
          <p:cNvPr id="253" name="Google Shape;253;p5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know reservations at least one week in advance</a:t>
            </a:r>
            <a:endParaRPr/>
          </a:p>
        </p:txBody>
      </p:sp>
      <p:sp>
        <p:nvSpPr>
          <p:cNvPr id="254" name="Google Shape;254;p5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</a:t>
            </a:r>
            <a:endParaRPr/>
          </a:p>
        </p:txBody>
      </p:sp>
      <p:sp>
        <p:nvSpPr>
          <p:cNvPr id="255" name="Google Shape;255;p5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 teacher</a:t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</a:t>
            </a:r>
            <a:r>
              <a:rPr lang="en" sz="1300"/>
              <a:t>he is not good at Math, furthermore she has no capacity for all issues at the household.</a:t>
            </a:r>
            <a:endParaRPr sz="1300"/>
          </a:p>
        </p:txBody>
      </p:sp>
      <p:sp>
        <p:nvSpPr>
          <p:cNvPr id="263" name="Google Shape;263;p55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</a:t>
            </a:r>
            <a:r>
              <a:rPr lang="en"/>
              <a:t>reliable teacher, who can spend tutoring her 12 years old daughter once a week </a:t>
            </a:r>
            <a:endParaRPr/>
          </a:p>
        </p:txBody>
      </p:sp>
      <p:sp>
        <p:nvSpPr>
          <p:cNvPr id="264" name="Google Shape;264;p55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  <p:sp>
        <p:nvSpPr>
          <p:cNvPr id="265" name="Google Shape;265;p55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mum of two</a:t>
            </a:r>
            <a:endParaRPr/>
          </a:p>
        </p:txBody>
      </p:sp>
      <p:sp>
        <p:nvSpPr>
          <p:cNvPr id="266" name="Google Shape;266;p55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5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