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Google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italic.fntdata"/><Relationship Id="rId10" Type="http://schemas.openxmlformats.org/officeDocument/2006/relationships/font" Target="fonts/GoogleSans-bold.fntdata"/><Relationship Id="rId12" Type="http://schemas.openxmlformats.org/officeDocument/2006/relationships/font" Target="fonts/Google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6bf61be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6bf61be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flipH="1" rot="10800000">
            <a:off x="1294200" y="1318250"/>
            <a:ext cx="5851800" cy="144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 flipH="1" rot="10800000">
            <a:off x="1529025" y="2171550"/>
            <a:ext cx="5672400" cy="129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/>
        </p:nvSpPr>
        <p:spPr>
          <a:xfrm>
            <a:off x="292875" y="997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0175" y="1867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480525" y="2885475"/>
            <a:ext cx="1082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94200" y="1318250"/>
            <a:ext cx="5851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529025" y="2171550"/>
            <a:ext cx="56376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1359400" y="3209825"/>
            <a:ext cx="5807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flipH="1" rot="10800000">
            <a:off x="1359400" y="3191513"/>
            <a:ext cx="5807100" cy="183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"/>
          <p:cNvSpPr txBox="1"/>
          <p:nvPr/>
        </p:nvSpPr>
        <p:spPr>
          <a:xfrm>
            <a:off x="7201200" y="27533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1359400" y="2885438"/>
            <a:ext cx="5807100" cy="27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1294200" y="997650"/>
            <a:ext cx="5851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body"/>
          </p:nvPr>
        </p:nvSpPr>
        <p:spPr>
          <a:xfrm>
            <a:off x="1529025" y="1867700"/>
            <a:ext cx="5672400" cy="2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 Statement Template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3" type="body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b="1" sz="24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b="1" sz="2200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b="1" sz="24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b="1" sz="2400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b="1" sz="24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3" type="body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body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Story Template">
  <p:cSld name="CUSTOM_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b="1" i="0" sz="2200" u="sng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158" name="Google Shape;158;p20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159" name="Google Shape;159;p20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/>
          <p:nvPr>
            <p:ph idx="4" type="body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teacher and occasional tutor </a:t>
            </a:r>
            <a:endParaRPr/>
          </a:p>
        </p:txBody>
      </p:sp>
      <p:sp>
        <p:nvSpPr>
          <p:cNvPr id="167" name="Google Shape;167;p21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am able to prepare for individual tutoring and plan my time as well.</a:t>
            </a:r>
            <a:endParaRPr/>
          </a:p>
        </p:txBody>
      </p:sp>
      <p:sp>
        <p:nvSpPr>
          <p:cNvPr id="168" name="Google Shape;168;p21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know my tutoring schedule at least one week in advance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Tomas Kratky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working mum of two</a:t>
            </a:r>
            <a:endParaRPr/>
          </a:p>
        </p:txBody>
      </p:sp>
      <p:sp>
        <p:nvSpPr>
          <p:cNvPr id="175" name="Google Shape;175;p22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know tutoring is quality and my daughter will enjoy fun and learn necessary things.</a:t>
            </a:r>
            <a:endParaRPr/>
          </a:p>
        </p:txBody>
      </p:sp>
      <p:sp>
        <p:nvSpPr>
          <p:cNvPr id="176" name="Google Shape;176;p22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Find and book quickly and easily reliable tutor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Anna Krátká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